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4" r:id="rId2"/>
  </p:sldMasterIdLst>
  <p:notesMasterIdLst>
    <p:notesMasterId r:id="rId72"/>
  </p:notesMasterIdLst>
  <p:sldIdLst>
    <p:sldId id="257" r:id="rId3"/>
    <p:sldId id="256" r:id="rId4"/>
    <p:sldId id="312" r:id="rId5"/>
    <p:sldId id="309" r:id="rId6"/>
    <p:sldId id="310" r:id="rId7"/>
    <p:sldId id="311" r:id="rId8"/>
    <p:sldId id="313" r:id="rId9"/>
    <p:sldId id="258" r:id="rId10"/>
    <p:sldId id="259" r:id="rId11"/>
    <p:sldId id="260" r:id="rId12"/>
    <p:sldId id="261" r:id="rId13"/>
    <p:sldId id="262" r:id="rId14"/>
    <p:sldId id="263" r:id="rId15"/>
    <p:sldId id="264" r:id="rId16"/>
    <p:sldId id="265" r:id="rId17"/>
    <p:sldId id="266" r:id="rId18"/>
    <p:sldId id="314" r:id="rId19"/>
    <p:sldId id="315" r:id="rId20"/>
    <p:sldId id="316" r:id="rId21"/>
    <p:sldId id="317" r:id="rId22"/>
    <p:sldId id="318" r:id="rId23"/>
    <p:sldId id="319" r:id="rId24"/>
    <p:sldId id="320" r:id="rId25"/>
    <p:sldId id="321" r:id="rId26"/>
    <p:sldId id="322" r:id="rId27"/>
    <p:sldId id="323" r:id="rId28"/>
    <p:sldId id="324" r:id="rId29"/>
    <p:sldId id="325" r:id="rId30"/>
    <p:sldId id="326" r:id="rId31"/>
    <p:sldId id="327" r:id="rId32"/>
    <p:sldId id="355" r:id="rId33"/>
    <p:sldId id="329" r:id="rId34"/>
    <p:sldId id="330" r:id="rId35"/>
    <p:sldId id="331" r:id="rId36"/>
    <p:sldId id="332" r:id="rId37"/>
    <p:sldId id="333" r:id="rId38"/>
    <p:sldId id="334" r:id="rId39"/>
    <p:sldId id="335" r:id="rId40"/>
    <p:sldId id="336" r:id="rId41"/>
    <p:sldId id="337" r:id="rId42"/>
    <p:sldId id="338" r:id="rId43"/>
    <p:sldId id="339" r:id="rId44"/>
    <p:sldId id="356" r:id="rId45"/>
    <p:sldId id="340" r:id="rId46"/>
    <p:sldId id="341" r:id="rId47"/>
    <p:sldId id="342" r:id="rId48"/>
    <p:sldId id="343" r:id="rId49"/>
    <p:sldId id="344" r:id="rId50"/>
    <p:sldId id="345" r:id="rId51"/>
    <p:sldId id="346" r:id="rId52"/>
    <p:sldId id="357" r:id="rId53"/>
    <p:sldId id="347" r:id="rId54"/>
    <p:sldId id="348" r:id="rId55"/>
    <p:sldId id="349" r:id="rId56"/>
    <p:sldId id="350" r:id="rId57"/>
    <p:sldId id="351" r:id="rId58"/>
    <p:sldId id="352" r:id="rId59"/>
    <p:sldId id="353" r:id="rId60"/>
    <p:sldId id="354" r:id="rId61"/>
    <p:sldId id="358" r:id="rId62"/>
    <p:sldId id="359" r:id="rId63"/>
    <p:sldId id="360" r:id="rId64"/>
    <p:sldId id="361" r:id="rId65"/>
    <p:sldId id="362" r:id="rId66"/>
    <p:sldId id="363" r:id="rId67"/>
    <p:sldId id="364" r:id="rId68"/>
    <p:sldId id="365" r:id="rId69"/>
    <p:sldId id="328" r:id="rId70"/>
    <p:sldId id="366" r:id="rId71"/>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4465B"/>
    <a:srgbClr val="F7F3EC"/>
    <a:srgbClr val="E5ECEE"/>
    <a:srgbClr val="315F7B"/>
    <a:srgbClr val="4C565C"/>
    <a:srgbClr val="396E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microsoft.com/office/2016/11/relationships/changesInfo" Target="changesInfos/changesInfo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 Ntinti" userId="60f0110b6fd70e9b" providerId="LiveId" clId="{EA45A1B2-0177-4633-A967-F53D65CE16D6}"/>
    <pc:docChg chg="undo custSel addSld delSld modSld sldOrd delMainMaster">
      <pc:chgData name="Anna Ntinti" userId="60f0110b6fd70e9b" providerId="LiveId" clId="{EA45A1B2-0177-4633-A967-F53D65CE16D6}" dt="2026-09-09T07:10:31.029" v="1629" actId="20577"/>
      <pc:docMkLst>
        <pc:docMk/>
      </pc:docMkLst>
      <pc:sldChg chg="modSp add del mod">
        <pc:chgData name="Anna Ntinti" userId="60f0110b6fd70e9b" providerId="LiveId" clId="{EA45A1B2-0177-4633-A967-F53D65CE16D6}" dt="2026-08-23T19:44:46.494" v="134" actId="1076"/>
        <pc:sldMkLst>
          <pc:docMk/>
          <pc:sldMk cId="0" sldId="256"/>
        </pc:sldMkLst>
        <pc:spChg chg="mod">
          <ac:chgData name="Anna Ntinti" userId="60f0110b6fd70e9b" providerId="LiveId" clId="{EA45A1B2-0177-4633-A967-F53D65CE16D6}" dt="2026-08-23T19:44:46.494" v="134" actId="1076"/>
          <ac:spMkLst>
            <pc:docMk/>
            <pc:sldMk cId="0" sldId="256"/>
            <ac:spMk id="6" creationId="{00000000-0000-0000-0000-000000000000}"/>
          </ac:spMkLst>
        </pc:spChg>
        <pc:spChg chg="mod">
          <ac:chgData name="Anna Ntinti" userId="60f0110b6fd70e9b" providerId="LiveId" clId="{EA45A1B2-0177-4633-A967-F53D65CE16D6}" dt="2026-08-23T19:44:26.041" v="108" actId="14100"/>
          <ac:spMkLst>
            <pc:docMk/>
            <pc:sldMk cId="0" sldId="256"/>
            <ac:spMk id="7" creationId="{00000000-0000-0000-0000-000000000000}"/>
          </ac:spMkLst>
        </pc:spChg>
      </pc:sldChg>
      <pc:sldChg chg="addSp delSp modSp mod">
        <pc:chgData name="Anna Ntinti" userId="60f0110b6fd70e9b" providerId="LiveId" clId="{EA45A1B2-0177-4633-A967-F53D65CE16D6}" dt="2026-08-24T12:06:05.289" v="1260" actId="29295"/>
        <pc:sldMkLst>
          <pc:docMk/>
          <pc:sldMk cId="0" sldId="257"/>
        </pc:sldMkLst>
        <pc:spChg chg="mod">
          <ac:chgData name="Anna Ntinti" userId="60f0110b6fd70e9b" providerId="LiveId" clId="{EA45A1B2-0177-4633-A967-F53D65CE16D6}" dt="2026-08-23T19:26:13.748" v="43" actId="1076"/>
          <ac:spMkLst>
            <pc:docMk/>
            <pc:sldMk cId="0" sldId="257"/>
            <ac:spMk id="8" creationId="{00000000-0000-0000-0000-000000000000}"/>
          </ac:spMkLst>
        </pc:spChg>
        <pc:picChg chg="add mod ord">
          <ac:chgData name="Anna Ntinti" userId="60f0110b6fd70e9b" providerId="LiveId" clId="{EA45A1B2-0177-4633-A967-F53D65CE16D6}" dt="2026-08-24T12:06:05.289" v="1260" actId="29295"/>
          <ac:picMkLst>
            <pc:docMk/>
            <pc:sldMk cId="0" sldId="257"/>
            <ac:picMk id="11" creationId="{E28168FB-6D44-DF37-3700-26F715C54DA2}"/>
          </ac:picMkLst>
        </pc:picChg>
      </pc:sldChg>
      <pc:sldChg chg="modSp add del mod">
        <pc:chgData name="Anna Ntinti" userId="60f0110b6fd70e9b" providerId="LiveId" clId="{EA45A1B2-0177-4633-A967-F53D65CE16D6}" dt="2026-08-25T09:53:27.158" v="1435" actId="20577"/>
        <pc:sldMkLst>
          <pc:docMk/>
          <pc:sldMk cId="0" sldId="258"/>
        </pc:sldMkLst>
        <pc:spChg chg="mod">
          <ac:chgData name="Anna Ntinti" userId="60f0110b6fd70e9b" providerId="LiveId" clId="{EA45A1B2-0177-4633-A967-F53D65CE16D6}" dt="2026-08-23T20:06:48.884" v="612" actId="20577"/>
          <ac:spMkLst>
            <pc:docMk/>
            <pc:sldMk cId="0" sldId="258"/>
            <ac:spMk id="3" creationId="{00000000-0000-0000-0000-000000000000}"/>
          </ac:spMkLst>
        </pc:spChg>
        <pc:spChg chg="mod">
          <ac:chgData name="Anna Ntinti" userId="60f0110b6fd70e9b" providerId="LiveId" clId="{EA45A1B2-0177-4633-A967-F53D65CE16D6}" dt="2026-08-23T19:33:04.050" v="61" actId="6549"/>
          <ac:spMkLst>
            <pc:docMk/>
            <pc:sldMk cId="0" sldId="258"/>
            <ac:spMk id="24" creationId="{00000000-0000-0000-0000-000000000000}"/>
          </ac:spMkLst>
        </pc:spChg>
        <pc:spChg chg="mod">
          <ac:chgData name="Anna Ntinti" userId="60f0110b6fd70e9b" providerId="LiveId" clId="{EA45A1B2-0177-4633-A967-F53D65CE16D6}" dt="2026-08-25T09:53:27.158" v="1435" actId="20577"/>
          <ac:spMkLst>
            <pc:docMk/>
            <pc:sldMk cId="0" sldId="258"/>
            <ac:spMk id="32" creationId="{00000000-0000-0000-0000-000000000000}"/>
          </ac:spMkLst>
        </pc:spChg>
      </pc:sldChg>
      <pc:sldChg chg="modSp add del mod">
        <pc:chgData name="Anna Ntinti" userId="60f0110b6fd70e9b" providerId="LiveId" clId="{EA45A1B2-0177-4633-A967-F53D65CE16D6}" dt="2026-08-23T20:20:13.772" v="708" actId="20577"/>
        <pc:sldMkLst>
          <pc:docMk/>
          <pc:sldMk cId="0" sldId="259"/>
        </pc:sldMkLst>
        <pc:spChg chg="mod">
          <ac:chgData name="Anna Ntinti" userId="60f0110b6fd70e9b" providerId="LiveId" clId="{EA45A1B2-0177-4633-A967-F53D65CE16D6}" dt="2026-08-23T20:20:13.772" v="708" actId="20577"/>
          <ac:spMkLst>
            <pc:docMk/>
            <pc:sldMk cId="0" sldId="259"/>
            <ac:spMk id="20" creationId="{00000000-0000-0000-0000-000000000000}"/>
          </ac:spMkLst>
        </pc:spChg>
      </pc:sldChg>
      <pc:sldChg chg="modSp add del mod">
        <pc:chgData name="Anna Ntinti" userId="60f0110b6fd70e9b" providerId="LiveId" clId="{EA45A1B2-0177-4633-A967-F53D65CE16D6}" dt="2026-08-23T20:20:19.285" v="710" actId="20577"/>
        <pc:sldMkLst>
          <pc:docMk/>
          <pc:sldMk cId="0" sldId="260"/>
        </pc:sldMkLst>
        <pc:spChg chg="mod">
          <ac:chgData name="Anna Ntinti" userId="60f0110b6fd70e9b" providerId="LiveId" clId="{EA45A1B2-0177-4633-A967-F53D65CE16D6}" dt="2026-08-23T20:01:21.870" v="516" actId="20577"/>
          <ac:spMkLst>
            <pc:docMk/>
            <pc:sldMk cId="0" sldId="260"/>
            <ac:spMk id="7" creationId="{00000000-0000-0000-0000-000000000000}"/>
          </ac:spMkLst>
        </pc:spChg>
        <pc:spChg chg="mod">
          <ac:chgData name="Anna Ntinti" userId="60f0110b6fd70e9b" providerId="LiveId" clId="{EA45A1B2-0177-4633-A967-F53D65CE16D6}" dt="2026-08-23T20:20:19.285" v="710" actId="20577"/>
          <ac:spMkLst>
            <pc:docMk/>
            <pc:sldMk cId="0" sldId="260"/>
            <ac:spMk id="18" creationId="{00000000-0000-0000-0000-000000000000}"/>
          </ac:spMkLst>
        </pc:spChg>
      </pc:sldChg>
      <pc:sldChg chg="modSp add del mod">
        <pc:chgData name="Anna Ntinti" userId="60f0110b6fd70e9b" providerId="LiveId" clId="{EA45A1B2-0177-4633-A967-F53D65CE16D6}" dt="2026-08-23T20:20:26.037" v="712" actId="20577"/>
        <pc:sldMkLst>
          <pc:docMk/>
          <pc:sldMk cId="0" sldId="261"/>
        </pc:sldMkLst>
        <pc:spChg chg="mod">
          <ac:chgData name="Anna Ntinti" userId="60f0110b6fd70e9b" providerId="LiveId" clId="{EA45A1B2-0177-4633-A967-F53D65CE16D6}" dt="2026-08-23T20:20:26.037" v="712" actId="20577"/>
          <ac:spMkLst>
            <pc:docMk/>
            <pc:sldMk cId="0" sldId="261"/>
            <ac:spMk id="14" creationId="{00000000-0000-0000-0000-000000000000}"/>
          </ac:spMkLst>
        </pc:spChg>
      </pc:sldChg>
      <pc:sldChg chg="modSp add del mod">
        <pc:chgData name="Anna Ntinti" userId="60f0110b6fd70e9b" providerId="LiveId" clId="{EA45A1B2-0177-4633-A967-F53D65CE16D6}" dt="2026-08-25T09:43:00.882" v="1391" actId="114"/>
        <pc:sldMkLst>
          <pc:docMk/>
          <pc:sldMk cId="0" sldId="262"/>
        </pc:sldMkLst>
        <pc:spChg chg="mod">
          <ac:chgData name="Anna Ntinti" userId="60f0110b6fd70e9b" providerId="LiveId" clId="{EA45A1B2-0177-4633-A967-F53D65CE16D6}" dt="2026-08-23T20:07:54.232" v="623" actId="20577"/>
          <ac:spMkLst>
            <pc:docMk/>
            <pc:sldMk cId="0" sldId="262"/>
            <ac:spMk id="12" creationId="{00000000-0000-0000-0000-000000000000}"/>
          </ac:spMkLst>
        </pc:spChg>
        <pc:spChg chg="mod">
          <ac:chgData name="Anna Ntinti" userId="60f0110b6fd70e9b" providerId="LiveId" clId="{EA45A1B2-0177-4633-A967-F53D65CE16D6}" dt="2026-08-25T09:43:00.882" v="1391" actId="114"/>
          <ac:spMkLst>
            <pc:docMk/>
            <pc:sldMk cId="0" sldId="262"/>
            <ac:spMk id="16" creationId="{00000000-0000-0000-0000-000000000000}"/>
          </ac:spMkLst>
        </pc:spChg>
        <pc:spChg chg="mod">
          <ac:chgData name="Anna Ntinti" userId="60f0110b6fd70e9b" providerId="LiveId" clId="{EA45A1B2-0177-4633-A967-F53D65CE16D6}" dt="2026-08-23T20:20:33.427" v="714" actId="20577"/>
          <ac:spMkLst>
            <pc:docMk/>
            <pc:sldMk cId="0" sldId="262"/>
            <ac:spMk id="19" creationId="{00000000-0000-0000-0000-000000000000}"/>
          </ac:spMkLst>
        </pc:spChg>
      </pc:sldChg>
      <pc:sldChg chg="modSp add del mod">
        <pc:chgData name="Anna Ntinti" userId="60f0110b6fd70e9b" providerId="LiveId" clId="{EA45A1B2-0177-4633-A967-F53D65CE16D6}" dt="2026-08-23T20:20:38.755" v="716" actId="20577"/>
        <pc:sldMkLst>
          <pc:docMk/>
          <pc:sldMk cId="0" sldId="263"/>
        </pc:sldMkLst>
        <pc:spChg chg="mod">
          <ac:chgData name="Anna Ntinti" userId="60f0110b6fd70e9b" providerId="LiveId" clId="{EA45A1B2-0177-4633-A967-F53D65CE16D6}" dt="2026-08-23T20:13:45.314" v="649" actId="20577"/>
          <ac:spMkLst>
            <pc:docMk/>
            <pc:sldMk cId="0" sldId="263"/>
            <ac:spMk id="4" creationId="{00000000-0000-0000-0000-000000000000}"/>
          </ac:spMkLst>
        </pc:spChg>
        <pc:spChg chg="mod">
          <ac:chgData name="Anna Ntinti" userId="60f0110b6fd70e9b" providerId="LiveId" clId="{EA45A1B2-0177-4633-A967-F53D65CE16D6}" dt="2026-08-23T20:20:38.755" v="716" actId="20577"/>
          <ac:spMkLst>
            <pc:docMk/>
            <pc:sldMk cId="0" sldId="263"/>
            <ac:spMk id="23" creationId="{00000000-0000-0000-0000-000000000000}"/>
          </ac:spMkLst>
        </pc:spChg>
      </pc:sldChg>
      <pc:sldChg chg="modSp add del mod">
        <pc:chgData name="Anna Ntinti" userId="60f0110b6fd70e9b" providerId="LiveId" clId="{EA45A1B2-0177-4633-A967-F53D65CE16D6}" dt="2026-08-25T09:43:32.433" v="1417" actId="20577"/>
        <pc:sldMkLst>
          <pc:docMk/>
          <pc:sldMk cId="0" sldId="264"/>
        </pc:sldMkLst>
        <pc:spChg chg="mod">
          <ac:chgData name="Anna Ntinti" userId="60f0110b6fd70e9b" providerId="LiveId" clId="{EA45A1B2-0177-4633-A967-F53D65CE16D6}" dt="2026-08-23T20:14:29.870" v="661" actId="20577"/>
          <ac:spMkLst>
            <pc:docMk/>
            <pc:sldMk cId="0" sldId="264"/>
            <ac:spMk id="3" creationId="{00000000-0000-0000-0000-000000000000}"/>
          </ac:spMkLst>
        </pc:spChg>
        <pc:spChg chg="mod">
          <ac:chgData name="Anna Ntinti" userId="60f0110b6fd70e9b" providerId="LiveId" clId="{EA45A1B2-0177-4633-A967-F53D65CE16D6}" dt="2026-08-23T20:02:57.537" v="535" actId="207"/>
          <ac:spMkLst>
            <pc:docMk/>
            <pc:sldMk cId="0" sldId="264"/>
            <ac:spMk id="23" creationId="{00000000-0000-0000-0000-000000000000}"/>
          </ac:spMkLst>
        </pc:spChg>
        <pc:spChg chg="mod">
          <ac:chgData name="Anna Ntinti" userId="60f0110b6fd70e9b" providerId="LiveId" clId="{EA45A1B2-0177-4633-A967-F53D65CE16D6}" dt="2026-08-23T20:02:24.208" v="534" actId="20577"/>
          <ac:spMkLst>
            <pc:docMk/>
            <pc:sldMk cId="0" sldId="264"/>
            <ac:spMk id="24" creationId="{00000000-0000-0000-0000-000000000000}"/>
          </ac:spMkLst>
        </pc:spChg>
        <pc:spChg chg="mod">
          <ac:chgData name="Anna Ntinti" userId="60f0110b6fd70e9b" providerId="LiveId" clId="{EA45A1B2-0177-4633-A967-F53D65CE16D6}" dt="2026-08-23T20:03:02.914" v="536" actId="108"/>
          <ac:spMkLst>
            <pc:docMk/>
            <pc:sldMk cId="0" sldId="264"/>
            <ac:spMk id="25" creationId="{00000000-0000-0000-0000-000000000000}"/>
          </ac:spMkLst>
        </pc:spChg>
        <pc:spChg chg="mod">
          <ac:chgData name="Anna Ntinti" userId="60f0110b6fd70e9b" providerId="LiveId" clId="{EA45A1B2-0177-4633-A967-F53D65CE16D6}" dt="2026-08-23T20:03:05.376" v="537" actId="108"/>
          <ac:spMkLst>
            <pc:docMk/>
            <pc:sldMk cId="0" sldId="264"/>
            <ac:spMk id="27" creationId="{00000000-0000-0000-0000-000000000000}"/>
          </ac:spMkLst>
        </pc:spChg>
        <pc:spChg chg="mod">
          <ac:chgData name="Anna Ntinti" userId="60f0110b6fd70e9b" providerId="LiveId" clId="{EA45A1B2-0177-4633-A967-F53D65CE16D6}" dt="2026-08-25T09:43:32.433" v="1417" actId="20577"/>
          <ac:spMkLst>
            <pc:docMk/>
            <pc:sldMk cId="0" sldId="264"/>
            <ac:spMk id="28" creationId="{00000000-0000-0000-0000-000000000000}"/>
          </ac:spMkLst>
        </pc:spChg>
        <pc:spChg chg="mod">
          <ac:chgData name="Anna Ntinti" userId="60f0110b6fd70e9b" providerId="LiveId" clId="{EA45A1B2-0177-4633-A967-F53D65CE16D6}" dt="2026-08-23T20:03:07.779" v="538" actId="108"/>
          <ac:spMkLst>
            <pc:docMk/>
            <pc:sldMk cId="0" sldId="264"/>
            <ac:spMk id="29" creationId="{00000000-0000-0000-0000-000000000000}"/>
          </ac:spMkLst>
        </pc:spChg>
        <pc:spChg chg="mod">
          <ac:chgData name="Anna Ntinti" userId="60f0110b6fd70e9b" providerId="LiveId" clId="{EA45A1B2-0177-4633-A967-F53D65CE16D6}" dt="2026-08-23T20:20:43.030" v="718" actId="20577"/>
          <ac:spMkLst>
            <pc:docMk/>
            <pc:sldMk cId="0" sldId="264"/>
            <ac:spMk id="33" creationId="{00000000-0000-0000-0000-000000000000}"/>
          </ac:spMkLst>
        </pc:spChg>
      </pc:sldChg>
      <pc:sldChg chg="modSp add del mod">
        <pc:chgData name="Anna Ntinti" userId="60f0110b6fd70e9b" providerId="LiveId" clId="{EA45A1B2-0177-4633-A967-F53D65CE16D6}" dt="2026-08-23T20:20:48.433" v="720" actId="20577"/>
        <pc:sldMkLst>
          <pc:docMk/>
          <pc:sldMk cId="0" sldId="265"/>
        </pc:sldMkLst>
        <pc:spChg chg="mod">
          <ac:chgData name="Anna Ntinti" userId="60f0110b6fd70e9b" providerId="LiveId" clId="{EA45A1B2-0177-4633-A967-F53D65CE16D6}" dt="2026-08-23T20:15:24.376" v="691" actId="20577"/>
          <ac:spMkLst>
            <pc:docMk/>
            <pc:sldMk cId="0" sldId="265"/>
            <ac:spMk id="12" creationId="{00000000-0000-0000-0000-000000000000}"/>
          </ac:spMkLst>
        </pc:spChg>
        <pc:spChg chg="mod">
          <ac:chgData name="Anna Ntinti" userId="60f0110b6fd70e9b" providerId="LiveId" clId="{EA45A1B2-0177-4633-A967-F53D65CE16D6}" dt="2026-08-23T20:15:29.705" v="692" actId="108"/>
          <ac:spMkLst>
            <pc:docMk/>
            <pc:sldMk cId="0" sldId="265"/>
            <ac:spMk id="16" creationId="{00000000-0000-0000-0000-000000000000}"/>
          </ac:spMkLst>
        </pc:spChg>
        <pc:spChg chg="mod">
          <ac:chgData name="Anna Ntinti" userId="60f0110b6fd70e9b" providerId="LiveId" clId="{EA45A1B2-0177-4633-A967-F53D65CE16D6}" dt="2026-08-23T20:20:48.433" v="720" actId="20577"/>
          <ac:spMkLst>
            <pc:docMk/>
            <pc:sldMk cId="0" sldId="265"/>
            <ac:spMk id="19" creationId="{00000000-0000-0000-0000-000000000000}"/>
          </ac:spMkLst>
        </pc:spChg>
      </pc:sldChg>
      <pc:sldChg chg="addSp delSp modSp add del mod">
        <pc:chgData name="Anna Ntinti" userId="60f0110b6fd70e9b" providerId="LiveId" clId="{EA45A1B2-0177-4633-A967-F53D65CE16D6}" dt="2026-08-23T20:20:53.260" v="722" actId="20577"/>
        <pc:sldMkLst>
          <pc:docMk/>
          <pc:sldMk cId="0" sldId="266"/>
        </pc:sldMkLst>
        <pc:spChg chg="mod">
          <ac:chgData name="Anna Ntinti" userId="60f0110b6fd70e9b" providerId="LiveId" clId="{EA45A1B2-0177-4633-A967-F53D65CE16D6}" dt="2026-08-23T20:20:53.260" v="722" actId="20577"/>
          <ac:spMkLst>
            <pc:docMk/>
            <pc:sldMk cId="0" sldId="266"/>
            <ac:spMk id="35" creationId="{00000000-0000-0000-0000-000000000000}"/>
          </ac:spMkLst>
        </pc:spChg>
      </pc:sldChg>
      <pc:sldChg chg="delSp modSp add del mod">
        <pc:chgData name="Anna Ntinti" userId="60f0110b6fd70e9b" providerId="LiveId" clId="{EA45A1B2-0177-4633-A967-F53D65CE16D6}" dt="2026-08-23T19:56:54.516" v="441" actId="12788"/>
        <pc:sldMkLst>
          <pc:docMk/>
          <pc:sldMk cId="0" sldId="309"/>
        </pc:sldMkLst>
        <pc:spChg chg="mod">
          <ac:chgData name="Anna Ntinti" userId="60f0110b6fd70e9b" providerId="LiveId" clId="{EA45A1B2-0177-4633-A967-F53D65CE16D6}" dt="2026-08-23T19:56:54.516" v="441" actId="12788"/>
          <ac:spMkLst>
            <pc:docMk/>
            <pc:sldMk cId="0" sldId="309"/>
            <ac:spMk id="4" creationId="{00000000-0000-0000-0000-000000000000}"/>
          </ac:spMkLst>
        </pc:spChg>
        <pc:spChg chg="mod">
          <ac:chgData name="Anna Ntinti" userId="60f0110b6fd70e9b" providerId="LiveId" clId="{EA45A1B2-0177-4633-A967-F53D65CE16D6}" dt="2026-08-23T19:52:12.509" v="285" actId="20577"/>
          <ac:spMkLst>
            <pc:docMk/>
            <pc:sldMk cId="0" sldId="309"/>
            <ac:spMk id="8" creationId="{00000000-0000-0000-0000-000000000000}"/>
          </ac:spMkLst>
        </pc:spChg>
        <pc:spChg chg="mod">
          <ac:chgData name="Anna Ntinti" userId="60f0110b6fd70e9b" providerId="LiveId" clId="{EA45A1B2-0177-4633-A967-F53D65CE16D6}" dt="2026-08-23T19:51:47.830" v="274" actId="20577"/>
          <ac:spMkLst>
            <pc:docMk/>
            <pc:sldMk cId="0" sldId="309"/>
            <ac:spMk id="12" creationId="{00000000-0000-0000-0000-000000000000}"/>
          </ac:spMkLst>
        </pc:spChg>
        <pc:spChg chg="mod">
          <ac:chgData name="Anna Ntinti" userId="60f0110b6fd70e9b" providerId="LiveId" clId="{EA45A1B2-0177-4633-A967-F53D65CE16D6}" dt="2026-08-23T19:55:05.154" v="437" actId="6549"/>
          <ac:spMkLst>
            <pc:docMk/>
            <pc:sldMk cId="0" sldId="309"/>
            <ac:spMk id="16" creationId="{00000000-0000-0000-0000-000000000000}"/>
          </ac:spMkLst>
        </pc:spChg>
        <pc:spChg chg="mod">
          <ac:chgData name="Anna Ntinti" userId="60f0110b6fd70e9b" providerId="LiveId" clId="{EA45A1B2-0177-4633-A967-F53D65CE16D6}" dt="2026-08-23T19:49:47.001" v="206" actId="20577"/>
          <ac:spMkLst>
            <pc:docMk/>
            <pc:sldMk cId="0" sldId="309"/>
            <ac:spMk id="20" creationId="{00000000-0000-0000-0000-000000000000}"/>
          </ac:spMkLst>
        </pc:spChg>
      </pc:sldChg>
      <pc:sldChg chg="modSp add del mod">
        <pc:chgData name="Anna Ntinti" userId="60f0110b6fd70e9b" providerId="LiveId" clId="{EA45A1B2-0177-4633-A967-F53D65CE16D6}" dt="2026-08-23T19:57:01.703" v="442" actId="20577"/>
        <pc:sldMkLst>
          <pc:docMk/>
          <pc:sldMk cId="0" sldId="310"/>
        </pc:sldMkLst>
        <pc:spChg chg="mod">
          <ac:chgData name="Anna Ntinti" userId="60f0110b6fd70e9b" providerId="LiveId" clId="{EA45A1B2-0177-4633-A967-F53D65CE16D6}" dt="2026-08-23T19:50:53.796" v="214" actId="12788"/>
          <ac:spMkLst>
            <pc:docMk/>
            <pc:sldMk cId="0" sldId="310"/>
            <ac:spMk id="2" creationId="{00000000-0000-0000-0000-000000000000}"/>
          </ac:spMkLst>
        </pc:spChg>
        <pc:spChg chg="mod">
          <ac:chgData name="Anna Ntinti" userId="60f0110b6fd70e9b" providerId="LiveId" clId="{EA45A1B2-0177-4633-A967-F53D65CE16D6}" dt="2026-08-23T19:55:18.180" v="438" actId="113"/>
          <ac:spMkLst>
            <pc:docMk/>
            <pc:sldMk cId="0" sldId="310"/>
            <ac:spMk id="3" creationId="{00000000-0000-0000-0000-000000000000}"/>
          </ac:spMkLst>
        </pc:spChg>
        <pc:spChg chg="mod">
          <ac:chgData name="Anna Ntinti" userId="60f0110b6fd70e9b" providerId="LiveId" clId="{EA45A1B2-0177-4633-A967-F53D65CE16D6}" dt="2026-08-23T19:57:01.703" v="442" actId="20577"/>
          <ac:spMkLst>
            <pc:docMk/>
            <pc:sldMk cId="0" sldId="310"/>
            <ac:spMk id="29" creationId="{00000000-0000-0000-0000-000000000000}"/>
          </ac:spMkLst>
        </pc:spChg>
      </pc:sldChg>
      <pc:sldChg chg="delSp modSp add del mod">
        <pc:chgData name="Anna Ntinti" userId="60f0110b6fd70e9b" providerId="LiveId" clId="{EA45A1B2-0177-4633-A967-F53D65CE16D6}" dt="2026-08-25T09:41:16.408" v="1295" actId="1076"/>
        <pc:sldMkLst>
          <pc:docMk/>
          <pc:sldMk cId="0" sldId="311"/>
        </pc:sldMkLst>
        <pc:spChg chg="mod">
          <ac:chgData name="Anna Ntinti" userId="60f0110b6fd70e9b" providerId="LiveId" clId="{EA45A1B2-0177-4633-A967-F53D65CE16D6}" dt="2026-08-23T19:57:53.046" v="461" actId="20577"/>
          <ac:spMkLst>
            <pc:docMk/>
            <pc:sldMk cId="0" sldId="311"/>
            <ac:spMk id="3" creationId="{00000000-0000-0000-0000-000000000000}"/>
          </ac:spMkLst>
        </pc:spChg>
        <pc:spChg chg="mod">
          <ac:chgData name="Anna Ntinti" userId="60f0110b6fd70e9b" providerId="LiveId" clId="{EA45A1B2-0177-4633-A967-F53D65CE16D6}" dt="2026-08-23T19:58:09.369" v="464" actId="21"/>
          <ac:spMkLst>
            <pc:docMk/>
            <pc:sldMk cId="0" sldId="311"/>
            <ac:spMk id="7" creationId="{00000000-0000-0000-0000-000000000000}"/>
          </ac:spMkLst>
        </pc:spChg>
        <pc:spChg chg="mod">
          <ac:chgData name="Anna Ntinti" userId="60f0110b6fd70e9b" providerId="LiveId" clId="{EA45A1B2-0177-4633-A967-F53D65CE16D6}" dt="2026-08-23T19:59:11.214" v="479" actId="20577"/>
          <ac:spMkLst>
            <pc:docMk/>
            <pc:sldMk cId="0" sldId="311"/>
            <ac:spMk id="8" creationId="{00000000-0000-0000-0000-000000000000}"/>
          </ac:spMkLst>
        </pc:spChg>
        <pc:spChg chg="mod">
          <ac:chgData name="Anna Ntinti" userId="60f0110b6fd70e9b" providerId="LiveId" clId="{EA45A1B2-0177-4633-A967-F53D65CE16D6}" dt="2026-08-23T19:58:13.200" v="465"/>
          <ac:spMkLst>
            <pc:docMk/>
            <pc:sldMk cId="0" sldId="311"/>
            <ac:spMk id="12" creationId="{00000000-0000-0000-0000-000000000000}"/>
          </ac:spMkLst>
        </pc:spChg>
        <pc:spChg chg="mod">
          <ac:chgData name="Anna Ntinti" userId="60f0110b6fd70e9b" providerId="LiveId" clId="{EA45A1B2-0177-4633-A967-F53D65CE16D6}" dt="2026-08-23T20:04:30.330" v="552" actId="20577"/>
          <ac:spMkLst>
            <pc:docMk/>
            <pc:sldMk cId="0" sldId="311"/>
            <ac:spMk id="13" creationId="{00000000-0000-0000-0000-000000000000}"/>
          </ac:spMkLst>
        </pc:spChg>
        <pc:spChg chg="mod">
          <ac:chgData name="Anna Ntinti" userId="60f0110b6fd70e9b" providerId="LiveId" clId="{EA45A1B2-0177-4633-A967-F53D65CE16D6}" dt="2026-08-23T19:59:24.890" v="489" actId="20577"/>
          <ac:spMkLst>
            <pc:docMk/>
            <pc:sldMk cId="0" sldId="311"/>
            <ac:spMk id="17" creationId="{00000000-0000-0000-0000-000000000000}"/>
          </ac:spMkLst>
        </pc:spChg>
        <pc:spChg chg="mod">
          <ac:chgData name="Anna Ntinti" userId="60f0110b6fd70e9b" providerId="LiveId" clId="{EA45A1B2-0177-4633-A967-F53D65CE16D6}" dt="2026-08-23T20:00:03.105" v="507" actId="20577"/>
          <ac:spMkLst>
            <pc:docMk/>
            <pc:sldMk cId="0" sldId="311"/>
            <ac:spMk id="18" creationId="{00000000-0000-0000-0000-000000000000}"/>
          </ac:spMkLst>
        </pc:spChg>
        <pc:spChg chg="mod">
          <ac:chgData name="Anna Ntinti" userId="60f0110b6fd70e9b" providerId="LiveId" clId="{EA45A1B2-0177-4633-A967-F53D65CE16D6}" dt="2026-08-23T19:59:53.613" v="501" actId="20577"/>
          <ac:spMkLst>
            <pc:docMk/>
            <pc:sldMk cId="0" sldId="311"/>
            <ac:spMk id="23" creationId="{00000000-0000-0000-0000-000000000000}"/>
          </ac:spMkLst>
        </pc:spChg>
        <pc:spChg chg="mod">
          <ac:chgData name="Anna Ntinti" userId="60f0110b6fd70e9b" providerId="LiveId" clId="{EA45A1B2-0177-4633-A967-F53D65CE16D6}" dt="2026-08-25T09:41:16.408" v="1295" actId="1076"/>
          <ac:spMkLst>
            <pc:docMk/>
            <pc:sldMk cId="0" sldId="311"/>
            <ac:spMk id="24" creationId="{00000000-0000-0000-0000-000000000000}"/>
          </ac:spMkLst>
        </pc:spChg>
        <pc:spChg chg="mod">
          <ac:chgData name="Anna Ntinti" userId="60f0110b6fd70e9b" providerId="LiveId" clId="{EA45A1B2-0177-4633-A967-F53D65CE16D6}" dt="2026-08-23T19:58:32.979" v="467" actId="20577"/>
          <ac:spMkLst>
            <pc:docMk/>
            <pc:sldMk cId="0" sldId="311"/>
            <ac:spMk id="27" creationId="{00000000-0000-0000-0000-000000000000}"/>
          </ac:spMkLst>
        </pc:spChg>
      </pc:sldChg>
      <pc:sldChg chg="addSp delSp modSp add del mod">
        <pc:chgData name="Anna Ntinti" userId="60f0110b6fd70e9b" providerId="LiveId" clId="{EA45A1B2-0177-4633-A967-F53D65CE16D6}" dt="2026-08-25T09:39:25.067" v="1277" actId="20577"/>
        <pc:sldMkLst>
          <pc:docMk/>
          <pc:sldMk cId="0" sldId="312"/>
        </pc:sldMkLst>
        <pc:spChg chg="mod">
          <ac:chgData name="Anna Ntinti" userId="60f0110b6fd70e9b" providerId="LiveId" clId="{EA45A1B2-0177-4633-A967-F53D65CE16D6}" dt="2026-08-23T19:42:12.392" v="71" actId="6549"/>
          <ac:spMkLst>
            <pc:docMk/>
            <pc:sldMk cId="0" sldId="312"/>
            <ac:spMk id="3" creationId="{00000000-0000-0000-0000-000000000000}"/>
          </ac:spMkLst>
        </pc:spChg>
        <pc:spChg chg="mod">
          <ac:chgData name="Anna Ntinti" userId="60f0110b6fd70e9b" providerId="LiveId" clId="{EA45A1B2-0177-4633-A967-F53D65CE16D6}" dt="2026-08-25T09:39:25.067" v="1277" actId="20577"/>
          <ac:spMkLst>
            <pc:docMk/>
            <pc:sldMk cId="0" sldId="312"/>
            <ac:spMk id="4" creationId="{00000000-0000-0000-0000-000000000000}"/>
          </ac:spMkLst>
        </pc:spChg>
        <pc:spChg chg="mod">
          <ac:chgData name="Anna Ntinti" userId="60f0110b6fd70e9b" providerId="LiveId" clId="{EA45A1B2-0177-4633-A967-F53D65CE16D6}" dt="2026-08-23T19:46:12.713" v="158" actId="1076"/>
          <ac:spMkLst>
            <pc:docMk/>
            <pc:sldMk cId="0" sldId="312"/>
            <ac:spMk id="5" creationId="{00000000-0000-0000-0000-000000000000}"/>
          </ac:spMkLst>
        </pc:spChg>
        <pc:spChg chg="mod">
          <ac:chgData name="Anna Ntinti" userId="60f0110b6fd70e9b" providerId="LiveId" clId="{EA45A1B2-0177-4633-A967-F53D65CE16D6}" dt="2026-08-23T19:46:16.409" v="159" actId="1076"/>
          <ac:spMkLst>
            <pc:docMk/>
            <pc:sldMk cId="0" sldId="312"/>
            <ac:spMk id="6" creationId="{00000000-0000-0000-0000-000000000000}"/>
          </ac:spMkLst>
        </pc:spChg>
        <pc:spChg chg="mod">
          <ac:chgData name="Anna Ntinti" userId="60f0110b6fd70e9b" providerId="LiveId" clId="{EA45A1B2-0177-4633-A967-F53D65CE16D6}" dt="2026-08-23T19:48:20.840" v="189" actId="255"/>
          <ac:spMkLst>
            <pc:docMk/>
            <pc:sldMk cId="0" sldId="312"/>
            <ac:spMk id="10" creationId="{00000000-0000-0000-0000-000000000000}"/>
          </ac:spMkLst>
        </pc:spChg>
        <pc:spChg chg="mod">
          <ac:chgData name="Anna Ntinti" userId="60f0110b6fd70e9b" providerId="LiveId" clId="{EA45A1B2-0177-4633-A967-F53D65CE16D6}" dt="2026-08-23T19:48:30.817" v="192" actId="108"/>
          <ac:spMkLst>
            <pc:docMk/>
            <pc:sldMk cId="0" sldId="312"/>
            <ac:spMk id="14" creationId="{00000000-0000-0000-0000-000000000000}"/>
          </ac:spMkLst>
        </pc:spChg>
        <pc:spChg chg="mod">
          <ac:chgData name="Anna Ntinti" userId="60f0110b6fd70e9b" providerId="LiveId" clId="{EA45A1B2-0177-4633-A967-F53D65CE16D6}" dt="2026-08-23T19:48:36.345" v="195" actId="108"/>
          <ac:spMkLst>
            <pc:docMk/>
            <pc:sldMk cId="0" sldId="312"/>
            <ac:spMk id="18" creationId="{00000000-0000-0000-0000-000000000000}"/>
          </ac:spMkLst>
        </pc:spChg>
        <pc:spChg chg="mod">
          <ac:chgData name="Anna Ntinti" userId="60f0110b6fd70e9b" providerId="LiveId" clId="{EA45A1B2-0177-4633-A967-F53D65CE16D6}" dt="2026-08-23T19:48:56.015" v="199" actId="1076"/>
          <ac:spMkLst>
            <pc:docMk/>
            <pc:sldMk cId="0" sldId="312"/>
            <ac:spMk id="22" creationId="{00000000-0000-0000-0000-000000000000}"/>
          </ac:spMkLst>
        </pc:spChg>
        <pc:spChg chg="mod">
          <ac:chgData name="Anna Ntinti" userId="60f0110b6fd70e9b" providerId="LiveId" clId="{EA45A1B2-0177-4633-A967-F53D65CE16D6}" dt="2026-08-23T19:48:52.656" v="198" actId="1076"/>
          <ac:spMkLst>
            <pc:docMk/>
            <pc:sldMk cId="0" sldId="312"/>
            <ac:spMk id="26" creationId="{00000000-0000-0000-0000-000000000000}"/>
          </ac:spMkLst>
        </pc:spChg>
        <pc:spChg chg="add mod">
          <ac:chgData name="Anna Ntinti" userId="60f0110b6fd70e9b" providerId="LiveId" clId="{EA45A1B2-0177-4633-A967-F53D65CE16D6}" dt="2026-08-23T19:49:40.608" v="205" actId="20577"/>
          <ac:spMkLst>
            <pc:docMk/>
            <pc:sldMk cId="0" sldId="312"/>
            <ac:spMk id="29" creationId="{FF5B16A2-2C2E-20F7-AE28-C3D079C98D71}"/>
          </ac:spMkLst>
        </pc:spChg>
      </pc:sldChg>
      <pc:sldChg chg="delSp modSp add mod ord">
        <pc:chgData name="Anna Ntinti" userId="60f0110b6fd70e9b" providerId="LiveId" clId="{EA45A1B2-0177-4633-A967-F53D65CE16D6}" dt="2026-08-23T23:04:01.513" v="1240"/>
        <pc:sldMkLst>
          <pc:docMk/>
          <pc:sldMk cId="3875193503" sldId="313"/>
        </pc:sldMkLst>
        <pc:spChg chg="mod">
          <ac:chgData name="Anna Ntinti" userId="60f0110b6fd70e9b" providerId="LiveId" clId="{EA45A1B2-0177-4633-A967-F53D65CE16D6}" dt="2026-08-23T20:18:29.372" v="702"/>
          <ac:spMkLst>
            <pc:docMk/>
            <pc:sldMk cId="3875193503" sldId="313"/>
            <ac:spMk id="5" creationId="{18BD68CE-7A56-7B07-8ABD-9C5155EC8054}"/>
          </ac:spMkLst>
        </pc:spChg>
        <pc:spChg chg="mod">
          <ac:chgData name="Anna Ntinti" userId="60f0110b6fd70e9b" providerId="LiveId" clId="{EA45A1B2-0177-4633-A967-F53D65CE16D6}" dt="2026-08-23T20:18:40.615" v="705" actId="14100"/>
          <ac:spMkLst>
            <pc:docMk/>
            <pc:sldMk cId="3875193503" sldId="313"/>
            <ac:spMk id="7" creationId="{B81EB73E-04EF-ACC1-9B3A-9F00A06B9BCF}"/>
          </ac:spMkLst>
        </pc:spChg>
      </pc:sldChg>
      <pc:sldChg chg="addSp delSp modSp add mod">
        <pc:chgData name="Anna Ntinti" userId="60f0110b6fd70e9b" providerId="LiveId" clId="{EA45A1B2-0177-4633-A967-F53D65CE16D6}" dt="2026-08-23T20:27:02.003" v="821" actId="6549"/>
        <pc:sldMkLst>
          <pc:docMk/>
          <pc:sldMk cId="3051865261" sldId="314"/>
        </pc:sldMkLst>
        <pc:spChg chg="add mod">
          <ac:chgData name="Anna Ntinti" userId="60f0110b6fd70e9b" providerId="LiveId" clId="{EA45A1B2-0177-4633-A967-F53D65CE16D6}" dt="2026-08-23T20:27:02.003" v="821" actId="6549"/>
          <ac:spMkLst>
            <pc:docMk/>
            <pc:sldMk cId="3051865261" sldId="314"/>
            <ac:spMk id="6" creationId="{6014F1E8-DE76-CE6E-84B0-EB1EDAFAA66D}"/>
          </ac:spMkLst>
        </pc:spChg>
        <pc:spChg chg="mod">
          <ac:chgData name="Anna Ntinti" userId="60f0110b6fd70e9b" providerId="LiveId" clId="{EA45A1B2-0177-4633-A967-F53D65CE16D6}" dt="2026-08-23T20:26:36.457" v="813" actId="1076"/>
          <ac:spMkLst>
            <pc:docMk/>
            <pc:sldMk cId="3051865261" sldId="314"/>
            <ac:spMk id="7" creationId="{663AFF3E-19E4-29E0-FEE9-DC8D78B8FB93}"/>
          </ac:spMkLst>
        </pc:spChg>
      </pc:sldChg>
      <pc:sldChg chg="modSp add mod">
        <pc:chgData name="Anna Ntinti" userId="60f0110b6fd70e9b" providerId="LiveId" clId="{EA45A1B2-0177-4633-A967-F53D65CE16D6}" dt="2026-08-23T20:55:56.877" v="859" actId="20577"/>
        <pc:sldMkLst>
          <pc:docMk/>
          <pc:sldMk cId="3778828133" sldId="315"/>
        </pc:sldMkLst>
        <pc:spChg chg="mod">
          <ac:chgData name="Anna Ntinti" userId="60f0110b6fd70e9b" providerId="LiveId" clId="{EA45A1B2-0177-4633-A967-F53D65CE16D6}" dt="2026-08-23T20:55:56.877" v="859" actId="20577"/>
          <ac:spMkLst>
            <pc:docMk/>
            <pc:sldMk cId="3778828133" sldId="315"/>
            <ac:spMk id="6" creationId="{5DBFF69C-076B-D657-77BB-DB8183725EED}"/>
          </ac:spMkLst>
        </pc:spChg>
        <pc:spChg chg="mod">
          <ac:chgData name="Anna Ntinti" userId="60f0110b6fd70e9b" providerId="LiveId" clId="{EA45A1B2-0177-4633-A967-F53D65CE16D6}" dt="2026-08-23T20:55:40.464" v="854" actId="1076"/>
          <ac:spMkLst>
            <pc:docMk/>
            <pc:sldMk cId="3778828133" sldId="315"/>
            <ac:spMk id="7" creationId="{8EEB3AA5-1CCC-6052-3909-0093DD357A88}"/>
          </ac:spMkLst>
        </pc:spChg>
      </pc:sldChg>
      <pc:sldChg chg="addSp modSp add del mod">
        <pc:chgData name="Anna Ntinti" userId="60f0110b6fd70e9b" providerId="LiveId" clId="{EA45A1B2-0177-4633-A967-F53D65CE16D6}" dt="2026-09-09T07:05:14.199" v="1611" actId="113"/>
        <pc:sldMkLst>
          <pc:docMk/>
          <pc:sldMk cId="0" sldId="316"/>
        </pc:sldMkLst>
        <pc:spChg chg="mod">
          <ac:chgData name="Anna Ntinti" userId="60f0110b6fd70e9b" providerId="LiveId" clId="{EA45A1B2-0177-4633-A967-F53D65CE16D6}" dt="2026-08-23T20:59:23.853" v="862" actId="1076"/>
          <ac:spMkLst>
            <pc:docMk/>
            <pc:sldMk cId="0" sldId="316"/>
            <ac:spMk id="5" creationId="{00000000-0000-0000-0000-000000000000}"/>
          </ac:spMkLst>
        </pc:spChg>
        <pc:spChg chg="mod">
          <ac:chgData name="Anna Ntinti" userId="60f0110b6fd70e9b" providerId="LiveId" clId="{EA45A1B2-0177-4633-A967-F53D65CE16D6}" dt="2026-08-23T20:59:28.243" v="863" actId="1076"/>
          <ac:spMkLst>
            <pc:docMk/>
            <pc:sldMk cId="0" sldId="316"/>
            <ac:spMk id="6" creationId="{00000000-0000-0000-0000-000000000000}"/>
          </ac:spMkLst>
        </pc:spChg>
        <pc:spChg chg="mod">
          <ac:chgData name="Anna Ntinti" userId="60f0110b6fd70e9b" providerId="LiveId" clId="{EA45A1B2-0177-4633-A967-F53D65CE16D6}" dt="2026-09-09T07:05:14.199" v="1611" actId="113"/>
          <ac:spMkLst>
            <pc:docMk/>
            <pc:sldMk cId="0" sldId="316"/>
            <ac:spMk id="8" creationId="{00000000-0000-0000-0000-000000000000}"/>
          </ac:spMkLst>
        </pc:spChg>
        <pc:spChg chg="add mod">
          <ac:chgData name="Anna Ntinti" userId="60f0110b6fd70e9b" providerId="LiveId" clId="{EA45A1B2-0177-4633-A967-F53D65CE16D6}" dt="2026-08-23T21:00:38.096" v="875" actId="207"/>
          <ac:spMkLst>
            <pc:docMk/>
            <pc:sldMk cId="0" sldId="316"/>
            <ac:spMk id="9" creationId="{46FD47CF-A5B9-1FFC-1B04-875C71FEDDEC}"/>
          </ac:spMkLst>
        </pc:spChg>
        <pc:picChg chg="mod">
          <ac:chgData name="Anna Ntinti" userId="60f0110b6fd70e9b" providerId="LiveId" clId="{EA45A1B2-0177-4633-A967-F53D65CE16D6}" dt="2026-09-09T07:02:16.009" v="1610" actId="1076"/>
          <ac:picMkLst>
            <pc:docMk/>
            <pc:sldMk cId="0" sldId="316"/>
            <ac:picMk id="2" creationId="{00000000-0000-0000-0000-000000000000}"/>
          </ac:picMkLst>
        </pc:picChg>
      </pc:sldChg>
      <pc:sldChg chg="addSp delSp modSp add del mod">
        <pc:chgData name="Anna Ntinti" userId="60f0110b6fd70e9b" providerId="LiveId" clId="{EA45A1B2-0177-4633-A967-F53D65CE16D6}" dt="2026-09-09T07:07:16.126" v="1624" actId="1076"/>
        <pc:sldMkLst>
          <pc:docMk/>
          <pc:sldMk cId="0" sldId="317"/>
        </pc:sldMkLst>
        <pc:spChg chg="mod">
          <ac:chgData name="Anna Ntinti" userId="60f0110b6fd70e9b" providerId="LiveId" clId="{EA45A1B2-0177-4633-A967-F53D65CE16D6}" dt="2026-09-09T07:06:40.560" v="1617" actId="20577"/>
          <ac:spMkLst>
            <pc:docMk/>
            <pc:sldMk cId="0" sldId="317"/>
            <ac:spMk id="4" creationId="{00000000-0000-0000-0000-000000000000}"/>
          </ac:spMkLst>
        </pc:spChg>
        <pc:spChg chg="add">
          <ac:chgData name="Anna Ntinti" userId="60f0110b6fd70e9b" providerId="LiveId" clId="{EA45A1B2-0177-4633-A967-F53D65CE16D6}" dt="2026-08-23T21:00:48.174" v="876" actId="22"/>
          <ac:spMkLst>
            <pc:docMk/>
            <pc:sldMk cId="0" sldId="317"/>
            <ac:spMk id="6" creationId="{886B5E86-F842-FF2F-7A3A-69CC14E68754}"/>
          </ac:spMkLst>
        </pc:spChg>
        <pc:spChg chg="add">
          <ac:chgData name="Anna Ntinti" userId="60f0110b6fd70e9b" providerId="LiveId" clId="{EA45A1B2-0177-4633-A967-F53D65CE16D6}" dt="2026-08-25T09:54:20.906" v="1436" actId="22"/>
          <ac:spMkLst>
            <pc:docMk/>
            <pc:sldMk cId="0" sldId="317"/>
            <ac:spMk id="7" creationId="{C71CF2A4-0DC1-D82F-FD47-8A024420EB6E}"/>
          </ac:spMkLst>
        </pc:spChg>
        <pc:spChg chg="add mod">
          <ac:chgData name="Anna Ntinti" userId="60f0110b6fd70e9b" providerId="LiveId" clId="{EA45A1B2-0177-4633-A967-F53D65CE16D6}" dt="2026-09-09T07:06:53.032" v="1620" actId="14100"/>
          <ac:spMkLst>
            <pc:docMk/>
            <pc:sldMk cId="0" sldId="317"/>
            <ac:spMk id="8" creationId="{2DD6D3F2-3369-66CC-9AF6-EA6D6D56BE48}"/>
          </ac:spMkLst>
        </pc:spChg>
        <pc:spChg chg="add mod">
          <ac:chgData name="Anna Ntinti" userId="60f0110b6fd70e9b" providerId="LiveId" clId="{EA45A1B2-0177-4633-A967-F53D65CE16D6}" dt="2026-08-25T09:54:38.312" v="1439" actId="20577"/>
          <ac:spMkLst>
            <pc:docMk/>
            <pc:sldMk cId="0" sldId="317"/>
            <ac:spMk id="9" creationId="{CBD6C995-B8FF-AFC5-02FB-983B70458795}"/>
          </ac:spMkLst>
        </pc:spChg>
        <pc:picChg chg="del mod">
          <ac:chgData name="Anna Ntinti" userId="60f0110b6fd70e9b" providerId="LiveId" clId="{EA45A1B2-0177-4633-A967-F53D65CE16D6}" dt="2026-09-09T07:06:56.037" v="1621" actId="21"/>
          <ac:picMkLst>
            <pc:docMk/>
            <pc:sldMk cId="0" sldId="317"/>
            <ac:picMk id="5" creationId="{00000000-0000-0000-0000-000000000000}"/>
          </ac:picMkLst>
        </pc:picChg>
        <pc:picChg chg="add mod">
          <ac:chgData name="Anna Ntinti" userId="60f0110b6fd70e9b" providerId="LiveId" clId="{EA45A1B2-0177-4633-A967-F53D65CE16D6}" dt="2026-09-09T07:07:16.126" v="1624" actId="1076"/>
          <ac:picMkLst>
            <pc:docMk/>
            <pc:sldMk cId="0" sldId="317"/>
            <ac:picMk id="11" creationId="{31246125-2A3F-A57A-39E1-DE4C00E30E37}"/>
          </ac:picMkLst>
        </pc:picChg>
      </pc:sldChg>
      <pc:sldChg chg="addSp modSp add mod">
        <pc:chgData name="Anna Ntinti" userId="60f0110b6fd70e9b" providerId="LiveId" clId="{EA45A1B2-0177-4633-A967-F53D65CE16D6}" dt="2026-08-25T09:54:57.845" v="1443" actId="22"/>
        <pc:sldMkLst>
          <pc:docMk/>
          <pc:sldMk cId="0" sldId="318"/>
        </pc:sldMkLst>
        <pc:spChg chg="add">
          <ac:chgData name="Anna Ntinti" userId="60f0110b6fd70e9b" providerId="LiveId" clId="{EA45A1B2-0177-4633-A967-F53D65CE16D6}" dt="2026-08-23T21:00:51.416" v="877" actId="22"/>
          <ac:spMkLst>
            <pc:docMk/>
            <pc:sldMk cId="0" sldId="318"/>
            <ac:spMk id="8" creationId="{4AB9E2AF-9633-65FA-6626-137FD5785A20}"/>
          </ac:spMkLst>
        </pc:spChg>
        <pc:spChg chg="add mod">
          <ac:chgData name="Anna Ntinti" userId="60f0110b6fd70e9b" providerId="LiveId" clId="{EA45A1B2-0177-4633-A967-F53D65CE16D6}" dt="2026-08-25T09:54:48.495" v="1442" actId="20577"/>
          <ac:spMkLst>
            <pc:docMk/>
            <pc:sldMk cId="0" sldId="318"/>
            <ac:spMk id="9" creationId="{CB6954C7-21B1-1DA9-EFEC-F319C87BDB50}"/>
          </ac:spMkLst>
        </pc:spChg>
        <pc:spChg chg="add">
          <ac:chgData name="Anna Ntinti" userId="60f0110b6fd70e9b" providerId="LiveId" clId="{EA45A1B2-0177-4633-A967-F53D65CE16D6}" dt="2026-08-25T09:54:57.845" v="1443" actId="22"/>
          <ac:spMkLst>
            <pc:docMk/>
            <pc:sldMk cId="0" sldId="318"/>
            <ac:spMk id="12" creationId="{01B60AC5-E66B-BD35-0AAC-543365F39F3E}"/>
          </ac:spMkLst>
        </pc:spChg>
      </pc:sldChg>
      <pc:sldChg chg="addSp modSp add mod">
        <pc:chgData name="Anna Ntinti" userId="60f0110b6fd70e9b" providerId="LiveId" clId="{EA45A1B2-0177-4633-A967-F53D65CE16D6}" dt="2026-08-25T09:55:15.975" v="1447" actId="20577"/>
        <pc:sldMkLst>
          <pc:docMk/>
          <pc:sldMk cId="0" sldId="319"/>
        </pc:sldMkLst>
        <pc:spChg chg="mod">
          <ac:chgData name="Anna Ntinti" userId="60f0110b6fd70e9b" providerId="LiveId" clId="{EA45A1B2-0177-4633-A967-F53D65CE16D6}" dt="2026-08-23T21:00:57.345" v="878" actId="1076"/>
          <ac:spMkLst>
            <pc:docMk/>
            <pc:sldMk cId="0" sldId="319"/>
            <ac:spMk id="2" creationId="{00000000-0000-0000-0000-000000000000}"/>
          </ac:spMkLst>
        </pc:spChg>
        <pc:spChg chg="mod">
          <ac:chgData name="Anna Ntinti" userId="60f0110b6fd70e9b" providerId="LiveId" clId="{EA45A1B2-0177-4633-A967-F53D65CE16D6}" dt="2026-08-23T21:01:00.048" v="879" actId="1076"/>
          <ac:spMkLst>
            <pc:docMk/>
            <pc:sldMk cId="0" sldId="319"/>
            <ac:spMk id="3" creationId="{00000000-0000-0000-0000-000000000000}"/>
          </ac:spMkLst>
        </pc:spChg>
        <pc:spChg chg="add">
          <ac:chgData name="Anna Ntinti" userId="60f0110b6fd70e9b" providerId="LiveId" clId="{EA45A1B2-0177-4633-A967-F53D65CE16D6}" dt="2026-08-23T21:01:02.879" v="880" actId="22"/>
          <ac:spMkLst>
            <pc:docMk/>
            <pc:sldMk cId="0" sldId="319"/>
            <ac:spMk id="7" creationId="{1F7CF001-1F32-F8F9-C7BA-8A4BFB04AED1}"/>
          </ac:spMkLst>
        </pc:spChg>
        <pc:spChg chg="add">
          <ac:chgData name="Anna Ntinti" userId="60f0110b6fd70e9b" providerId="LiveId" clId="{EA45A1B2-0177-4633-A967-F53D65CE16D6}" dt="2026-08-25T09:55:02.707" v="1444" actId="22"/>
          <ac:spMkLst>
            <pc:docMk/>
            <pc:sldMk cId="0" sldId="319"/>
            <ac:spMk id="8" creationId="{34A74697-7BCB-5E96-723C-7AE212DBC625}"/>
          </ac:spMkLst>
        </pc:spChg>
        <pc:spChg chg="add mod">
          <ac:chgData name="Anna Ntinti" userId="60f0110b6fd70e9b" providerId="LiveId" clId="{EA45A1B2-0177-4633-A967-F53D65CE16D6}" dt="2026-08-25T09:55:15.975" v="1447" actId="20577"/>
          <ac:spMkLst>
            <pc:docMk/>
            <pc:sldMk cId="0" sldId="319"/>
            <ac:spMk id="10" creationId="{480AE98A-75B8-FB3F-7A5E-355437868867}"/>
          </ac:spMkLst>
        </pc:spChg>
      </pc:sldChg>
      <pc:sldChg chg="addSp modSp add mod">
        <pc:chgData name="Anna Ntinti" userId="60f0110b6fd70e9b" providerId="LiveId" clId="{EA45A1B2-0177-4633-A967-F53D65CE16D6}" dt="2026-08-25T09:55:34.485" v="1450" actId="20577"/>
        <pc:sldMkLst>
          <pc:docMk/>
          <pc:sldMk cId="0" sldId="320"/>
        </pc:sldMkLst>
        <pc:spChg chg="add">
          <ac:chgData name="Anna Ntinti" userId="60f0110b6fd70e9b" providerId="LiveId" clId="{EA45A1B2-0177-4633-A967-F53D65CE16D6}" dt="2026-08-23T21:01:06.905" v="881" actId="22"/>
          <ac:spMkLst>
            <pc:docMk/>
            <pc:sldMk cId="0" sldId="320"/>
            <ac:spMk id="5" creationId="{6FC63C72-40A5-26CA-23C0-C1AA082B498B}"/>
          </ac:spMkLst>
        </pc:spChg>
        <pc:spChg chg="add">
          <ac:chgData name="Anna Ntinti" userId="60f0110b6fd70e9b" providerId="LiveId" clId="{EA45A1B2-0177-4633-A967-F53D65CE16D6}" dt="2026-08-25T09:55:29.212" v="1448" actId="22"/>
          <ac:spMkLst>
            <pc:docMk/>
            <pc:sldMk cId="0" sldId="320"/>
            <ac:spMk id="6" creationId="{91CDD98B-B6DA-2EA3-B640-6EDD8BE9E200}"/>
          </ac:spMkLst>
        </pc:spChg>
        <pc:spChg chg="add mod">
          <ac:chgData name="Anna Ntinti" userId="60f0110b6fd70e9b" providerId="LiveId" clId="{EA45A1B2-0177-4633-A967-F53D65CE16D6}" dt="2026-08-25T09:55:34.485" v="1450" actId="20577"/>
          <ac:spMkLst>
            <pc:docMk/>
            <pc:sldMk cId="0" sldId="320"/>
            <ac:spMk id="9" creationId="{266B0132-7CA4-7A92-E9CC-805D60101CFB}"/>
          </ac:spMkLst>
        </pc:spChg>
      </pc:sldChg>
      <pc:sldChg chg="addSp delSp modSp add mod setBg">
        <pc:chgData name="Anna Ntinti" userId="60f0110b6fd70e9b" providerId="LiveId" clId="{EA45A1B2-0177-4633-A967-F53D65CE16D6}" dt="2026-08-25T09:55:44.915" v="1453" actId="20577"/>
        <pc:sldMkLst>
          <pc:docMk/>
          <pc:sldMk cId="0" sldId="321"/>
        </pc:sldMkLst>
        <pc:spChg chg="mod">
          <ac:chgData name="Anna Ntinti" userId="60f0110b6fd70e9b" providerId="LiveId" clId="{EA45A1B2-0177-4633-A967-F53D65CE16D6}" dt="2026-08-23T21:02:32.553" v="927" actId="20577"/>
          <ac:spMkLst>
            <pc:docMk/>
            <pc:sldMk cId="0" sldId="321"/>
            <ac:spMk id="2" creationId="{00000000-0000-0000-0000-000000000000}"/>
          </ac:spMkLst>
        </pc:spChg>
        <pc:spChg chg="mod">
          <ac:chgData name="Anna Ntinti" userId="60f0110b6fd70e9b" providerId="LiveId" clId="{EA45A1B2-0177-4633-A967-F53D65CE16D6}" dt="2026-08-25T09:46:15.733" v="1421" actId="6549"/>
          <ac:spMkLst>
            <pc:docMk/>
            <pc:sldMk cId="0" sldId="321"/>
            <ac:spMk id="3" creationId="{00000000-0000-0000-0000-000000000000}"/>
          </ac:spMkLst>
        </pc:spChg>
        <pc:spChg chg="add">
          <ac:chgData name="Anna Ntinti" userId="60f0110b6fd70e9b" providerId="LiveId" clId="{EA45A1B2-0177-4633-A967-F53D65CE16D6}" dt="2026-08-25T09:55:38.115" v="1451" actId="22"/>
          <ac:spMkLst>
            <pc:docMk/>
            <pc:sldMk cId="0" sldId="321"/>
            <ac:spMk id="32" creationId="{837444CC-C000-959F-4CB1-4B194D3DDF82}"/>
          </ac:spMkLst>
        </pc:spChg>
        <pc:spChg chg="add mod">
          <ac:chgData name="Anna Ntinti" userId="60f0110b6fd70e9b" providerId="LiveId" clId="{EA45A1B2-0177-4633-A967-F53D65CE16D6}" dt="2026-08-25T09:55:44.915" v="1453" actId="20577"/>
          <ac:spMkLst>
            <pc:docMk/>
            <pc:sldMk cId="0" sldId="321"/>
            <ac:spMk id="34" creationId="{68EFBE90-27BF-E818-DBA5-184EC0E82D4E}"/>
          </ac:spMkLst>
        </pc:spChg>
        <pc:picChg chg="mod">
          <ac:chgData name="Anna Ntinti" userId="60f0110b6fd70e9b" providerId="LiveId" clId="{EA45A1B2-0177-4633-A967-F53D65CE16D6}" dt="2026-08-25T09:45:39.083" v="1419" actId="1076"/>
          <ac:picMkLst>
            <pc:docMk/>
            <pc:sldMk cId="0" sldId="321"/>
            <ac:picMk id="7" creationId="{00000000-0000-0000-0000-000000000000}"/>
          </ac:picMkLst>
        </pc:picChg>
      </pc:sldChg>
      <pc:sldChg chg="modSp add mod">
        <pc:chgData name="Anna Ntinti" userId="60f0110b6fd70e9b" providerId="LiveId" clId="{EA45A1B2-0177-4633-A967-F53D65CE16D6}" dt="2026-08-23T21:03:42.521" v="937" actId="6549"/>
        <pc:sldMkLst>
          <pc:docMk/>
          <pc:sldMk cId="2404981846" sldId="322"/>
        </pc:sldMkLst>
        <pc:spChg chg="mod">
          <ac:chgData name="Anna Ntinti" userId="60f0110b6fd70e9b" providerId="LiveId" clId="{EA45A1B2-0177-4633-A967-F53D65CE16D6}" dt="2026-08-23T21:03:42.521" v="937" actId="6549"/>
          <ac:spMkLst>
            <pc:docMk/>
            <pc:sldMk cId="2404981846" sldId="322"/>
            <ac:spMk id="6" creationId="{70E22CD7-2FEB-91F8-C865-DCF8621AE0EC}"/>
          </ac:spMkLst>
        </pc:spChg>
      </pc:sldChg>
      <pc:sldChg chg="addSp modSp add mod setBg">
        <pc:chgData name="Anna Ntinti" userId="60f0110b6fd70e9b" providerId="LiveId" clId="{EA45A1B2-0177-4633-A967-F53D65CE16D6}" dt="2026-08-25T09:55:57.118" v="1456" actId="20577"/>
        <pc:sldMkLst>
          <pc:docMk/>
          <pc:sldMk cId="2052113710" sldId="323"/>
        </pc:sldMkLst>
        <pc:spChg chg="mod">
          <ac:chgData name="Anna Ntinti" userId="60f0110b6fd70e9b" providerId="LiveId" clId="{EA45A1B2-0177-4633-A967-F53D65CE16D6}" dt="2026-08-23T21:06:17.106" v="952" actId="12789"/>
          <ac:spMkLst>
            <pc:docMk/>
            <pc:sldMk cId="2052113710" sldId="323"/>
            <ac:spMk id="2" creationId="{25664FFE-648C-5AED-775B-DD539022A05D}"/>
          </ac:spMkLst>
        </pc:spChg>
        <pc:spChg chg="add mod">
          <ac:chgData name="Anna Ntinti" userId="60f0110b6fd70e9b" providerId="LiveId" clId="{EA45A1B2-0177-4633-A967-F53D65CE16D6}" dt="2026-08-23T21:05:14.224" v="944" actId="20577"/>
          <ac:spMkLst>
            <pc:docMk/>
            <pc:sldMk cId="2052113710" sldId="323"/>
            <ac:spMk id="4" creationId="{1E5C2BCB-19FD-4816-E9A0-9B3BFA59C2F1}"/>
          </ac:spMkLst>
        </pc:spChg>
        <pc:spChg chg="add">
          <ac:chgData name="Anna Ntinti" userId="60f0110b6fd70e9b" providerId="LiveId" clId="{EA45A1B2-0177-4633-A967-F53D65CE16D6}" dt="2026-08-25T09:55:50.559" v="1454" actId="22"/>
          <ac:spMkLst>
            <pc:docMk/>
            <pc:sldMk cId="2052113710" sldId="323"/>
            <ac:spMk id="5" creationId="{4D49F12A-31FA-83A1-684B-8F232862D8A4}"/>
          </ac:spMkLst>
        </pc:spChg>
        <pc:spChg chg="add mod">
          <ac:chgData name="Anna Ntinti" userId="60f0110b6fd70e9b" providerId="LiveId" clId="{EA45A1B2-0177-4633-A967-F53D65CE16D6}" dt="2026-08-25T09:55:57.118" v="1456" actId="20577"/>
          <ac:spMkLst>
            <pc:docMk/>
            <pc:sldMk cId="2052113710" sldId="323"/>
            <ac:spMk id="7" creationId="{602AABB4-0153-BC83-3606-15C163DDBDC8}"/>
          </ac:spMkLst>
        </pc:spChg>
      </pc:sldChg>
      <pc:sldChg chg="addSp modSp add mod setBg">
        <pc:chgData name="Anna Ntinti" userId="60f0110b6fd70e9b" providerId="LiveId" clId="{EA45A1B2-0177-4633-A967-F53D65CE16D6}" dt="2026-08-25T09:56:05.265" v="1459" actId="20577"/>
        <pc:sldMkLst>
          <pc:docMk/>
          <pc:sldMk cId="65804652" sldId="324"/>
        </pc:sldMkLst>
        <pc:spChg chg="mod">
          <ac:chgData name="Anna Ntinti" userId="60f0110b6fd70e9b" providerId="LiveId" clId="{EA45A1B2-0177-4633-A967-F53D65CE16D6}" dt="2026-08-23T21:06:38.520" v="956" actId="1076"/>
          <ac:spMkLst>
            <pc:docMk/>
            <pc:sldMk cId="65804652" sldId="324"/>
            <ac:spMk id="2" creationId="{70BA1E89-736D-5704-BA82-F14F035D9833}"/>
          </ac:spMkLst>
        </pc:spChg>
        <pc:spChg chg="mod">
          <ac:chgData name="Anna Ntinti" userId="60f0110b6fd70e9b" providerId="LiveId" clId="{EA45A1B2-0177-4633-A967-F53D65CE16D6}" dt="2026-08-23T21:06:45.692" v="958" actId="12788"/>
          <ac:spMkLst>
            <pc:docMk/>
            <pc:sldMk cId="65804652" sldId="324"/>
            <ac:spMk id="3" creationId="{9E86244E-CBAB-556F-474F-04CF5A7B8D15}"/>
          </ac:spMkLst>
        </pc:spChg>
        <pc:spChg chg="add">
          <ac:chgData name="Anna Ntinti" userId="60f0110b6fd70e9b" providerId="LiveId" clId="{EA45A1B2-0177-4633-A967-F53D65CE16D6}" dt="2026-08-23T21:05:21.011" v="945" actId="22"/>
          <ac:spMkLst>
            <pc:docMk/>
            <pc:sldMk cId="65804652" sldId="324"/>
            <ac:spMk id="5" creationId="{69BB3F28-A540-FD50-B912-6D23FD6A0F97}"/>
          </ac:spMkLst>
        </pc:spChg>
        <pc:spChg chg="add">
          <ac:chgData name="Anna Ntinti" userId="60f0110b6fd70e9b" providerId="LiveId" clId="{EA45A1B2-0177-4633-A967-F53D65CE16D6}" dt="2026-08-25T09:56:00.975" v="1457" actId="22"/>
          <ac:spMkLst>
            <pc:docMk/>
            <pc:sldMk cId="65804652" sldId="324"/>
            <ac:spMk id="6" creationId="{23BD8FC9-2AA9-3BB4-5622-DFDCD5BA524B}"/>
          </ac:spMkLst>
        </pc:spChg>
        <pc:spChg chg="add mod">
          <ac:chgData name="Anna Ntinti" userId="60f0110b6fd70e9b" providerId="LiveId" clId="{EA45A1B2-0177-4633-A967-F53D65CE16D6}" dt="2026-08-25T09:56:05.265" v="1459" actId="20577"/>
          <ac:spMkLst>
            <pc:docMk/>
            <pc:sldMk cId="65804652" sldId="324"/>
            <ac:spMk id="8" creationId="{C7F24AE9-6D2D-6E97-F44D-CDBC13DB3592}"/>
          </ac:spMkLst>
        </pc:spChg>
      </pc:sldChg>
      <pc:sldChg chg="addSp modSp add mod setBg">
        <pc:chgData name="Anna Ntinti" userId="60f0110b6fd70e9b" providerId="LiveId" clId="{EA45A1B2-0177-4633-A967-F53D65CE16D6}" dt="2026-08-25T09:56:15.285" v="1462" actId="20577"/>
        <pc:sldMkLst>
          <pc:docMk/>
          <pc:sldMk cId="296214193" sldId="325"/>
        </pc:sldMkLst>
        <pc:spChg chg="mod">
          <ac:chgData name="Anna Ntinti" userId="60f0110b6fd70e9b" providerId="LiveId" clId="{EA45A1B2-0177-4633-A967-F53D65CE16D6}" dt="2026-08-23T21:07:03.980" v="962" actId="1076"/>
          <ac:spMkLst>
            <pc:docMk/>
            <pc:sldMk cId="296214193" sldId="325"/>
            <ac:spMk id="2" creationId="{B28882CD-B79F-D345-12FD-58C697790A1E}"/>
          </ac:spMkLst>
        </pc:spChg>
        <pc:spChg chg="add">
          <ac:chgData name="Anna Ntinti" userId="60f0110b6fd70e9b" providerId="LiveId" clId="{EA45A1B2-0177-4633-A967-F53D65CE16D6}" dt="2026-08-23T21:05:24.139" v="946" actId="22"/>
          <ac:spMkLst>
            <pc:docMk/>
            <pc:sldMk cId="296214193" sldId="325"/>
            <ac:spMk id="4" creationId="{7527481C-F64E-7FE3-BD07-4A99E20FF461}"/>
          </ac:spMkLst>
        </pc:spChg>
        <pc:spChg chg="add">
          <ac:chgData name="Anna Ntinti" userId="60f0110b6fd70e9b" providerId="LiveId" clId="{EA45A1B2-0177-4633-A967-F53D65CE16D6}" dt="2026-08-25T09:56:11.625" v="1460" actId="22"/>
          <ac:spMkLst>
            <pc:docMk/>
            <pc:sldMk cId="296214193" sldId="325"/>
            <ac:spMk id="5" creationId="{270214C1-46B7-3670-F20B-66325A12F8FD}"/>
          </ac:spMkLst>
        </pc:spChg>
        <pc:spChg chg="add mod">
          <ac:chgData name="Anna Ntinti" userId="60f0110b6fd70e9b" providerId="LiveId" clId="{EA45A1B2-0177-4633-A967-F53D65CE16D6}" dt="2026-08-25T09:56:15.285" v="1462" actId="20577"/>
          <ac:spMkLst>
            <pc:docMk/>
            <pc:sldMk cId="296214193" sldId="325"/>
            <ac:spMk id="7" creationId="{E7243CC9-9AC2-53E5-AD72-9AD343BB5DE9}"/>
          </ac:spMkLst>
        </pc:spChg>
      </pc:sldChg>
      <pc:sldChg chg="addSp modSp add mod setBg">
        <pc:chgData name="Anna Ntinti" userId="60f0110b6fd70e9b" providerId="LiveId" clId="{EA45A1B2-0177-4633-A967-F53D65CE16D6}" dt="2026-08-25T09:56:24.539" v="1465" actId="20577"/>
        <pc:sldMkLst>
          <pc:docMk/>
          <pc:sldMk cId="3228561969" sldId="326"/>
        </pc:sldMkLst>
        <pc:spChg chg="mod">
          <ac:chgData name="Anna Ntinti" userId="60f0110b6fd70e9b" providerId="LiveId" clId="{EA45A1B2-0177-4633-A967-F53D65CE16D6}" dt="2026-08-23T21:07:23.886" v="966" actId="1076"/>
          <ac:spMkLst>
            <pc:docMk/>
            <pc:sldMk cId="3228561969" sldId="326"/>
            <ac:spMk id="2" creationId="{AA946D9C-2630-35C4-10F3-4BEB0988700F}"/>
          </ac:spMkLst>
        </pc:spChg>
        <pc:spChg chg="add">
          <ac:chgData name="Anna Ntinti" userId="60f0110b6fd70e9b" providerId="LiveId" clId="{EA45A1B2-0177-4633-A967-F53D65CE16D6}" dt="2026-08-23T21:05:27.772" v="947" actId="22"/>
          <ac:spMkLst>
            <pc:docMk/>
            <pc:sldMk cId="3228561969" sldId="326"/>
            <ac:spMk id="4" creationId="{E46CF0AF-36A9-F4CB-7A93-0CA918F80EEB}"/>
          </ac:spMkLst>
        </pc:spChg>
        <pc:spChg chg="add">
          <ac:chgData name="Anna Ntinti" userId="60f0110b6fd70e9b" providerId="LiveId" clId="{EA45A1B2-0177-4633-A967-F53D65CE16D6}" dt="2026-08-25T09:56:18.875" v="1463" actId="22"/>
          <ac:spMkLst>
            <pc:docMk/>
            <pc:sldMk cId="3228561969" sldId="326"/>
            <ac:spMk id="5" creationId="{A38A89DB-6311-FEC1-BE96-12C4CCF141E2}"/>
          </ac:spMkLst>
        </pc:spChg>
        <pc:spChg chg="add mod">
          <ac:chgData name="Anna Ntinti" userId="60f0110b6fd70e9b" providerId="LiveId" clId="{EA45A1B2-0177-4633-A967-F53D65CE16D6}" dt="2026-08-25T09:56:24.539" v="1465" actId="20577"/>
          <ac:spMkLst>
            <pc:docMk/>
            <pc:sldMk cId="3228561969" sldId="326"/>
            <ac:spMk id="7" creationId="{063B4ED2-1B6D-A720-31DA-8796D46ED096}"/>
          </ac:spMkLst>
        </pc:spChg>
      </pc:sldChg>
      <pc:sldChg chg="delSp modSp add mod">
        <pc:chgData name="Anna Ntinti" userId="60f0110b6fd70e9b" providerId="LiveId" clId="{EA45A1B2-0177-4633-A967-F53D65CE16D6}" dt="2026-08-23T22:12:44.934" v="1059" actId="1076"/>
        <pc:sldMkLst>
          <pc:docMk/>
          <pc:sldMk cId="3641179458" sldId="327"/>
        </pc:sldMkLst>
        <pc:spChg chg="mod">
          <ac:chgData name="Anna Ntinti" userId="60f0110b6fd70e9b" providerId="LiveId" clId="{EA45A1B2-0177-4633-A967-F53D65CE16D6}" dt="2026-08-23T22:12:44.934" v="1059" actId="1076"/>
          <ac:spMkLst>
            <pc:docMk/>
            <pc:sldMk cId="3641179458" sldId="327"/>
            <ac:spMk id="5" creationId="{6E1FBBC9-DF35-D568-C56E-2F5D5F300D8C}"/>
          </ac:spMkLst>
        </pc:spChg>
      </pc:sldChg>
      <pc:sldChg chg="addSp modSp add mod">
        <pc:chgData name="Anna Ntinti" userId="60f0110b6fd70e9b" providerId="LiveId" clId="{EA45A1B2-0177-4633-A967-F53D65CE16D6}" dt="2026-09-09T07:10:31.029" v="1629" actId="20577"/>
        <pc:sldMkLst>
          <pc:docMk/>
          <pc:sldMk cId="0" sldId="328"/>
        </pc:sldMkLst>
        <pc:spChg chg="mod">
          <ac:chgData name="Anna Ntinti" userId="60f0110b6fd70e9b" providerId="LiveId" clId="{EA45A1B2-0177-4633-A967-F53D65CE16D6}" dt="2026-08-23T21:51:38.416" v="1038" actId="403"/>
          <ac:spMkLst>
            <pc:docMk/>
            <pc:sldMk cId="0" sldId="328"/>
            <ac:spMk id="4" creationId="{00000000-0000-0000-0000-000000000000}"/>
          </ac:spMkLst>
        </pc:spChg>
        <pc:spChg chg="mod">
          <ac:chgData name="Anna Ntinti" userId="60f0110b6fd70e9b" providerId="LiveId" clId="{EA45A1B2-0177-4633-A967-F53D65CE16D6}" dt="2026-09-09T07:10:31.029" v="1629" actId="20577"/>
          <ac:spMkLst>
            <pc:docMk/>
            <pc:sldMk cId="0" sldId="328"/>
            <ac:spMk id="7" creationId="{00000000-0000-0000-0000-000000000000}"/>
          </ac:spMkLst>
        </pc:spChg>
        <pc:spChg chg="mod">
          <ac:chgData name="Anna Ntinti" userId="60f0110b6fd70e9b" providerId="LiveId" clId="{EA45A1B2-0177-4633-A967-F53D65CE16D6}" dt="2026-08-23T21:50:57.798" v="1031" actId="20577"/>
          <ac:spMkLst>
            <pc:docMk/>
            <pc:sldMk cId="0" sldId="328"/>
            <ac:spMk id="8" creationId="{00000000-0000-0000-0000-000000000000}"/>
          </ac:spMkLst>
        </pc:spChg>
        <pc:spChg chg="add mod">
          <ac:chgData name="Anna Ntinti" userId="60f0110b6fd70e9b" providerId="LiveId" clId="{EA45A1B2-0177-4633-A967-F53D65CE16D6}" dt="2026-08-25T10:00:36.557" v="1607" actId="20577"/>
          <ac:spMkLst>
            <pc:docMk/>
            <pc:sldMk cId="0" sldId="328"/>
            <ac:spMk id="13" creationId="{78410D4E-2B87-0F11-1588-BBE5D4695019}"/>
          </ac:spMkLst>
        </pc:spChg>
      </pc:sldChg>
      <pc:sldChg chg="addSp delSp modSp add mod">
        <pc:chgData name="Anna Ntinti" userId="60f0110b6fd70e9b" providerId="LiveId" clId="{EA45A1B2-0177-4633-A967-F53D65CE16D6}" dt="2026-08-25T09:56:56.545" v="1469" actId="20577"/>
        <pc:sldMkLst>
          <pc:docMk/>
          <pc:sldMk cId="0" sldId="329"/>
        </pc:sldMkLst>
        <pc:spChg chg="mod">
          <ac:chgData name="Anna Ntinti" userId="60f0110b6fd70e9b" providerId="LiveId" clId="{EA45A1B2-0177-4633-A967-F53D65CE16D6}" dt="2026-08-23T22:18:32.794" v="1086" actId="1076"/>
          <ac:spMkLst>
            <pc:docMk/>
            <pc:sldMk cId="0" sldId="329"/>
            <ac:spMk id="2" creationId="{00000000-0000-0000-0000-000000000000}"/>
          </ac:spMkLst>
        </pc:spChg>
        <pc:spChg chg="mod">
          <ac:chgData name="Anna Ntinti" userId="60f0110b6fd70e9b" providerId="LiveId" clId="{EA45A1B2-0177-4633-A967-F53D65CE16D6}" dt="2026-08-23T22:18:25.280" v="1084" actId="1076"/>
          <ac:spMkLst>
            <pc:docMk/>
            <pc:sldMk cId="0" sldId="329"/>
            <ac:spMk id="3" creationId="{00000000-0000-0000-0000-000000000000}"/>
          </ac:spMkLst>
        </pc:spChg>
        <pc:spChg chg="mod">
          <ac:chgData name="Anna Ntinti" userId="60f0110b6fd70e9b" providerId="LiveId" clId="{EA45A1B2-0177-4633-A967-F53D65CE16D6}" dt="2026-08-23T22:13:25.223" v="1066" actId="20577"/>
          <ac:spMkLst>
            <pc:docMk/>
            <pc:sldMk cId="0" sldId="329"/>
            <ac:spMk id="4" creationId="{00000000-0000-0000-0000-000000000000}"/>
          </ac:spMkLst>
        </pc:spChg>
        <pc:spChg chg="mod">
          <ac:chgData name="Anna Ntinti" userId="60f0110b6fd70e9b" providerId="LiveId" clId="{EA45A1B2-0177-4633-A967-F53D65CE16D6}" dt="2026-08-23T22:13:34.543" v="1068" actId="6549"/>
          <ac:spMkLst>
            <pc:docMk/>
            <pc:sldMk cId="0" sldId="329"/>
            <ac:spMk id="6" creationId="{00000000-0000-0000-0000-000000000000}"/>
          </ac:spMkLst>
        </pc:spChg>
        <pc:spChg chg="add mod">
          <ac:chgData name="Anna Ntinti" userId="60f0110b6fd70e9b" providerId="LiveId" clId="{EA45A1B2-0177-4633-A967-F53D65CE16D6}" dt="2026-08-25T09:56:56.545" v="1469" actId="20577"/>
          <ac:spMkLst>
            <pc:docMk/>
            <pc:sldMk cId="0" sldId="329"/>
            <ac:spMk id="15" creationId="{B3751A94-EDF0-E7F7-227C-EDE89946093A}"/>
          </ac:spMkLst>
        </pc:spChg>
        <pc:cxnChg chg="add mod">
          <ac:chgData name="Anna Ntinti" userId="60f0110b6fd70e9b" providerId="LiveId" clId="{EA45A1B2-0177-4633-A967-F53D65CE16D6}" dt="2026-08-23T22:19:06.048" v="1088" actId="13822"/>
          <ac:cxnSpMkLst>
            <pc:docMk/>
            <pc:sldMk cId="0" sldId="329"/>
            <ac:cxnSpMk id="13" creationId="{DC9A9B95-36A5-0D20-696F-A945B4A91E26}"/>
          </ac:cxnSpMkLst>
        </pc:cxnChg>
      </pc:sldChg>
      <pc:sldChg chg="addSp modSp add mod">
        <pc:chgData name="Anna Ntinti" userId="60f0110b6fd70e9b" providerId="LiveId" clId="{EA45A1B2-0177-4633-A967-F53D65CE16D6}" dt="2026-08-25T09:57:03.655" v="1472" actId="20577"/>
        <pc:sldMkLst>
          <pc:docMk/>
          <pc:sldMk cId="0" sldId="330"/>
        </pc:sldMkLst>
        <pc:spChg chg="add mod">
          <ac:chgData name="Anna Ntinti" userId="60f0110b6fd70e9b" providerId="LiveId" clId="{EA45A1B2-0177-4633-A967-F53D65CE16D6}" dt="2026-08-25T09:57:03.655" v="1472" actId="20577"/>
          <ac:spMkLst>
            <pc:docMk/>
            <pc:sldMk cId="0" sldId="330"/>
            <ac:spMk id="11" creationId="{383367A5-237C-E7D8-DFA4-C4E6292A1190}"/>
          </ac:spMkLst>
        </pc:spChg>
      </pc:sldChg>
      <pc:sldChg chg="addSp modSp add mod">
        <pc:chgData name="Anna Ntinti" userId="60f0110b6fd70e9b" providerId="LiveId" clId="{EA45A1B2-0177-4633-A967-F53D65CE16D6}" dt="2026-08-25T09:57:08.875" v="1475" actId="20577"/>
        <pc:sldMkLst>
          <pc:docMk/>
          <pc:sldMk cId="0" sldId="331"/>
        </pc:sldMkLst>
        <pc:spChg chg="add mod">
          <ac:chgData name="Anna Ntinti" userId="60f0110b6fd70e9b" providerId="LiveId" clId="{EA45A1B2-0177-4633-A967-F53D65CE16D6}" dt="2026-08-25T09:57:08.875" v="1475" actId="20577"/>
          <ac:spMkLst>
            <pc:docMk/>
            <pc:sldMk cId="0" sldId="331"/>
            <ac:spMk id="3" creationId="{444583C2-AF5D-E5F2-6FBB-5C64C91462A2}"/>
          </ac:spMkLst>
        </pc:spChg>
      </pc:sldChg>
      <pc:sldChg chg="addSp delSp modSp add mod">
        <pc:chgData name="Anna Ntinti" userId="60f0110b6fd70e9b" providerId="LiveId" clId="{EA45A1B2-0177-4633-A967-F53D65CE16D6}" dt="2026-08-25T09:57:22.035" v="1480" actId="20577"/>
        <pc:sldMkLst>
          <pc:docMk/>
          <pc:sldMk cId="0" sldId="332"/>
        </pc:sldMkLst>
        <pc:spChg chg="add mod">
          <ac:chgData name="Anna Ntinti" userId="60f0110b6fd70e9b" providerId="LiveId" clId="{EA45A1B2-0177-4633-A967-F53D65CE16D6}" dt="2026-08-25T09:57:22.035" v="1480" actId="20577"/>
          <ac:spMkLst>
            <pc:docMk/>
            <pc:sldMk cId="0" sldId="332"/>
            <ac:spMk id="12" creationId="{F4B5D0E0-4F50-D5FD-44BB-7D3B0A53D351}"/>
          </ac:spMkLst>
        </pc:spChg>
      </pc:sldChg>
      <pc:sldChg chg="addSp modSp add mod">
        <pc:chgData name="Anna Ntinti" userId="60f0110b6fd70e9b" providerId="LiveId" clId="{EA45A1B2-0177-4633-A967-F53D65CE16D6}" dt="2026-08-25T09:57:28.017" v="1483" actId="20577"/>
        <pc:sldMkLst>
          <pc:docMk/>
          <pc:sldMk cId="0" sldId="333"/>
        </pc:sldMkLst>
        <pc:spChg chg="add mod">
          <ac:chgData name="Anna Ntinti" userId="60f0110b6fd70e9b" providerId="LiveId" clId="{EA45A1B2-0177-4633-A967-F53D65CE16D6}" dt="2026-08-25T09:57:28.017" v="1483" actId="20577"/>
          <ac:spMkLst>
            <pc:docMk/>
            <pc:sldMk cId="0" sldId="333"/>
            <ac:spMk id="3" creationId="{085B14DF-051E-575A-30D1-9E99DB5F649F}"/>
          </ac:spMkLst>
        </pc:spChg>
      </pc:sldChg>
      <pc:sldChg chg="addSp modSp add mod">
        <pc:chgData name="Anna Ntinti" userId="60f0110b6fd70e9b" providerId="LiveId" clId="{EA45A1B2-0177-4633-A967-F53D65CE16D6}" dt="2026-08-25T09:57:37.025" v="1486" actId="20577"/>
        <pc:sldMkLst>
          <pc:docMk/>
          <pc:sldMk cId="0" sldId="334"/>
        </pc:sldMkLst>
        <pc:spChg chg="add mod">
          <ac:chgData name="Anna Ntinti" userId="60f0110b6fd70e9b" providerId="LiveId" clId="{EA45A1B2-0177-4633-A967-F53D65CE16D6}" dt="2026-08-25T09:57:37.025" v="1486" actId="20577"/>
          <ac:spMkLst>
            <pc:docMk/>
            <pc:sldMk cId="0" sldId="334"/>
            <ac:spMk id="19" creationId="{DEDE5994-0B71-05AD-9391-54D0B68011FB}"/>
          </ac:spMkLst>
        </pc:spChg>
        <pc:picChg chg="add mod">
          <ac:chgData name="Anna Ntinti" userId="60f0110b6fd70e9b" providerId="LiveId" clId="{EA45A1B2-0177-4633-A967-F53D65CE16D6}" dt="2026-08-23T22:20:26.165" v="1095" actId="1076"/>
          <ac:picMkLst>
            <pc:docMk/>
            <pc:sldMk cId="0" sldId="334"/>
            <ac:picMk id="3" creationId="{2353D052-80B2-474B-A19C-D41546655B1A}"/>
          </ac:picMkLst>
        </pc:picChg>
      </pc:sldChg>
      <pc:sldChg chg="addSp modSp add mod">
        <pc:chgData name="Anna Ntinti" userId="60f0110b6fd70e9b" providerId="LiveId" clId="{EA45A1B2-0177-4633-A967-F53D65CE16D6}" dt="2026-08-25T09:57:42.795" v="1489" actId="20577"/>
        <pc:sldMkLst>
          <pc:docMk/>
          <pc:sldMk cId="0" sldId="335"/>
        </pc:sldMkLst>
        <pc:spChg chg="add mod">
          <ac:chgData name="Anna Ntinti" userId="60f0110b6fd70e9b" providerId="LiveId" clId="{EA45A1B2-0177-4633-A967-F53D65CE16D6}" dt="2026-08-25T09:57:42.795" v="1489" actId="20577"/>
          <ac:spMkLst>
            <pc:docMk/>
            <pc:sldMk cId="0" sldId="335"/>
            <ac:spMk id="15" creationId="{849B5B99-0E8D-6A85-6D7A-ED665EC983DE}"/>
          </ac:spMkLst>
        </pc:spChg>
      </pc:sldChg>
      <pc:sldChg chg="addSp modSp add mod">
        <pc:chgData name="Anna Ntinti" userId="60f0110b6fd70e9b" providerId="LiveId" clId="{EA45A1B2-0177-4633-A967-F53D65CE16D6}" dt="2026-08-25T09:57:49.555" v="1492" actId="20577"/>
        <pc:sldMkLst>
          <pc:docMk/>
          <pc:sldMk cId="0" sldId="336"/>
        </pc:sldMkLst>
        <pc:spChg chg="add mod">
          <ac:chgData name="Anna Ntinti" userId="60f0110b6fd70e9b" providerId="LiveId" clId="{EA45A1B2-0177-4633-A967-F53D65CE16D6}" dt="2026-08-25T09:57:49.555" v="1492" actId="20577"/>
          <ac:spMkLst>
            <pc:docMk/>
            <pc:sldMk cId="0" sldId="336"/>
            <ac:spMk id="28" creationId="{C48A9F89-B99B-CF76-4031-5417CE97911C}"/>
          </ac:spMkLst>
        </pc:spChg>
      </pc:sldChg>
      <pc:sldChg chg="addSp modSp add mod">
        <pc:chgData name="Anna Ntinti" userId="60f0110b6fd70e9b" providerId="LiveId" clId="{EA45A1B2-0177-4633-A967-F53D65CE16D6}" dt="2026-08-25T09:57:56.835" v="1495" actId="20577"/>
        <pc:sldMkLst>
          <pc:docMk/>
          <pc:sldMk cId="0" sldId="337"/>
        </pc:sldMkLst>
        <pc:spChg chg="add mod">
          <ac:chgData name="Anna Ntinti" userId="60f0110b6fd70e9b" providerId="LiveId" clId="{EA45A1B2-0177-4633-A967-F53D65CE16D6}" dt="2026-08-25T09:57:56.835" v="1495" actId="20577"/>
          <ac:spMkLst>
            <pc:docMk/>
            <pc:sldMk cId="0" sldId="337"/>
            <ac:spMk id="17" creationId="{EFBB33A8-B1BC-D8E1-3E7E-1C8E06C3B0BA}"/>
          </ac:spMkLst>
        </pc:spChg>
      </pc:sldChg>
      <pc:sldChg chg="addSp modSp add mod">
        <pc:chgData name="Anna Ntinti" userId="60f0110b6fd70e9b" providerId="LiveId" clId="{EA45A1B2-0177-4633-A967-F53D65CE16D6}" dt="2026-08-25T09:58:02.987" v="1498" actId="20577"/>
        <pc:sldMkLst>
          <pc:docMk/>
          <pc:sldMk cId="0" sldId="338"/>
        </pc:sldMkLst>
        <pc:spChg chg="mod">
          <ac:chgData name="Anna Ntinti" userId="60f0110b6fd70e9b" providerId="LiveId" clId="{EA45A1B2-0177-4633-A967-F53D65CE16D6}" dt="2026-08-23T22:19:35.920" v="1093" actId="403"/>
          <ac:spMkLst>
            <pc:docMk/>
            <pc:sldMk cId="0" sldId="338"/>
            <ac:spMk id="4" creationId="{00000000-0000-0000-0000-000000000000}"/>
          </ac:spMkLst>
        </pc:spChg>
        <pc:spChg chg="add mod">
          <ac:chgData name="Anna Ntinti" userId="60f0110b6fd70e9b" providerId="LiveId" clId="{EA45A1B2-0177-4633-A967-F53D65CE16D6}" dt="2026-08-25T09:58:02.987" v="1498" actId="20577"/>
          <ac:spMkLst>
            <pc:docMk/>
            <pc:sldMk cId="0" sldId="338"/>
            <ac:spMk id="20" creationId="{EE0AA6BF-1DB1-A05D-95DE-E9B106490AE1}"/>
          </ac:spMkLst>
        </pc:spChg>
      </pc:sldChg>
      <pc:sldChg chg="addSp delSp modSp add mod">
        <pc:chgData name="Anna Ntinti" userId="60f0110b6fd70e9b" providerId="LiveId" clId="{EA45A1B2-0177-4633-A967-F53D65CE16D6}" dt="2026-08-25T09:58:07.900" v="1501" actId="20577"/>
        <pc:sldMkLst>
          <pc:docMk/>
          <pc:sldMk cId="0" sldId="339"/>
        </pc:sldMkLst>
        <pc:spChg chg="mod">
          <ac:chgData name="Anna Ntinti" userId="60f0110b6fd70e9b" providerId="LiveId" clId="{EA45A1B2-0177-4633-A967-F53D65CE16D6}" dt="2026-08-23T22:19:30.582" v="1091" actId="403"/>
          <ac:spMkLst>
            <pc:docMk/>
            <pc:sldMk cId="0" sldId="339"/>
            <ac:spMk id="4" creationId="{00000000-0000-0000-0000-000000000000}"/>
          </ac:spMkLst>
        </pc:spChg>
        <pc:spChg chg="add mod">
          <ac:chgData name="Anna Ntinti" userId="60f0110b6fd70e9b" providerId="LiveId" clId="{EA45A1B2-0177-4633-A967-F53D65CE16D6}" dt="2026-08-25T09:58:07.900" v="1501" actId="20577"/>
          <ac:spMkLst>
            <pc:docMk/>
            <pc:sldMk cId="0" sldId="339"/>
            <ac:spMk id="15" creationId="{1E1739CE-57E5-84C0-FC9F-2467046A4EF5}"/>
          </ac:spMkLst>
        </pc:spChg>
      </pc:sldChg>
      <pc:sldChg chg="addSp delSp modSp add mod">
        <pc:chgData name="Anna Ntinti" userId="60f0110b6fd70e9b" providerId="LiveId" clId="{EA45A1B2-0177-4633-A967-F53D65CE16D6}" dt="2026-08-25T09:58:17.811" v="1506" actId="20577"/>
        <pc:sldMkLst>
          <pc:docMk/>
          <pc:sldMk cId="0" sldId="340"/>
        </pc:sldMkLst>
        <pc:spChg chg="mod">
          <ac:chgData name="Anna Ntinti" userId="60f0110b6fd70e9b" providerId="LiveId" clId="{EA45A1B2-0177-4633-A967-F53D65CE16D6}" dt="2026-08-23T22:22:16.257" v="1108" actId="1076"/>
          <ac:spMkLst>
            <pc:docMk/>
            <pc:sldMk cId="0" sldId="340"/>
            <ac:spMk id="3" creationId="{00000000-0000-0000-0000-000000000000}"/>
          </ac:spMkLst>
        </pc:spChg>
        <pc:spChg chg="mod">
          <ac:chgData name="Anna Ntinti" userId="60f0110b6fd70e9b" providerId="LiveId" clId="{EA45A1B2-0177-4633-A967-F53D65CE16D6}" dt="2026-08-23T22:22:12.952" v="1107" actId="1076"/>
          <ac:spMkLst>
            <pc:docMk/>
            <pc:sldMk cId="0" sldId="340"/>
            <ac:spMk id="4" creationId="{00000000-0000-0000-0000-000000000000}"/>
          </ac:spMkLst>
        </pc:spChg>
        <pc:spChg chg="mod">
          <ac:chgData name="Anna Ntinti" userId="60f0110b6fd70e9b" providerId="LiveId" clId="{EA45A1B2-0177-4633-A967-F53D65CE16D6}" dt="2026-08-23T22:22:04.716" v="1106" actId="1076"/>
          <ac:spMkLst>
            <pc:docMk/>
            <pc:sldMk cId="0" sldId="340"/>
            <ac:spMk id="5" creationId="{00000000-0000-0000-0000-000000000000}"/>
          </ac:spMkLst>
        </pc:spChg>
        <pc:spChg chg="mod">
          <ac:chgData name="Anna Ntinti" userId="60f0110b6fd70e9b" providerId="LiveId" clId="{EA45A1B2-0177-4633-A967-F53D65CE16D6}" dt="2026-08-23T22:22:26.466" v="1109" actId="1076"/>
          <ac:spMkLst>
            <pc:docMk/>
            <pc:sldMk cId="0" sldId="340"/>
            <ac:spMk id="6" creationId="{00000000-0000-0000-0000-000000000000}"/>
          </ac:spMkLst>
        </pc:spChg>
        <pc:spChg chg="add mod">
          <ac:chgData name="Anna Ntinti" userId="60f0110b6fd70e9b" providerId="LiveId" clId="{EA45A1B2-0177-4633-A967-F53D65CE16D6}" dt="2026-08-25T09:58:17.811" v="1506" actId="20577"/>
          <ac:spMkLst>
            <pc:docMk/>
            <pc:sldMk cId="0" sldId="340"/>
            <ac:spMk id="14" creationId="{86D0E7DE-725B-0DD4-AE62-BBB4D4129AD7}"/>
          </ac:spMkLst>
        </pc:spChg>
        <pc:spChg chg="add mod">
          <ac:chgData name="Anna Ntinti" userId="60f0110b6fd70e9b" providerId="LiveId" clId="{EA45A1B2-0177-4633-A967-F53D65CE16D6}" dt="2026-08-23T22:21:52.178" v="1105" actId="20577"/>
          <ac:spMkLst>
            <pc:docMk/>
            <pc:sldMk cId="0" sldId="340"/>
            <ac:spMk id="17" creationId="{F8E2B609-017B-C680-14B0-AE37AF05DEA3}"/>
          </ac:spMkLst>
        </pc:spChg>
        <pc:cxnChg chg="add mod">
          <ac:chgData name="Anna Ntinti" userId="60f0110b6fd70e9b" providerId="LiveId" clId="{EA45A1B2-0177-4633-A967-F53D65CE16D6}" dt="2026-08-23T22:22:42.087" v="1111" actId="13822"/>
          <ac:cxnSpMkLst>
            <pc:docMk/>
            <pc:sldMk cId="0" sldId="340"/>
            <ac:cxnSpMk id="19" creationId="{0D0FF28E-BB98-3433-C43D-38E934E0DBEA}"/>
          </ac:cxnSpMkLst>
        </pc:cxnChg>
      </pc:sldChg>
      <pc:sldChg chg="addSp delSp modSp add mod">
        <pc:chgData name="Anna Ntinti" userId="60f0110b6fd70e9b" providerId="LiveId" clId="{EA45A1B2-0177-4633-A967-F53D65CE16D6}" dt="2026-08-25T09:58:23.645" v="1511" actId="20577"/>
        <pc:sldMkLst>
          <pc:docMk/>
          <pc:sldMk cId="0" sldId="341"/>
        </pc:sldMkLst>
        <pc:spChg chg="add mod">
          <ac:chgData name="Anna Ntinti" userId="60f0110b6fd70e9b" providerId="LiveId" clId="{EA45A1B2-0177-4633-A967-F53D65CE16D6}" dt="2026-08-25T09:58:23.645" v="1511" actId="20577"/>
          <ac:spMkLst>
            <pc:docMk/>
            <pc:sldMk cId="0" sldId="341"/>
            <ac:spMk id="4" creationId="{703F8582-A5F3-DEC1-6E04-CFE625244F61}"/>
          </ac:spMkLst>
        </pc:spChg>
      </pc:sldChg>
      <pc:sldChg chg="addSp delSp modSp add mod">
        <pc:chgData name="Anna Ntinti" userId="60f0110b6fd70e9b" providerId="LiveId" clId="{EA45A1B2-0177-4633-A967-F53D65CE16D6}" dt="2026-08-25T09:58:31.895" v="1514" actId="20577"/>
        <pc:sldMkLst>
          <pc:docMk/>
          <pc:sldMk cId="0" sldId="342"/>
        </pc:sldMkLst>
        <pc:spChg chg="add mod">
          <ac:chgData name="Anna Ntinti" userId="60f0110b6fd70e9b" providerId="LiveId" clId="{EA45A1B2-0177-4633-A967-F53D65CE16D6}" dt="2026-08-25T09:58:31.895" v="1514" actId="20577"/>
          <ac:spMkLst>
            <pc:docMk/>
            <pc:sldMk cId="0" sldId="342"/>
            <ac:spMk id="4" creationId="{C3323474-4ED1-0068-5C3F-7B26E747B4E7}"/>
          </ac:spMkLst>
        </pc:spChg>
      </pc:sldChg>
      <pc:sldChg chg="addSp delSp modSp add mod">
        <pc:chgData name="Anna Ntinti" userId="60f0110b6fd70e9b" providerId="LiveId" clId="{EA45A1B2-0177-4633-A967-F53D65CE16D6}" dt="2026-08-25T09:58:38.176" v="1517" actId="20577"/>
        <pc:sldMkLst>
          <pc:docMk/>
          <pc:sldMk cId="0" sldId="343"/>
        </pc:sldMkLst>
        <pc:spChg chg="add mod">
          <ac:chgData name="Anna Ntinti" userId="60f0110b6fd70e9b" providerId="LiveId" clId="{EA45A1B2-0177-4633-A967-F53D65CE16D6}" dt="2026-08-25T09:58:38.176" v="1517" actId="20577"/>
          <ac:spMkLst>
            <pc:docMk/>
            <pc:sldMk cId="0" sldId="343"/>
            <ac:spMk id="4" creationId="{7A3C3BF1-721D-AC0A-9F1F-270A021B570E}"/>
          </ac:spMkLst>
        </pc:spChg>
      </pc:sldChg>
      <pc:sldChg chg="addSp modSp add mod">
        <pc:chgData name="Anna Ntinti" userId="60f0110b6fd70e9b" providerId="LiveId" clId="{EA45A1B2-0177-4633-A967-F53D65CE16D6}" dt="2026-08-25T09:58:44.338" v="1522" actId="6549"/>
        <pc:sldMkLst>
          <pc:docMk/>
          <pc:sldMk cId="0" sldId="344"/>
        </pc:sldMkLst>
        <pc:spChg chg="add mod">
          <ac:chgData name="Anna Ntinti" userId="60f0110b6fd70e9b" providerId="LiveId" clId="{EA45A1B2-0177-4633-A967-F53D65CE16D6}" dt="2026-08-25T09:58:44.338" v="1522" actId="6549"/>
          <ac:spMkLst>
            <pc:docMk/>
            <pc:sldMk cId="0" sldId="344"/>
            <ac:spMk id="21" creationId="{9F3E1ADD-3DF8-44EE-EBC7-83F48B49EF61}"/>
          </ac:spMkLst>
        </pc:spChg>
      </pc:sldChg>
      <pc:sldChg chg="addSp modSp add mod">
        <pc:chgData name="Anna Ntinti" userId="60f0110b6fd70e9b" providerId="LiveId" clId="{EA45A1B2-0177-4633-A967-F53D65CE16D6}" dt="2026-08-25T09:58:51.541" v="1527" actId="20577"/>
        <pc:sldMkLst>
          <pc:docMk/>
          <pc:sldMk cId="0" sldId="345"/>
        </pc:sldMkLst>
        <pc:spChg chg="add mod">
          <ac:chgData name="Anna Ntinti" userId="60f0110b6fd70e9b" providerId="LiveId" clId="{EA45A1B2-0177-4633-A967-F53D65CE16D6}" dt="2026-08-25T09:58:51.541" v="1527" actId="20577"/>
          <ac:spMkLst>
            <pc:docMk/>
            <pc:sldMk cId="0" sldId="345"/>
            <ac:spMk id="30" creationId="{97480463-C581-51F0-0960-746B35148378}"/>
          </ac:spMkLst>
        </pc:spChg>
      </pc:sldChg>
      <pc:sldChg chg="addSp modSp add mod">
        <pc:chgData name="Anna Ntinti" userId="60f0110b6fd70e9b" providerId="LiveId" clId="{EA45A1B2-0177-4633-A967-F53D65CE16D6}" dt="2026-08-25T09:58:57.686" v="1532" actId="20577"/>
        <pc:sldMkLst>
          <pc:docMk/>
          <pc:sldMk cId="0" sldId="346"/>
        </pc:sldMkLst>
        <pc:spChg chg="add mod">
          <ac:chgData name="Anna Ntinti" userId="60f0110b6fd70e9b" providerId="LiveId" clId="{EA45A1B2-0177-4633-A967-F53D65CE16D6}" dt="2026-08-25T09:58:57.686" v="1532" actId="20577"/>
          <ac:spMkLst>
            <pc:docMk/>
            <pc:sldMk cId="0" sldId="346"/>
            <ac:spMk id="4" creationId="{717634B1-D294-C8A3-A278-43D02A774433}"/>
          </ac:spMkLst>
        </pc:spChg>
      </pc:sldChg>
      <pc:sldChg chg="add">
        <pc:chgData name="Anna Ntinti" userId="60f0110b6fd70e9b" providerId="LiveId" clId="{EA45A1B2-0177-4633-A967-F53D65CE16D6}" dt="2026-08-23T22:42:42.666" v="1115"/>
        <pc:sldMkLst>
          <pc:docMk/>
          <pc:sldMk cId="0" sldId="347"/>
        </pc:sldMkLst>
      </pc:sldChg>
      <pc:sldChg chg="addSp modSp add mod">
        <pc:chgData name="Anna Ntinti" userId="60f0110b6fd70e9b" providerId="LiveId" clId="{EA45A1B2-0177-4633-A967-F53D65CE16D6}" dt="2026-08-25T09:59:08.819" v="1537" actId="20577"/>
        <pc:sldMkLst>
          <pc:docMk/>
          <pc:sldMk cId="0" sldId="348"/>
        </pc:sldMkLst>
        <pc:spChg chg="add mod">
          <ac:chgData name="Anna Ntinti" userId="60f0110b6fd70e9b" providerId="LiveId" clId="{EA45A1B2-0177-4633-A967-F53D65CE16D6}" dt="2026-08-25T09:59:08.819" v="1537" actId="20577"/>
          <ac:spMkLst>
            <pc:docMk/>
            <pc:sldMk cId="0" sldId="348"/>
            <ac:spMk id="3" creationId="{5B475DA3-2394-1CBE-3234-FF793F0ABC3D}"/>
          </ac:spMkLst>
        </pc:spChg>
      </pc:sldChg>
      <pc:sldChg chg="addSp modSp add mod">
        <pc:chgData name="Anna Ntinti" userId="60f0110b6fd70e9b" providerId="LiveId" clId="{EA45A1B2-0177-4633-A967-F53D65CE16D6}" dt="2026-08-25T09:59:13.786" v="1542" actId="20577"/>
        <pc:sldMkLst>
          <pc:docMk/>
          <pc:sldMk cId="0" sldId="349"/>
        </pc:sldMkLst>
        <pc:spChg chg="add mod">
          <ac:chgData name="Anna Ntinti" userId="60f0110b6fd70e9b" providerId="LiveId" clId="{EA45A1B2-0177-4633-A967-F53D65CE16D6}" dt="2026-08-25T09:59:13.786" v="1542" actId="20577"/>
          <ac:spMkLst>
            <pc:docMk/>
            <pc:sldMk cId="0" sldId="349"/>
            <ac:spMk id="3" creationId="{1E70C155-6DF6-60A0-A4FD-2EA8E0282835}"/>
          </ac:spMkLst>
        </pc:spChg>
      </pc:sldChg>
      <pc:sldChg chg="addSp modSp add mod">
        <pc:chgData name="Anna Ntinti" userId="60f0110b6fd70e9b" providerId="LiveId" clId="{EA45A1B2-0177-4633-A967-F53D65CE16D6}" dt="2026-08-25T09:59:17.982" v="1547" actId="20577"/>
        <pc:sldMkLst>
          <pc:docMk/>
          <pc:sldMk cId="0" sldId="350"/>
        </pc:sldMkLst>
        <pc:spChg chg="add mod">
          <ac:chgData name="Anna Ntinti" userId="60f0110b6fd70e9b" providerId="LiveId" clId="{EA45A1B2-0177-4633-A967-F53D65CE16D6}" dt="2026-08-25T09:59:17.982" v="1547" actId="20577"/>
          <ac:spMkLst>
            <pc:docMk/>
            <pc:sldMk cId="0" sldId="350"/>
            <ac:spMk id="3" creationId="{B525A50D-F5B7-BDFE-8731-4C2E117D21FD}"/>
          </ac:spMkLst>
        </pc:spChg>
      </pc:sldChg>
      <pc:sldChg chg="addSp modSp add mod">
        <pc:chgData name="Anna Ntinti" userId="60f0110b6fd70e9b" providerId="LiveId" clId="{EA45A1B2-0177-4633-A967-F53D65CE16D6}" dt="2026-08-25T09:59:24.877" v="1552" actId="20577"/>
        <pc:sldMkLst>
          <pc:docMk/>
          <pc:sldMk cId="0" sldId="351"/>
        </pc:sldMkLst>
        <pc:spChg chg="add mod">
          <ac:chgData name="Anna Ntinti" userId="60f0110b6fd70e9b" providerId="LiveId" clId="{EA45A1B2-0177-4633-A967-F53D65CE16D6}" dt="2026-08-25T09:59:24.877" v="1552" actId="20577"/>
          <ac:spMkLst>
            <pc:docMk/>
            <pc:sldMk cId="0" sldId="351"/>
            <ac:spMk id="6" creationId="{3AE58C33-2667-00CD-85FB-90FB1DF3119B}"/>
          </ac:spMkLst>
        </pc:spChg>
      </pc:sldChg>
      <pc:sldChg chg="addSp modSp add mod">
        <pc:chgData name="Anna Ntinti" userId="60f0110b6fd70e9b" providerId="LiveId" clId="{EA45A1B2-0177-4633-A967-F53D65CE16D6}" dt="2026-08-25T09:59:29.828" v="1557" actId="20577"/>
        <pc:sldMkLst>
          <pc:docMk/>
          <pc:sldMk cId="0" sldId="352"/>
        </pc:sldMkLst>
        <pc:spChg chg="add mod">
          <ac:chgData name="Anna Ntinti" userId="60f0110b6fd70e9b" providerId="LiveId" clId="{EA45A1B2-0177-4633-A967-F53D65CE16D6}" dt="2026-08-25T09:59:29.828" v="1557" actId="20577"/>
          <ac:spMkLst>
            <pc:docMk/>
            <pc:sldMk cId="0" sldId="352"/>
            <ac:spMk id="4" creationId="{DEC78F7B-4122-3AA1-32A7-59FA99AD1263}"/>
          </ac:spMkLst>
        </pc:spChg>
        <pc:spChg chg="mod">
          <ac:chgData name="Anna Ntinti" userId="60f0110b6fd70e9b" providerId="LiveId" clId="{EA45A1B2-0177-4633-A967-F53D65CE16D6}" dt="2026-08-25T09:50:33.538" v="1433" actId="20577"/>
          <ac:spMkLst>
            <pc:docMk/>
            <pc:sldMk cId="0" sldId="352"/>
            <ac:spMk id="6" creationId="{00000000-0000-0000-0000-000000000000}"/>
          </ac:spMkLst>
        </pc:spChg>
      </pc:sldChg>
      <pc:sldChg chg="addSp modSp add mod">
        <pc:chgData name="Anna Ntinti" userId="60f0110b6fd70e9b" providerId="LiveId" clId="{EA45A1B2-0177-4633-A967-F53D65CE16D6}" dt="2026-08-25T09:59:34.565" v="1562" actId="20577"/>
        <pc:sldMkLst>
          <pc:docMk/>
          <pc:sldMk cId="0" sldId="353"/>
        </pc:sldMkLst>
        <pc:spChg chg="add mod">
          <ac:chgData name="Anna Ntinti" userId="60f0110b6fd70e9b" providerId="LiveId" clId="{EA45A1B2-0177-4633-A967-F53D65CE16D6}" dt="2026-08-25T09:59:34.565" v="1562" actId="20577"/>
          <ac:spMkLst>
            <pc:docMk/>
            <pc:sldMk cId="0" sldId="353"/>
            <ac:spMk id="4" creationId="{AC26928F-10F2-F1A5-36E8-FDC56F0918DB}"/>
          </ac:spMkLst>
        </pc:spChg>
      </pc:sldChg>
      <pc:sldChg chg="addSp modSp add mod">
        <pc:chgData name="Anna Ntinti" userId="60f0110b6fd70e9b" providerId="LiveId" clId="{EA45A1B2-0177-4633-A967-F53D65CE16D6}" dt="2026-08-25T09:59:44.897" v="1567" actId="20577"/>
        <pc:sldMkLst>
          <pc:docMk/>
          <pc:sldMk cId="0" sldId="354"/>
        </pc:sldMkLst>
        <pc:spChg chg="add mod">
          <ac:chgData name="Anna Ntinti" userId="60f0110b6fd70e9b" providerId="LiveId" clId="{EA45A1B2-0177-4633-A967-F53D65CE16D6}" dt="2026-08-25T09:59:44.897" v="1567" actId="20577"/>
          <ac:spMkLst>
            <pc:docMk/>
            <pc:sldMk cId="0" sldId="354"/>
            <ac:spMk id="3" creationId="{4025900F-1556-EEAF-C020-69EA17D3D9D8}"/>
          </ac:spMkLst>
        </pc:spChg>
      </pc:sldChg>
      <pc:sldChg chg="modSp add mod">
        <pc:chgData name="Anna Ntinti" userId="60f0110b6fd70e9b" providerId="LiveId" clId="{EA45A1B2-0177-4633-A967-F53D65CE16D6}" dt="2026-08-23T22:44:26.794" v="1142" actId="20577"/>
        <pc:sldMkLst>
          <pc:docMk/>
          <pc:sldMk cId="391542319" sldId="355"/>
        </pc:sldMkLst>
        <pc:spChg chg="mod">
          <ac:chgData name="Anna Ntinti" userId="60f0110b6fd70e9b" providerId="LiveId" clId="{EA45A1B2-0177-4633-A967-F53D65CE16D6}" dt="2026-08-23T22:44:26.794" v="1142" actId="20577"/>
          <ac:spMkLst>
            <pc:docMk/>
            <pc:sldMk cId="391542319" sldId="355"/>
            <ac:spMk id="5" creationId="{A50094CD-197B-5804-1E17-FF88A16C2934}"/>
          </ac:spMkLst>
        </pc:spChg>
      </pc:sldChg>
      <pc:sldChg chg="modSp add mod">
        <pc:chgData name="Anna Ntinti" userId="60f0110b6fd70e9b" providerId="LiveId" clId="{EA45A1B2-0177-4633-A967-F53D65CE16D6}" dt="2026-08-23T22:45:38.561" v="1154" actId="20577"/>
        <pc:sldMkLst>
          <pc:docMk/>
          <pc:sldMk cId="2928515146" sldId="356"/>
        </pc:sldMkLst>
        <pc:spChg chg="mod">
          <ac:chgData name="Anna Ntinti" userId="60f0110b6fd70e9b" providerId="LiveId" clId="{EA45A1B2-0177-4633-A967-F53D65CE16D6}" dt="2026-08-23T22:45:38.561" v="1154" actId="20577"/>
          <ac:spMkLst>
            <pc:docMk/>
            <pc:sldMk cId="2928515146" sldId="356"/>
            <ac:spMk id="5" creationId="{E1CFE93C-CB42-7004-CA82-AFB79ADC7630}"/>
          </ac:spMkLst>
        </pc:spChg>
      </pc:sldChg>
      <pc:sldChg chg="modSp add mod">
        <pc:chgData name="Anna Ntinti" userId="60f0110b6fd70e9b" providerId="LiveId" clId="{EA45A1B2-0177-4633-A967-F53D65CE16D6}" dt="2026-08-23T22:50:11.532" v="1162" actId="20577"/>
        <pc:sldMkLst>
          <pc:docMk/>
          <pc:sldMk cId="2876875016" sldId="357"/>
        </pc:sldMkLst>
        <pc:spChg chg="mod">
          <ac:chgData name="Anna Ntinti" userId="60f0110b6fd70e9b" providerId="LiveId" clId="{EA45A1B2-0177-4633-A967-F53D65CE16D6}" dt="2026-08-23T22:50:11.532" v="1162" actId="20577"/>
          <ac:spMkLst>
            <pc:docMk/>
            <pc:sldMk cId="2876875016" sldId="357"/>
            <ac:spMk id="5" creationId="{33ADE012-224A-8ADE-DA4A-7CFF071F83E6}"/>
          </ac:spMkLst>
        </pc:spChg>
      </pc:sldChg>
      <pc:sldChg chg="modSp add mod">
        <pc:chgData name="Anna Ntinti" userId="60f0110b6fd70e9b" providerId="LiveId" clId="{EA45A1B2-0177-4633-A967-F53D65CE16D6}" dt="2026-08-23T22:52:32.838" v="1174" actId="20577"/>
        <pc:sldMkLst>
          <pc:docMk/>
          <pc:sldMk cId="809720299" sldId="358"/>
        </pc:sldMkLst>
        <pc:spChg chg="mod">
          <ac:chgData name="Anna Ntinti" userId="60f0110b6fd70e9b" providerId="LiveId" clId="{EA45A1B2-0177-4633-A967-F53D65CE16D6}" dt="2026-08-23T22:52:32.838" v="1174" actId="20577"/>
          <ac:spMkLst>
            <pc:docMk/>
            <pc:sldMk cId="809720299" sldId="358"/>
            <ac:spMk id="5" creationId="{B4C81997-5E9C-3EB5-121E-16A3B8711829}"/>
          </ac:spMkLst>
        </pc:spChg>
      </pc:sldChg>
      <pc:sldChg chg="addSp modSp add mod">
        <pc:chgData name="Anna Ntinti" userId="60f0110b6fd70e9b" providerId="LiveId" clId="{EA45A1B2-0177-4633-A967-F53D65CE16D6}" dt="2026-08-25T09:59:51.499" v="1572" actId="20577"/>
        <pc:sldMkLst>
          <pc:docMk/>
          <pc:sldMk cId="0" sldId="359"/>
        </pc:sldMkLst>
        <pc:spChg chg="add mod">
          <ac:chgData name="Anna Ntinti" userId="60f0110b6fd70e9b" providerId="LiveId" clId="{EA45A1B2-0177-4633-A967-F53D65CE16D6}" dt="2026-08-25T09:59:51.499" v="1572" actId="20577"/>
          <ac:spMkLst>
            <pc:docMk/>
            <pc:sldMk cId="0" sldId="359"/>
            <ac:spMk id="4" creationId="{2BF3B3AF-CB6E-B0EC-F277-892BA4C174D6}"/>
          </ac:spMkLst>
        </pc:spChg>
        <pc:spChg chg="mod">
          <ac:chgData name="Anna Ntinti" userId="60f0110b6fd70e9b" providerId="LiveId" clId="{EA45A1B2-0177-4633-A967-F53D65CE16D6}" dt="2026-08-25T09:51:27.444" v="1434" actId="20577"/>
          <ac:spMkLst>
            <pc:docMk/>
            <pc:sldMk cId="0" sldId="359"/>
            <ac:spMk id="8" creationId="{00000000-0000-0000-0000-000000000000}"/>
          </ac:spMkLst>
        </pc:spChg>
      </pc:sldChg>
      <pc:sldChg chg="addSp modSp add mod">
        <pc:chgData name="Anna Ntinti" userId="60f0110b6fd70e9b" providerId="LiveId" clId="{EA45A1B2-0177-4633-A967-F53D65CE16D6}" dt="2026-08-25T09:59:57.986" v="1575" actId="20577"/>
        <pc:sldMkLst>
          <pc:docMk/>
          <pc:sldMk cId="0" sldId="360"/>
        </pc:sldMkLst>
        <pc:spChg chg="add mod">
          <ac:chgData name="Anna Ntinti" userId="60f0110b6fd70e9b" providerId="LiveId" clId="{EA45A1B2-0177-4633-A967-F53D65CE16D6}" dt="2026-08-25T09:59:57.986" v="1575" actId="20577"/>
          <ac:spMkLst>
            <pc:docMk/>
            <pc:sldMk cId="0" sldId="360"/>
            <ac:spMk id="4" creationId="{29D5A764-4D6A-6151-3549-A0530D018ED0}"/>
          </ac:spMkLst>
        </pc:spChg>
      </pc:sldChg>
      <pc:sldChg chg="addSp modSp add mod">
        <pc:chgData name="Anna Ntinti" userId="60f0110b6fd70e9b" providerId="LiveId" clId="{EA45A1B2-0177-4633-A967-F53D65CE16D6}" dt="2026-08-25T10:00:06.163" v="1582" actId="20577"/>
        <pc:sldMkLst>
          <pc:docMk/>
          <pc:sldMk cId="0" sldId="361"/>
        </pc:sldMkLst>
        <pc:spChg chg="add mod">
          <ac:chgData name="Anna Ntinti" userId="60f0110b6fd70e9b" providerId="LiveId" clId="{EA45A1B2-0177-4633-A967-F53D65CE16D6}" dt="2026-08-25T10:00:06.163" v="1582" actId="20577"/>
          <ac:spMkLst>
            <pc:docMk/>
            <pc:sldMk cId="0" sldId="361"/>
            <ac:spMk id="4" creationId="{762E5A14-D1F9-38C6-0FE4-AC838CBA410F}"/>
          </ac:spMkLst>
        </pc:spChg>
      </pc:sldChg>
      <pc:sldChg chg="addSp modSp add mod">
        <pc:chgData name="Anna Ntinti" userId="60f0110b6fd70e9b" providerId="LiveId" clId="{EA45A1B2-0177-4633-A967-F53D65CE16D6}" dt="2026-08-25T10:00:13.196" v="1587" actId="20577"/>
        <pc:sldMkLst>
          <pc:docMk/>
          <pc:sldMk cId="0" sldId="362"/>
        </pc:sldMkLst>
        <pc:spChg chg="add mod">
          <ac:chgData name="Anna Ntinti" userId="60f0110b6fd70e9b" providerId="LiveId" clId="{EA45A1B2-0177-4633-A967-F53D65CE16D6}" dt="2026-08-25T10:00:13.196" v="1587" actId="20577"/>
          <ac:spMkLst>
            <pc:docMk/>
            <pc:sldMk cId="0" sldId="362"/>
            <ac:spMk id="4" creationId="{EBF078BC-C2DA-2089-4207-53FB1048E67B}"/>
          </ac:spMkLst>
        </pc:spChg>
      </pc:sldChg>
      <pc:sldChg chg="addSp modSp add mod">
        <pc:chgData name="Anna Ntinti" userId="60f0110b6fd70e9b" providerId="LiveId" clId="{EA45A1B2-0177-4633-A967-F53D65CE16D6}" dt="2026-08-25T10:00:18.890" v="1592" actId="20577"/>
        <pc:sldMkLst>
          <pc:docMk/>
          <pc:sldMk cId="0" sldId="363"/>
        </pc:sldMkLst>
        <pc:spChg chg="add mod">
          <ac:chgData name="Anna Ntinti" userId="60f0110b6fd70e9b" providerId="LiveId" clId="{EA45A1B2-0177-4633-A967-F53D65CE16D6}" dt="2026-08-25T10:00:18.890" v="1592" actId="20577"/>
          <ac:spMkLst>
            <pc:docMk/>
            <pc:sldMk cId="0" sldId="363"/>
            <ac:spMk id="9" creationId="{58C50E45-8069-A912-812D-9742391110A3}"/>
          </ac:spMkLst>
        </pc:spChg>
      </pc:sldChg>
      <pc:sldChg chg="addSp modSp add mod">
        <pc:chgData name="Anna Ntinti" userId="60f0110b6fd70e9b" providerId="LiveId" clId="{EA45A1B2-0177-4633-A967-F53D65CE16D6}" dt="2026-08-25T10:00:24.048" v="1597" actId="20577"/>
        <pc:sldMkLst>
          <pc:docMk/>
          <pc:sldMk cId="0" sldId="364"/>
        </pc:sldMkLst>
        <pc:spChg chg="add mod">
          <ac:chgData name="Anna Ntinti" userId="60f0110b6fd70e9b" providerId="LiveId" clId="{EA45A1B2-0177-4633-A967-F53D65CE16D6}" dt="2026-08-25T10:00:24.048" v="1597" actId="20577"/>
          <ac:spMkLst>
            <pc:docMk/>
            <pc:sldMk cId="0" sldId="364"/>
            <ac:spMk id="9" creationId="{58BE5FD5-E696-9B01-D5B1-BAE80E417D46}"/>
          </ac:spMkLst>
        </pc:spChg>
      </pc:sldChg>
      <pc:sldChg chg="addSp modSp add mod">
        <pc:chgData name="Anna Ntinti" userId="60f0110b6fd70e9b" providerId="LiveId" clId="{EA45A1B2-0177-4633-A967-F53D65CE16D6}" dt="2026-08-25T10:00:29.116" v="1602" actId="20577"/>
        <pc:sldMkLst>
          <pc:docMk/>
          <pc:sldMk cId="0" sldId="365"/>
        </pc:sldMkLst>
        <pc:spChg chg="add mod">
          <ac:chgData name="Anna Ntinti" userId="60f0110b6fd70e9b" providerId="LiveId" clId="{EA45A1B2-0177-4633-A967-F53D65CE16D6}" dt="2026-08-25T10:00:29.116" v="1602" actId="20577"/>
          <ac:spMkLst>
            <pc:docMk/>
            <pc:sldMk cId="0" sldId="365"/>
            <ac:spMk id="4" creationId="{8130AC3B-F457-F5C9-BFCF-86ADD3AA04BB}"/>
          </ac:spMkLst>
        </pc:spChg>
      </pc:sldChg>
      <pc:sldChg chg="delSp modSp add mod">
        <pc:chgData name="Anna Ntinti" userId="60f0110b6fd70e9b" providerId="LiveId" clId="{EA45A1B2-0177-4633-A967-F53D65CE16D6}" dt="2026-08-23T23:03:27.134" v="1238" actId="20577"/>
        <pc:sldMkLst>
          <pc:docMk/>
          <pc:sldMk cId="2648789685" sldId="366"/>
        </pc:sldMkLst>
        <pc:spChg chg="mod">
          <ac:chgData name="Anna Ntinti" userId="60f0110b6fd70e9b" providerId="LiveId" clId="{EA45A1B2-0177-4633-A967-F53D65CE16D6}" dt="2026-08-23T23:03:27.134" v="1238" actId="20577"/>
          <ac:spMkLst>
            <pc:docMk/>
            <pc:sldMk cId="2648789685" sldId="366"/>
            <ac:spMk id="3" creationId="{A7DD5A7B-80F3-E9B9-967B-9E8BDD05624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CD1D43-F06B-4988-B51A-14F26696EBF3}" type="datetimeFigureOut">
              <a:rPr lang="el-GR" smtClean="0"/>
              <a:t>9/9/2026</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44A193-382A-4EB8-8C9A-0BE82E4CE2B3}" type="slidenum">
              <a:rPr lang="el-GR" smtClean="0"/>
              <a:t>‹#›</a:t>
            </a:fld>
            <a:endParaRPr lang="el-GR"/>
          </a:p>
        </p:txBody>
      </p:sp>
    </p:spTree>
    <p:extLst>
      <p:ext uri="{BB962C8B-B14F-4D97-AF65-F5344CB8AC3E}">
        <p14:creationId xmlns:p14="http://schemas.microsoft.com/office/powerpoint/2010/main" val="862567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44ED838-808B-0967-78DB-C14FF6E0A706}"/>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C0FE05FA-5FAA-F126-8B1A-57944439A7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B6B9BFAE-4C2B-E10D-6548-7566C4B3930B}"/>
              </a:ext>
            </a:extLst>
          </p:cNvPr>
          <p:cNvSpPr>
            <a:spLocks noGrp="1"/>
          </p:cNvSpPr>
          <p:nvPr>
            <p:ph type="dt" sz="half" idx="10"/>
          </p:nvPr>
        </p:nvSpPr>
        <p:spPr/>
        <p:txBody>
          <a:bodyPr/>
          <a:lstStyle/>
          <a:p>
            <a:fld id="{C541A3CE-ECC2-4297-9E32-FF6F1DBDCF75}" type="datetimeFigureOut">
              <a:rPr lang="el-GR" smtClean="0"/>
              <a:t>9/9/2026</a:t>
            </a:fld>
            <a:endParaRPr lang="el-GR"/>
          </a:p>
        </p:txBody>
      </p:sp>
      <p:sp>
        <p:nvSpPr>
          <p:cNvPr id="5" name="Θέση υποσέλιδου 4">
            <a:extLst>
              <a:ext uri="{FF2B5EF4-FFF2-40B4-BE49-F238E27FC236}">
                <a16:creationId xmlns:a16="http://schemas.microsoft.com/office/drawing/2014/main" id="{65EEDA6F-CA24-06C5-7BDD-9A4B8FE1ED9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5398231-51D1-6036-9E17-6AC781EBF471}"/>
              </a:ext>
            </a:extLst>
          </p:cNvPr>
          <p:cNvSpPr>
            <a:spLocks noGrp="1"/>
          </p:cNvSpPr>
          <p:nvPr>
            <p:ph type="sldNum" sz="quarter" idx="12"/>
          </p:nvPr>
        </p:nvSpPr>
        <p:spPr/>
        <p:txBody>
          <a:bodyPr/>
          <a:lstStyle/>
          <a:p>
            <a:fld id="{D45D3253-CB0C-4C33-9AB3-12C32A3429B0}" type="slidenum">
              <a:rPr lang="el-GR" smtClean="0"/>
              <a:t>‹#›</a:t>
            </a:fld>
            <a:endParaRPr lang="el-GR"/>
          </a:p>
        </p:txBody>
      </p:sp>
    </p:spTree>
    <p:extLst>
      <p:ext uri="{BB962C8B-B14F-4D97-AF65-F5344CB8AC3E}">
        <p14:creationId xmlns:p14="http://schemas.microsoft.com/office/powerpoint/2010/main" val="175361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0C27DAD-6EC3-22C1-DE4A-ED54B3F2532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53E8A9B6-44D7-7E9A-4AE2-01DD3F98FFB2}"/>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AAF28290-A9D1-B95C-AF8A-CABDEE7A3065}"/>
              </a:ext>
            </a:extLst>
          </p:cNvPr>
          <p:cNvSpPr>
            <a:spLocks noGrp="1"/>
          </p:cNvSpPr>
          <p:nvPr>
            <p:ph type="dt" sz="half" idx="10"/>
          </p:nvPr>
        </p:nvSpPr>
        <p:spPr/>
        <p:txBody>
          <a:bodyPr/>
          <a:lstStyle/>
          <a:p>
            <a:fld id="{C541A3CE-ECC2-4297-9E32-FF6F1DBDCF75}" type="datetimeFigureOut">
              <a:rPr lang="el-GR" smtClean="0"/>
              <a:t>9/9/2026</a:t>
            </a:fld>
            <a:endParaRPr lang="el-GR"/>
          </a:p>
        </p:txBody>
      </p:sp>
      <p:sp>
        <p:nvSpPr>
          <p:cNvPr id="5" name="Θέση υποσέλιδου 4">
            <a:extLst>
              <a:ext uri="{FF2B5EF4-FFF2-40B4-BE49-F238E27FC236}">
                <a16:creationId xmlns:a16="http://schemas.microsoft.com/office/drawing/2014/main" id="{3F2D8592-F7F8-F0E9-AB40-DE8D030DA84B}"/>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E508446-EC96-B3EA-9E18-26E88D95D085}"/>
              </a:ext>
            </a:extLst>
          </p:cNvPr>
          <p:cNvSpPr>
            <a:spLocks noGrp="1"/>
          </p:cNvSpPr>
          <p:nvPr>
            <p:ph type="sldNum" sz="quarter" idx="12"/>
          </p:nvPr>
        </p:nvSpPr>
        <p:spPr/>
        <p:txBody>
          <a:bodyPr/>
          <a:lstStyle/>
          <a:p>
            <a:fld id="{D45D3253-CB0C-4C33-9AB3-12C32A3429B0}" type="slidenum">
              <a:rPr lang="el-GR" smtClean="0"/>
              <a:t>‹#›</a:t>
            </a:fld>
            <a:endParaRPr lang="el-GR"/>
          </a:p>
        </p:txBody>
      </p:sp>
    </p:spTree>
    <p:extLst>
      <p:ext uri="{BB962C8B-B14F-4D97-AF65-F5344CB8AC3E}">
        <p14:creationId xmlns:p14="http://schemas.microsoft.com/office/powerpoint/2010/main" val="2300341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51AD950F-EA9D-DD63-DA56-DFBD5B294D13}"/>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5CDC717B-1D1F-9259-F2E2-6BE148DF153A}"/>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1AF1011-6CBD-9DAF-2D5E-768264AD68F6}"/>
              </a:ext>
            </a:extLst>
          </p:cNvPr>
          <p:cNvSpPr>
            <a:spLocks noGrp="1"/>
          </p:cNvSpPr>
          <p:nvPr>
            <p:ph type="dt" sz="half" idx="10"/>
          </p:nvPr>
        </p:nvSpPr>
        <p:spPr/>
        <p:txBody>
          <a:bodyPr/>
          <a:lstStyle/>
          <a:p>
            <a:fld id="{C541A3CE-ECC2-4297-9E32-FF6F1DBDCF75}" type="datetimeFigureOut">
              <a:rPr lang="el-GR" smtClean="0"/>
              <a:t>9/9/2026</a:t>
            </a:fld>
            <a:endParaRPr lang="el-GR"/>
          </a:p>
        </p:txBody>
      </p:sp>
      <p:sp>
        <p:nvSpPr>
          <p:cNvPr id="5" name="Θέση υποσέλιδου 4">
            <a:extLst>
              <a:ext uri="{FF2B5EF4-FFF2-40B4-BE49-F238E27FC236}">
                <a16:creationId xmlns:a16="http://schemas.microsoft.com/office/drawing/2014/main" id="{1A74363C-4ACC-E4FD-451E-44448206F5A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5D38E7C-E98D-6DEE-37C2-099CFAC28F6D}"/>
              </a:ext>
            </a:extLst>
          </p:cNvPr>
          <p:cNvSpPr>
            <a:spLocks noGrp="1"/>
          </p:cNvSpPr>
          <p:nvPr>
            <p:ph type="sldNum" sz="quarter" idx="12"/>
          </p:nvPr>
        </p:nvSpPr>
        <p:spPr/>
        <p:txBody>
          <a:bodyPr/>
          <a:lstStyle/>
          <a:p>
            <a:fld id="{D45D3253-CB0C-4C33-9AB3-12C32A3429B0}" type="slidenum">
              <a:rPr lang="el-GR" smtClean="0"/>
              <a:t>‹#›</a:t>
            </a:fld>
            <a:endParaRPr lang="el-GR"/>
          </a:p>
        </p:txBody>
      </p:sp>
    </p:spTree>
    <p:extLst>
      <p:ext uri="{BB962C8B-B14F-4D97-AF65-F5344CB8AC3E}">
        <p14:creationId xmlns:p14="http://schemas.microsoft.com/office/powerpoint/2010/main" val="11632510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32605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188623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753644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59694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1334987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752252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9/9/2026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2733068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9/9/2026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450924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0119B44-D54A-A2E5-80A5-60EA1C7D75E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FC07AA80-F987-1EB8-F426-2D87A9523D93}"/>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583E493-5333-D5DD-0DB9-98FD5CF6B80B}"/>
              </a:ext>
            </a:extLst>
          </p:cNvPr>
          <p:cNvSpPr>
            <a:spLocks noGrp="1"/>
          </p:cNvSpPr>
          <p:nvPr>
            <p:ph type="dt" sz="half" idx="10"/>
          </p:nvPr>
        </p:nvSpPr>
        <p:spPr/>
        <p:txBody>
          <a:bodyPr/>
          <a:lstStyle/>
          <a:p>
            <a:fld id="{C541A3CE-ECC2-4297-9E32-FF6F1DBDCF75}" type="datetimeFigureOut">
              <a:rPr lang="el-GR" smtClean="0"/>
              <a:t>9/9/2026</a:t>
            </a:fld>
            <a:endParaRPr lang="el-GR"/>
          </a:p>
        </p:txBody>
      </p:sp>
      <p:sp>
        <p:nvSpPr>
          <p:cNvPr id="5" name="Θέση υποσέλιδου 4">
            <a:extLst>
              <a:ext uri="{FF2B5EF4-FFF2-40B4-BE49-F238E27FC236}">
                <a16:creationId xmlns:a16="http://schemas.microsoft.com/office/drawing/2014/main" id="{E1D58D21-F4C5-94CB-F9AC-C158143AA3C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7C7C799-278C-1643-60D3-780B44FEC217}"/>
              </a:ext>
            </a:extLst>
          </p:cNvPr>
          <p:cNvSpPr>
            <a:spLocks noGrp="1"/>
          </p:cNvSpPr>
          <p:nvPr>
            <p:ph type="sldNum" sz="quarter" idx="12"/>
          </p:nvPr>
        </p:nvSpPr>
        <p:spPr/>
        <p:txBody>
          <a:bodyPr/>
          <a:lstStyle/>
          <a:p>
            <a:fld id="{D45D3253-CB0C-4C33-9AB3-12C32A3429B0}" type="slidenum">
              <a:rPr lang="el-GR" smtClean="0"/>
              <a:t>‹#›</a:t>
            </a:fld>
            <a:endParaRPr lang="el-GR"/>
          </a:p>
        </p:txBody>
      </p:sp>
    </p:spTree>
    <p:extLst>
      <p:ext uri="{BB962C8B-B14F-4D97-AF65-F5344CB8AC3E}">
        <p14:creationId xmlns:p14="http://schemas.microsoft.com/office/powerpoint/2010/main" val="39535315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0297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361689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277559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151792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EF250D-C31D-B0F7-4349-A129F839C2D9}"/>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27F3A4BD-2416-60CD-E296-9D52F028D7A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B16EE79D-5518-9DC2-32A4-9FA6B6E8C485}"/>
              </a:ext>
            </a:extLst>
          </p:cNvPr>
          <p:cNvSpPr>
            <a:spLocks noGrp="1"/>
          </p:cNvSpPr>
          <p:nvPr>
            <p:ph type="dt" sz="half" idx="10"/>
          </p:nvPr>
        </p:nvSpPr>
        <p:spPr/>
        <p:txBody>
          <a:bodyPr/>
          <a:lstStyle/>
          <a:p>
            <a:fld id="{C541A3CE-ECC2-4297-9E32-FF6F1DBDCF75}" type="datetimeFigureOut">
              <a:rPr lang="el-GR" smtClean="0"/>
              <a:t>9/9/2026</a:t>
            </a:fld>
            <a:endParaRPr lang="el-GR"/>
          </a:p>
        </p:txBody>
      </p:sp>
      <p:sp>
        <p:nvSpPr>
          <p:cNvPr id="5" name="Θέση υποσέλιδου 4">
            <a:extLst>
              <a:ext uri="{FF2B5EF4-FFF2-40B4-BE49-F238E27FC236}">
                <a16:creationId xmlns:a16="http://schemas.microsoft.com/office/drawing/2014/main" id="{A3BE967D-7699-D5CD-470B-D2F2B940E5F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5936ACB-9929-AFCE-039B-7C0C026D7E55}"/>
              </a:ext>
            </a:extLst>
          </p:cNvPr>
          <p:cNvSpPr>
            <a:spLocks noGrp="1"/>
          </p:cNvSpPr>
          <p:nvPr>
            <p:ph type="sldNum" sz="quarter" idx="12"/>
          </p:nvPr>
        </p:nvSpPr>
        <p:spPr/>
        <p:txBody>
          <a:bodyPr/>
          <a:lstStyle/>
          <a:p>
            <a:fld id="{D45D3253-CB0C-4C33-9AB3-12C32A3429B0}" type="slidenum">
              <a:rPr lang="el-GR" smtClean="0"/>
              <a:t>‹#›</a:t>
            </a:fld>
            <a:endParaRPr lang="el-GR"/>
          </a:p>
        </p:txBody>
      </p:sp>
    </p:spTree>
    <p:extLst>
      <p:ext uri="{BB962C8B-B14F-4D97-AF65-F5344CB8AC3E}">
        <p14:creationId xmlns:p14="http://schemas.microsoft.com/office/powerpoint/2010/main" val="3571585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CF79DBF-7CD2-F18B-D2A0-6077B5097AC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013DF789-B63B-3330-F95F-B05B26818F9D}"/>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10C62F9A-BAA1-63B3-3F53-4C793B121815}"/>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BED432E3-B86C-896B-A072-014A9E9090AB}"/>
              </a:ext>
            </a:extLst>
          </p:cNvPr>
          <p:cNvSpPr>
            <a:spLocks noGrp="1"/>
          </p:cNvSpPr>
          <p:nvPr>
            <p:ph type="dt" sz="half" idx="10"/>
          </p:nvPr>
        </p:nvSpPr>
        <p:spPr/>
        <p:txBody>
          <a:bodyPr/>
          <a:lstStyle/>
          <a:p>
            <a:fld id="{C541A3CE-ECC2-4297-9E32-FF6F1DBDCF75}" type="datetimeFigureOut">
              <a:rPr lang="el-GR" smtClean="0"/>
              <a:t>9/9/2026</a:t>
            </a:fld>
            <a:endParaRPr lang="el-GR"/>
          </a:p>
        </p:txBody>
      </p:sp>
      <p:sp>
        <p:nvSpPr>
          <p:cNvPr id="6" name="Θέση υποσέλιδου 5">
            <a:extLst>
              <a:ext uri="{FF2B5EF4-FFF2-40B4-BE49-F238E27FC236}">
                <a16:creationId xmlns:a16="http://schemas.microsoft.com/office/drawing/2014/main" id="{05A8BA3A-564A-1685-5D10-BE13304D5A6F}"/>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DECBC4A1-62CB-4818-0CFB-B9A72BBFCB84}"/>
              </a:ext>
            </a:extLst>
          </p:cNvPr>
          <p:cNvSpPr>
            <a:spLocks noGrp="1"/>
          </p:cNvSpPr>
          <p:nvPr>
            <p:ph type="sldNum" sz="quarter" idx="12"/>
          </p:nvPr>
        </p:nvSpPr>
        <p:spPr/>
        <p:txBody>
          <a:bodyPr/>
          <a:lstStyle/>
          <a:p>
            <a:fld id="{D45D3253-CB0C-4C33-9AB3-12C32A3429B0}" type="slidenum">
              <a:rPr lang="el-GR" smtClean="0"/>
              <a:t>‹#›</a:t>
            </a:fld>
            <a:endParaRPr lang="el-GR"/>
          </a:p>
        </p:txBody>
      </p:sp>
    </p:spTree>
    <p:extLst>
      <p:ext uri="{BB962C8B-B14F-4D97-AF65-F5344CB8AC3E}">
        <p14:creationId xmlns:p14="http://schemas.microsoft.com/office/powerpoint/2010/main" val="2320661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F46CB47-6160-B99E-3318-9D1D75D5E268}"/>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BBEDB703-536F-4E05-3968-C1BC21E269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333F6855-7565-EC37-A990-3996C98C5062}"/>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23F6BFA7-4134-0802-8D75-2C053D93B9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E35C7EEA-0359-C33C-3F65-9DA766B90B3A}"/>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D61C5FAE-3BC3-8465-B2F3-3099891ECB29}"/>
              </a:ext>
            </a:extLst>
          </p:cNvPr>
          <p:cNvSpPr>
            <a:spLocks noGrp="1"/>
          </p:cNvSpPr>
          <p:nvPr>
            <p:ph type="dt" sz="half" idx="10"/>
          </p:nvPr>
        </p:nvSpPr>
        <p:spPr/>
        <p:txBody>
          <a:bodyPr/>
          <a:lstStyle/>
          <a:p>
            <a:fld id="{C541A3CE-ECC2-4297-9E32-FF6F1DBDCF75}" type="datetimeFigureOut">
              <a:rPr lang="el-GR" smtClean="0"/>
              <a:t>9/9/2026</a:t>
            </a:fld>
            <a:endParaRPr lang="el-GR"/>
          </a:p>
        </p:txBody>
      </p:sp>
      <p:sp>
        <p:nvSpPr>
          <p:cNvPr id="8" name="Θέση υποσέλιδου 7">
            <a:extLst>
              <a:ext uri="{FF2B5EF4-FFF2-40B4-BE49-F238E27FC236}">
                <a16:creationId xmlns:a16="http://schemas.microsoft.com/office/drawing/2014/main" id="{0331F7E2-2395-B307-8316-CC87ADD20270}"/>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24C42341-EA62-947B-93B5-BD6A94CFAAF3}"/>
              </a:ext>
            </a:extLst>
          </p:cNvPr>
          <p:cNvSpPr>
            <a:spLocks noGrp="1"/>
          </p:cNvSpPr>
          <p:nvPr>
            <p:ph type="sldNum" sz="quarter" idx="12"/>
          </p:nvPr>
        </p:nvSpPr>
        <p:spPr/>
        <p:txBody>
          <a:bodyPr/>
          <a:lstStyle/>
          <a:p>
            <a:fld id="{D45D3253-CB0C-4C33-9AB3-12C32A3429B0}" type="slidenum">
              <a:rPr lang="el-GR" smtClean="0"/>
              <a:t>‹#›</a:t>
            </a:fld>
            <a:endParaRPr lang="el-GR"/>
          </a:p>
        </p:txBody>
      </p:sp>
    </p:spTree>
    <p:extLst>
      <p:ext uri="{BB962C8B-B14F-4D97-AF65-F5344CB8AC3E}">
        <p14:creationId xmlns:p14="http://schemas.microsoft.com/office/powerpoint/2010/main" val="41725648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8C78474-12FD-709A-9C30-8CAD6543B2E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6985B1D4-99AD-9B83-FA7F-CA6D650BFBA5}"/>
              </a:ext>
            </a:extLst>
          </p:cNvPr>
          <p:cNvSpPr>
            <a:spLocks noGrp="1"/>
          </p:cNvSpPr>
          <p:nvPr>
            <p:ph type="dt" sz="half" idx="10"/>
          </p:nvPr>
        </p:nvSpPr>
        <p:spPr/>
        <p:txBody>
          <a:bodyPr/>
          <a:lstStyle/>
          <a:p>
            <a:fld id="{C541A3CE-ECC2-4297-9E32-FF6F1DBDCF75}" type="datetimeFigureOut">
              <a:rPr lang="el-GR" smtClean="0"/>
              <a:t>9/9/2026</a:t>
            </a:fld>
            <a:endParaRPr lang="el-GR"/>
          </a:p>
        </p:txBody>
      </p:sp>
      <p:sp>
        <p:nvSpPr>
          <p:cNvPr id="4" name="Θέση υποσέλιδου 3">
            <a:extLst>
              <a:ext uri="{FF2B5EF4-FFF2-40B4-BE49-F238E27FC236}">
                <a16:creationId xmlns:a16="http://schemas.microsoft.com/office/drawing/2014/main" id="{7D326217-2932-4721-4974-4F85DFC8676A}"/>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29651E58-CE2B-DCA1-692A-D58F77BA0A5D}"/>
              </a:ext>
            </a:extLst>
          </p:cNvPr>
          <p:cNvSpPr>
            <a:spLocks noGrp="1"/>
          </p:cNvSpPr>
          <p:nvPr>
            <p:ph type="sldNum" sz="quarter" idx="12"/>
          </p:nvPr>
        </p:nvSpPr>
        <p:spPr/>
        <p:txBody>
          <a:bodyPr/>
          <a:lstStyle/>
          <a:p>
            <a:fld id="{D45D3253-CB0C-4C33-9AB3-12C32A3429B0}" type="slidenum">
              <a:rPr lang="el-GR" smtClean="0"/>
              <a:t>‹#›</a:t>
            </a:fld>
            <a:endParaRPr lang="el-GR"/>
          </a:p>
        </p:txBody>
      </p:sp>
    </p:spTree>
    <p:extLst>
      <p:ext uri="{BB962C8B-B14F-4D97-AF65-F5344CB8AC3E}">
        <p14:creationId xmlns:p14="http://schemas.microsoft.com/office/powerpoint/2010/main" val="1996394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666C7D74-0BDB-5A17-F19F-B30BA3878657}"/>
              </a:ext>
            </a:extLst>
          </p:cNvPr>
          <p:cNvSpPr>
            <a:spLocks noGrp="1"/>
          </p:cNvSpPr>
          <p:nvPr>
            <p:ph type="dt" sz="half" idx="10"/>
          </p:nvPr>
        </p:nvSpPr>
        <p:spPr/>
        <p:txBody>
          <a:bodyPr/>
          <a:lstStyle/>
          <a:p>
            <a:fld id="{C541A3CE-ECC2-4297-9E32-FF6F1DBDCF75}" type="datetimeFigureOut">
              <a:rPr lang="el-GR" smtClean="0"/>
              <a:t>9/9/2026</a:t>
            </a:fld>
            <a:endParaRPr lang="el-GR"/>
          </a:p>
        </p:txBody>
      </p:sp>
      <p:sp>
        <p:nvSpPr>
          <p:cNvPr id="3" name="Θέση υποσέλιδου 2">
            <a:extLst>
              <a:ext uri="{FF2B5EF4-FFF2-40B4-BE49-F238E27FC236}">
                <a16:creationId xmlns:a16="http://schemas.microsoft.com/office/drawing/2014/main" id="{267E09A0-A61C-39EA-0030-F10530131B8B}"/>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75163C0F-E64B-A2A6-D90A-7AAF4E860D0C}"/>
              </a:ext>
            </a:extLst>
          </p:cNvPr>
          <p:cNvSpPr>
            <a:spLocks noGrp="1"/>
          </p:cNvSpPr>
          <p:nvPr>
            <p:ph type="sldNum" sz="quarter" idx="12"/>
          </p:nvPr>
        </p:nvSpPr>
        <p:spPr/>
        <p:txBody>
          <a:bodyPr/>
          <a:lstStyle/>
          <a:p>
            <a:fld id="{D45D3253-CB0C-4C33-9AB3-12C32A3429B0}" type="slidenum">
              <a:rPr lang="el-GR" smtClean="0"/>
              <a:t>‹#›</a:t>
            </a:fld>
            <a:endParaRPr lang="el-GR"/>
          </a:p>
        </p:txBody>
      </p:sp>
    </p:spTree>
    <p:extLst>
      <p:ext uri="{BB962C8B-B14F-4D97-AF65-F5344CB8AC3E}">
        <p14:creationId xmlns:p14="http://schemas.microsoft.com/office/powerpoint/2010/main" val="3312762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D85DD16-710E-9299-D6C9-9BE22B7BCD1C}"/>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20795658-D394-6EBC-0F28-F7861EA480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8E7AFA61-1CE9-8F9D-0290-E207B701F4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093760EA-3ECD-4E35-75C7-0F08DFA7D4EE}"/>
              </a:ext>
            </a:extLst>
          </p:cNvPr>
          <p:cNvSpPr>
            <a:spLocks noGrp="1"/>
          </p:cNvSpPr>
          <p:nvPr>
            <p:ph type="dt" sz="half" idx="10"/>
          </p:nvPr>
        </p:nvSpPr>
        <p:spPr/>
        <p:txBody>
          <a:bodyPr/>
          <a:lstStyle/>
          <a:p>
            <a:fld id="{C541A3CE-ECC2-4297-9E32-FF6F1DBDCF75}" type="datetimeFigureOut">
              <a:rPr lang="el-GR" smtClean="0"/>
              <a:t>9/9/2026</a:t>
            </a:fld>
            <a:endParaRPr lang="el-GR"/>
          </a:p>
        </p:txBody>
      </p:sp>
      <p:sp>
        <p:nvSpPr>
          <p:cNvPr id="6" name="Θέση υποσέλιδου 5">
            <a:extLst>
              <a:ext uri="{FF2B5EF4-FFF2-40B4-BE49-F238E27FC236}">
                <a16:creationId xmlns:a16="http://schemas.microsoft.com/office/drawing/2014/main" id="{020A4E3B-0FC2-9161-ED68-9912F72E4CF0}"/>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F877D7E-6F00-7075-C041-1C332C56D882}"/>
              </a:ext>
            </a:extLst>
          </p:cNvPr>
          <p:cNvSpPr>
            <a:spLocks noGrp="1"/>
          </p:cNvSpPr>
          <p:nvPr>
            <p:ph type="sldNum" sz="quarter" idx="12"/>
          </p:nvPr>
        </p:nvSpPr>
        <p:spPr/>
        <p:txBody>
          <a:bodyPr/>
          <a:lstStyle/>
          <a:p>
            <a:fld id="{D45D3253-CB0C-4C33-9AB3-12C32A3429B0}" type="slidenum">
              <a:rPr lang="el-GR" smtClean="0"/>
              <a:t>‹#›</a:t>
            </a:fld>
            <a:endParaRPr lang="el-GR"/>
          </a:p>
        </p:txBody>
      </p:sp>
    </p:spTree>
    <p:extLst>
      <p:ext uri="{BB962C8B-B14F-4D97-AF65-F5344CB8AC3E}">
        <p14:creationId xmlns:p14="http://schemas.microsoft.com/office/powerpoint/2010/main" val="3477208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6AF12E4-BD3F-3402-D428-C3ACBAA1EC81}"/>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DA243573-D221-ABF7-C6FE-BE40F680D3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18A1AA22-2B2B-4A79-4BC9-6830B66A41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5A1431B-9E55-4852-97DD-5B23B4451629}"/>
              </a:ext>
            </a:extLst>
          </p:cNvPr>
          <p:cNvSpPr>
            <a:spLocks noGrp="1"/>
          </p:cNvSpPr>
          <p:nvPr>
            <p:ph type="dt" sz="half" idx="10"/>
          </p:nvPr>
        </p:nvSpPr>
        <p:spPr/>
        <p:txBody>
          <a:bodyPr/>
          <a:lstStyle/>
          <a:p>
            <a:fld id="{C541A3CE-ECC2-4297-9E32-FF6F1DBDCF75}" type="datetimeFigureOut">
              <a:rPr lang="el-GR" smtClean="0"/>
              <a:t>9/9/2026</a:t>
            </a:fld>
            <a:endParaRPr lang="el-GR"/>
          </a:p>
        </p:txBody>
      </p:sp>
      <p:sp>
        <p:nvSpPr>
          <p:cNvPr id="6" name="Θέση υποσέλιδου 5">
            <a:extLst>
              <a:ext uri="{FF2B5EF4-FFF2-40B4-BE49-F238E27FC236}">
                <a16:creationId xmlns:a16="http://schemas.microsoft.com/office/drawing/2014/main" id="{06AAD4B4-6765-4A0F-EB05-C6B00E3B3D8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65BEADE0-ECE0-B529-581F-010AD6A05DE0}"/>
              </a:ext>
            </a:extLst>
          </p:cNvPr>
          <p:cNvSpPr>
            <a:spLocks noGrp="1"/>
          </p:cNvSpPr>
          <p:nvPr>
            <p:ph type="sldNum" sz="quarter" idx="12"/>
          </p:nvPr>
        </p:nvSpPr>
        <p:spPr/>
        <p:txBody>
          <a:bodyPr/>
          <a:lstStyle/>
          <a:p>
            <a:fld id="{D45D3253-CB0C-4C33-9AB3-12C32A3429B0}" type="slidenum">
              <a:rPr lang="el-GR" smtClean="0"/>
              <a:t>‹#›</a:t>
            </a:fld>
            <a:endParaRPr lang="el-GR"/>
          </a:p>
        </p:txBody>
      </p:sp>
    </p:spTree>
    <p:extLst>
      <p:ext uri="{BB962C8B-B14F-4D97-AF65-F5344CB8AC3E}">
        <p14:creationId xmlns:p14="http://schemas.microsoft.com/office/powerpoint/2010/main" val="11762594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37E35B2-B1C2-49AE-A374-F52FCA53B9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23A037A7-1243-71C8-BAC1-9DFA714BA74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3A1DC57D-5162-6C94-4EB4-A8DCB836FE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541A3CE-ECC2-4297-9E32-FF6F1DBDCF75}" type="datetimeFigureOut">
              <a:rPr lang="el-GR" smtClean="0"/>
              <a:t>9/9/2026</a:t>
            </a:fld>
            <a:endParaRPr lang="el-GR"/>
          </a:p>
        </p:txBody>
      </p:sp>
      <p:sp>
        <p:nvSpPr>
          <p:cNvPr id="5" name="Θέση υποσέλιδου 4">
            <a:extLst>
              <a:ext uri="{FF2B5EF4-FFF2-40B4-BE49-F238E27FC236}">
                <a16:creationId xmlns:a16="http://schemas.microsoft.com/office/drawing/2014/main" id="{ACF83C31-E8DA-5811-03BC-9A42D46FC2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3DD7F962-0749-0BF7-E5D9-31D4124469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45D3253-CB0C-4C33-9AB3-12C32A3429B0}" type="slidenum">
              <a:rPr lang="el-GR" smtClean="0"/>
              <a:t>‹#›</a:t>
            </a:fld>
            <a:endParaRPr lang="el-GR"/>
          </a:p>
        </p:txBody>
      </p:sp>
    </p:spTree>
    <p:extLst>
      <p:ext uri="{BB962C8B-B14F-4D97-AF65-F5344CB8AC3E}">
        <p14:creationId xmlns:p14="http://schemas.microsoft.com/office/powerpoint/2010/main" val="17740026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9/9/2026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4051704058"/>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forms.gle/5atrjeouCKjaSvqU6" TargetMode="External"/><Relationship Id="rId1" Type="http://schemas.openxmlformats.org/officeDocument/2006/relationships/slideLayout" Target="../slideLayouts/slideLayout19.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Εικόνα 10">
            <a:extLst>
              <a:ext uri="{FF2B5EF4-FFF2-40B4-BE49-F238E27FC236}">
                <a16:creationId xmlns:a16="http://schemas.microsoft.com/office/drawing/2014/main" id="{E28168FB-6D44-DF37-3700-26F715C54DA2}"/>
              </a:ext>
            </a:extLst>
          </p:cNvPr>
          <p:cNvPicPr>
            <a:picLocks noChangeAspect="1"/>
          </p:cNvPicPr>
          <p:nvPr/>
        </p:nvPicPr>
        <p:blipFill>
          <a:blip r:embed="rId3">
            <a:alphaModFix amt="70000"/>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
        <p:nvSpPr>
          <p:cNvPr id="3" name="Shape 0"/>
          <p:cNvSpPr/>
          <p:nvPr/>
        </p:nvSpPr>
        <p:spPr>
          <a:xfrm>
            <a:off x="0" y="0"/>
            <a:ext cx="6096000" cy="6858000"/>
          </a:xfrm>
          <a:prstGeom prst="rect">
            <a:avLst/>
          </a:prstGeom>
          <a:solidFill>
            <a:srgbClr val="F7F3EC">
              <a:alpha val="85098"/>
            </a:srgbClr>
          </a:solidFill>
          <a:ln w="12700">
            <a:solidFill>
              <a:srgbClr val="F7F3EC">
                <a:alpha val="0"/>
              </a:srgbClr>
            </a:solidFill>
            <a:prstDash val="solid"/>
          </a:ln>
        </p:spPr>
        <p:txBody>
          <a:bodyPr/>
          <a:lstStyle/>
          <a:p>
            <a:endParaRPr lang="el-GR"/>
          </a:p>
        </p:txBody>
      </p:sp>
      <p:sp>
        <p:nvSpPr>
          <p:cNvPr id="5" name="Text 2"/>
          <p:cNvSpPr/>
          <p:nvPr/>
        </p:nvSpPr>
        <p:spPr>
          <a:xfrm>
            <a:off x="452550" y="464821"/>
            <a:ext cx="5459316" cy="2598419"/>
          </a:xfrm>
          <a:prstGeom prst="rect">
            <a:avLst/>
          </a:prstGeom>
          <a:noFill/>
          <a:ln/>
        </p:spPr>
        <p:txBody>
          <a:bodyPr wrap="square" lIns="0" tIns="0" rIns="0" bIns="0" rtlCol="0" anchor="ctr">
            <a:noAutofit/>
          </a:bodyPr>
          <a:lstStyle/>
          <a:p>
            <a:pPr marL="0" indent="0">
              <a:buNone/>
            </a:pPr>
            <a:r>
              <a:rPr lang="en-US" sz="3600" b="1" dirty="0">
                <a:solidFill>
                  <a:srgbClr val="24465B"/>
                </a:solidFill>
                <a:latin typeface="Aptos Display" pitchFamily="34" charset="0"/>
                <a:ea typeface="Aptos Display" pitchFamily="34" charset="-122"/>
                <a:cs typeface="Aptos Display" pitchFamily="34" charset="-120"/>
              </a:rPr>
              <a:t>Το </a:t>
            </a:r>
            <a:r>
              <a:rPr lang="en-US" sz="3600" b="1" dirty="0" err="1">
                <a:solidFill>
                  <a:srgbClr val="24465B"/>
                </a:solidFill>
                <a:latin typeface="Aptos Display" pitchFamily="34" charset="0"/>
                <a:ea typeface="Aptos Display" pitchFamily="34" charset="-122"/>
                <a:cs typeface="Aptos Display" pitchFamily="34" charset="-120"/>
              </a:rPr>
              <a:t>νέο</a:t>
            </a:r>
            <a:r>
              <a:rPr lang="en-US" sz="3600" b="1" dirty="0">
                <a:solidFill>
                  <a:srgbClr val="24465B"/>
                </a:solidFill>
                <a:latin typeface="Aptos Display" pitchFamily="34" charset="0"/>
                <a:ea typeface="Aptos Display" pitchFamily="34" charset="-122"/>
                <a:cs typeface="Aptos Display" pitchFamily="34" charset="-120"/>
              </a:rPr>
              <a:t> </a:t>
            </a:r>
            <a:r>
              <a:rPr lang="en-US" sz="3600" b="1" dirty="0" err="1">
                <a:solidFill>
                  <a:srgbClr val="24465B"/>
                </a:solidFill>
                <a:latin typeface="Aptos Display" pitchFamily="34" charset="0"/>
                <a:ea typeface="Aptos Display" pitchFamily="34" charset="-122"/>
                <a:cs typeface="Aptos Display" pitchFamily="34" charset="-120"/>
              </a:rPr>
              <a:t>μάθημ</a:t>
            </a:r>
            <a:r>
              <a:rPr lang="en-US" sz="3600" b="1" dirty="0">
                <a:solidFill>
                  <a:srgbClr val="24465B"/>
                </a:solidFill>
                <a:latin typeface="Aptos Display" pitchFamily="34" charset="0"/>
                <a:ea typeface="Aptos Display" pitchFamily="34" charset="-122"/>
                <a:cs typeface="Aptos Display" pitchFamily="34" charset="-120"/>
              </a:rPr>
              <a:t>α</a:t>
            </a:r>
            <a:endParaRPr lang="el-GR" sz="3600" b="1" dirty="0">
              <a:solidFill>
                <a:srgbClr val="24465B"/>
              </a:solidFill>
              <a:latin typeface="Aptos Display" pitchFamily="34" charset="0"/>
              <a:ea typeface="Aptos Display" pitchFamily="34" charset="-122"/>
              <a:cs typeface="Aptos Display" pitchFamily="34" charset="-120"/>
            </a:endParaRPr>
          </a:p>
          <a:p>
            <a:pPr marL="0" indent="0">
              <a:buNone/>
            </a:pPr>
            <a:r>
              <a:rPr lang="en-US" sz="3600" b="1" dirty="0" err="1">
                <a:solidFill>
                  <a:srgbClr val="24465B"/>
                </a:solidFill>
                <a:latin typeface="Aptos Display" pitchFamily="34" charset="0"/>
                <a:ea typeface="Aptos Display" pitchFamily="34" charset="-122"/>
                <a:cs typeface="Aptos Display" pitchFamily="34" charset="-120"/>
              </a:rPr>
              <a:t>της</a:t>
            </a:r>
            <a:r>
              <a:rPr lang="en-US" sz="3600" b="1" dirty="0">
                <a:solidFill>
                  <a:srgbClr val="24465B"/>
                </a:solidFill>
                <a:latin typeface="Aptos Display" pitchFamily="34" charset="0"/>
                <a:ea typeface="Aptos Display" pitchFamily="34" charset="-122"/>
                <a:cs typeface="Aptos Display" pitchFamily="34" charset="-120"/>
              </a:rPr>
              <a:t> </a:t>
            </a:r>
            <a:r>
              <a:rPr lang="en-US" sz="3600" b="1" dirty="0" err="1">
                <a:solidFill>
                  <a:srgbClr val="24465B"/>
                </a:solidFill>
                <a:latin typeface="Aptos Display" pitchFamily="34" charset="0"/>
                <a:ea typeface="Aptos Display" pitchFamily="34" charset="-122"/>
                <a:cs typeface="Aptos Display" pitchFamily="34" charset="-120"/>
              </a:rPr>
              <a:t>Ηθικής</a:t>
            </a:r>
            <a:endParaRPr lang="el-GR" sz="3600" b="1" dirty="0">
              <a:solidFill>
                <a:srgbClr val="24465B"/>
              </a:solidFill>
              <a:latin typeface="Aptos Display" pitchFamily="34" charset="0"/>
              <a:ea typeface="Aptos Display" pitchFamily="34" charset="-122"/>
              <a:cs typeface="Aptos Display" pitchFamily="34" charset="-120"/>
            </a:endParaRPr>
          </a:p>
          <a:p>
            <a:pPr marL="0" indent="0">
              <a:buNone/>
            </a:pPr>
            <a:endParaRPr lang="el-GR" sz="2800" b="1" dirty="0">
              <a:solidFill>
                <a:srgbClr val="24465B"/>
              </a:solidFill>
              <a:latin typeface="Aptos Display" pitchFamily="34" charset="0"/>
              <a:ea typeface="Aptos Display" pitchFamily="34" charset="-122"/>
              <a:cs typeface="Aptos Display" pitchFamily="34" charset="-120"/>
            </a:endParaRPr>
          </a:p>
          <a:p>
            <a:r>
              <a:rPr lang="el-GR" b="1" dirty="0">
                <a:solidFill>
                  <a:srgbClr val="24465B"/>
                </a:solidFill>
                <a:latin typeface="Aptos Display" pitchFamily="34" charset="0"/>
              </a:rPr>
              <a:t>Πρόγραμμα Σπουδών για την Πρωτοβάθμια εκπαίδευση  </a:t>
            </a:r>
          </a:p>
          <a:p>
            <a:r>
              <a:rPr lang="el-GR" sz="2000" b="1" dirty="0">
                <a:solidFill>
                  <a:srgbClr val="24465B"/>
                </a:solidFill>
                <a:latin typeface="Aptos Display" pitchFamily="34" charset="0"/>
              </a:rPr>
              <a:t>(Γ΄, Δ΄, Ε΄ και ΣΤ΄ Δημοτικού)</a:t>
            </a:r>
            <a:endParaRPr lang="en-US" sz="2000" dirty="0"/>
          </a:p>
        </p:txBody>
      </p:sp>
      <p:sp>
        <p:nvSpPr>
          <p:cNvPr id="4" name="Text 1"/>
          <p:cNvSpPr/>
          <p:nvPr/>
        </p:nvSpPr>
        <p:spPr>
          <a:xfrm>
            <a:off x="452550" y="3419855"/>
            <a:ext cx="4389120" cy="329184"/>
          </a:xfrm>
          <a:prstGeom prst="rect">
            <a:avLst/>
          </a:prstGeom>
          <a:noFill/>
          <a:ln/>
        </p:spPr>
        <p:txBody>
          <a:bodyPr wrap="square" lIns="0" tIns="0" rIns="0" bIns="0" rtlCol="0" anchor="ctr"/>
          <a:lstStyle/>
          <a:p>
            <a:pPr marL="0" indent="0">
              <a:buNone/>
            </a:pPr>
            <a:r>
              <a:rPr lang="en-US" sz="1050" b="1" kern="0" spc="140" dirty="0">
                <a:solidFill>
                  <a:srgbClr val="D7B06B"/>
                </a:solidFill>
                <a:effectLst>
                  <a:outerShdw blurRad="38100" dist="38100" dir="2700000" algn="tl">
                    <a:srgbClr val="000000">
                      <a:alpha val="43137"/>
                    </a:srgbClr>
                  </a:outerShdw>
                </a:effectLst>
                <a:latin typeface="Aptos" pitchFamily="34" charset="0"/>
                <a:ea typeface="Aptos" pitchFamily="34" charset="-122"/>
                <a:cs typeface="Aptos" pitchFamily="34" charset="-120"/>
              </a:rPr>
              <a:t>ΕΠΙΜΟΡΦΩΣΗ ΣΥΜΒΟΥΛΩΝ ΕΚΠΑΙΔΕΥΣΗΣ</a:t>
            </a:r>
            <a:endParaRPr lang="en-US" sz="1050" dirty="0">
              <a:effectLst>
                <a:outerShdw blurRad="38100" dist="38100" dir="2700000" algn="tl">
                  <a:srgbClr val="000000">
                    <a:alpha val="43137"/>
                  </a:srgbClr>
                </a:outerShdw>
              </a:effectLst>
            </a:endParaRPr>
          </a:p>
        </p:txBody>
      </p:sp>
      <p:pic>
        <p:nvPicPr>
          <p:cNvPr id="12" name="Εικόνα 11">
            <a:extLst>
              <a:ext uri="{FF2B5EF4-FFF2-40B4-BE49-F238E27FC236}">
                <a16:creationId xmlns:a16="http://schemas.microsoft.com/office/drawing/2014/main" id="{0C50071B-B7E7-FFCA-287E-9CB6C853D02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348150" y="6362701"/>
            <a:ext cx="2411316" cy="449071"/>
          </a:xfrm>
          <a:prstGeom prst="rect">
            <a:avLst/>
          </a:prstGeom>
          <a:noFill/>
          <a:ln>
            <a:noFill/>
          </a:ln>
        </p:spPr>
      </p:pic>
      <p:sp>
        <p:nvSpPr>
          <p:cNvPr id="8" name="Text 5"/>
          <p:cNvSpPr/>
          <p:nvPr/>
        </p:nvSpPr>
        <p:spPr>
          <a:xfrm>
            <a:off x="452550" y="4105654"/>
            <a:ext cx="5382768" cy="1361437"/>
          </a:xfrm>
          <a:prstGeom prst="rect">
            <a:avLst/>
          </a:prstGeom>
          <a:noFill/>
          <a:ln/>
        </p:spPr>
        <p:txBody>
          <a:bodyPr wrap="square" lIns="0" tIns="0" rIns="0" bIns="0" rtlCol="0" anchor="ctr"/>
          <a:lstStyle/>
          <a:p>
            <a:pPr marL="0" indent="0">
              <a:buNone/>
            </a:pPr>
            <a:r>
              <a:rPr lang="el-GR" dirty="0"/>
              <a:t>2</a:t>
            </a:r>
            <a:r>
              <a:rPr lang="el-GR" baseline="30000" dirty="0"/>
              <a:t>η</a:t>
            </a:r>
            <a:r>
              <a:rPr lang="el-GR" dirty="0"/>
              <a:t> συνάντηση – Εργαστήριο</a:t>
            </a:r>
          </a:p>
          <a:p>
            <a:pPr marL="0" indent="0">
              <a:buNone/>
            </a:pPr>
            <a:endParaRPr lang="el-GR" dirty="0"/>
          </a:p>
          <a:p>
            <a:r>
              <a:rPr lang="el-GR" dirty="0"/>
              <a:t>Μεθοδολογία, Σχεδιασμός μαθησιακής διαδικασίας,  Εκπαιδευτικό Σενάριο</a:t>
            </a:r>
          </a:p>
          <a:p>
            <a:pPr marL="0" indent="0">
              <a:buNone/>
            </a:pPr>
            <a:endParaRPr lang="el-GR" dirty="0"/>
          </a:p>
          <a:p>
            <a:pPr marL="0" indent="0">
              <a:buNone/>
            </a:pPr>
            <a:endParaRPr lang="en-US" dirty="0"/>
          </a:p>
        </p:txBody>
      </p:sp>
      <p:sp>
        <p:nvSpPr>
          <p:cNvPr id="7" name="Shape 4"/>
          <p:cNvSpPr/>
          <p:nvPr/>
        </p:nvSpPr>
        <p:spPr>
          <a:xfrm>
            <a:off x="731520" y="3794760"/>
            <a:ext cx="1965960" cy="0"/>
          </a:xfrm>
          <a:prstGeom prst="line">
            <a:avLst/>
          </a:prstGeom>
          <a:noFill/>
          <a:ln w="25400">
            <a:solidFill>
              <a:srgbClr val="D7B06B"/>
            </a:solidFill>
            <a:prstDash val="solid"/>
          </a:ln>
        </p:spPr>
        <p:txBody>
          <a:bodyPr/>
          <a:lstStyle/>
          <a:p>
            <a:endParaRPr lang="el-GR"/>
          </a:p>
        </p:txBody>
      </p:sp>
      <p:pic>
        <p:nvPicPr>
          <p:cNvPr id="10" name="object 2">
            <a:extLst>
              <a:ext uri="{FF2B5EF4-FFF2-40B4-BE49-F238E27FC236}">
                <a16:creationId xmlns:a16="http://schemas.microsoft.com/office/drawing/2014/main" id="{3A6F53D7-6E1A-A0B2-4657-AEA81CB4FD2F}"/>
              </a:ext>
            </a:extLst>
          </p:cNvPr>
          <p:cNvPicPr/>
          <p:nvPr/>
        </p:nvPicPr>
        <p:blipFill>
          <a:blip r:embed="rId5" cstate="print"/>
          <a:stretch>
            <a:fillRect/>
          </a:stretch>
        </p:blipFill>
        <p:spPr>
          <a:xfrm>
            <a:off x="365760" y="6336794"/>
            <a:ext cx="1965960" cy="52120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85800" y="731520"/>
            <a:ext cx="10515600" cy="47089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2700" b="1" i="0" u="none" strike="noStrike" kern="1200" cap="none" spc="0" normalizeH="0" baseline="0" noProof="0" dirty="0">
                <a:ln>
                  <a:noFill/>
                </a:ln>
                <a:solidFill>
                  <a:srgbClr val="24465B"/>
                </a:solidFill>
                <a:effectLst/>
                <a:uLnTx/>
                <a:uFillTx/>
                <a:latin typeface="Aptos Display"/>
                <a:ea typeface="+mn-ea"/>
                <a:cs typeface="+mn-cs"/>
              </a:rPr>
              <a:t>Κανόνες διαλόγου – «Σύνταγμα» τάξης</a:t>
            </a:r>
            <a:endParaRPr kumimoji="0" sz="270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4" name="Rounded Rectangle 3"/>
          <p:cNvSpPr/>
          <p:nvPr/>
        </p:nvSpPr>
        <p:spPr>
          <a:xfrm>
            <a:off x="822960" y="1920240"/>
            <a:ext cx="3840480" cy="3337560"/>
          </a:xfrm>
          <a:prstGeom prst="roundRect">
            <a:avLst/>
          </a:prstGeom>
          <a:solidFill>
            <a:srgbClr val="E5ECEE"/>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tangle 4"/>
          <p:cNvSpPr/>
          <p:nvPr/>
        </p:nvSpPr>
        <p:spPr>
          <a:xfrm>
            <a:off x="1024128" y="2121408"/>
            <a:ext cx="73152" cy="384048"/>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1234440" y="2084832"/>
            <a:ext cx="3218688" cy="45720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24465B"/>
                </a:solidFill>
                <a:effectLst/>
                <a:uLnTx/>
                <a:uFillTx/>
                <a:latin typeface="Aptos Display"/>
                <a:ea typeface="+mn-ea"/>
                <a:cs typeface="+mn-cs"/>
              </a:rPr>
              <a:t>Εισαγωγική δραστηριότητα</a:t>
            </a:r>
          </a:p>
        </p:txBody>
      </p:sp>
      <p:sp>
        <p:nvSpPr>
          <p:cNvPr id="7" name="TextBox 6"/>
          <p:cNvSpPr txBox="1"/>
          <p:nvPr/>
        </p:nvSpPr>
        <p:spPr>
          <a:xfrm>
            <a:off x="1078992" y="2624328"/>
            <a:ext cx="3328416" cy="1880515"/>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800" b="0" i="0" u="none" strike="noStrike" kern="1200" cap="none" spc="0" normalizeH="0" baseline="0" noProof="0" dirty="0" err="1">
                <a:ln>
                  <a:noFill/>
                </a:ln>
                <a:solidFill>
                  <a:srgbClr val="263238"/>
                </a:solidFill>
                <a:effectLst/>
                <a:uLnTx/>
                <a:uFillTx/>
                <a:latin typeface="Aptos"/>
                <a:ea typeface="+mn-ea"/>
                <a:cs typeface="+mn-cs"/>
              </a:rPr>
              <a:t>Τι</a:t>
            </a:r>
            <a:r>
              <a:rPr kumimoji="0" sz="1800" b="0" i="0" u="none" strike="noStrike" kern="1200" cap="none" spc="0" normalizeH="0" baseline="0" noProof="0" dirty="0">
                <a:ln>
                  <a:noFill/>
                </a:ln>
                <a:solidFill>
                  <a:srgbClr val="263238"/>
                </a:solidFill>
                <a:effectLst/>
                <a:uLnTx/>
                <a:uFillTx/>
                <a:latin typeface="Aptos"/>
                <a:ea typeface="+mn-ea"/>
                <a:cs typeface="+mn-cs"/>
              </a:rPr>
              <a:t> </a:t>
            </a:r>
            <a:r>
              <a:rPr kumimoji="0" sz="1800" b="0" i="0" u="none" strike="noStrike" kern="1200" cap="none" spc="0" normalizeH="0" baseline="0" noProof="0" dirty="0" err="1">
                <a:ln>
                  <a:noFill/>
                </a:ln>
                <a:solidFill>
                  <a:srgbClr val="263238"/>
                </a:solidFill>
                <a:effectLst/>
                <a:uLnTx/>
                <a:uFillTx/>
                <a:latin typeface="Aptos"/>
                <a:ea typeface="+mn-ea"/>
                <a:cs typeface="+mn-cs"/>
              </a:rPr>
              <a:t>είν</a:t>
            </a:r>
            <a:r>
              <a:rPr kumimoji="0" sz="1800" b="0" i="0" u="none" strike="noStrike" kern="1200" cap="none" spc="0" normalizeH="0" baseline="0" noProof="0" dirty="0">
                <a:ln>
                  <a:noFill/>
                </a:ln>
                <a:solidFill>
                  <a:srgbClr val="263238"/>
                </a:solidFill>
                <a:effectLst/>
                <a:uLnTx/>
                <a:uFillTx/>
                <a:latin typeface="Aptos"/>
                <a:ea typeface="+mn-ea"/>
                <a:cs typeface="+mn-cs"/>
              </a:rPr>
              <a:t>αι ένας κανόνας και γιατί  χρειαζόμαστε κανόνες;</a:t>
            </a:r>
            <a:endParaRPr kumimoji="0" lang="el-GR" sz="180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sz="133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a:ln>
                  <a:noFill/>
                </a:ln>
                <a:solidFill>
                  <a:srgbClr val="263238"/>
                </a:solidFill>
                <a:effectLst/>
                <a:uLnTx/>
                <a:uFillTx/>
                <a:latin typeface="Aptos"/>
                <a:ea typeface="+mn-ea"/>
                <a:cs typeface="+mn-cs"/>
              </a:rPr>
              <a:t>Επιπλέον: σε ορισμένες παραδόσεις της Φιλοσοφίας για / με παιδιά, το σύμβολο του λόγου κατασκευάζεται από τα ίδια τα παιδιά.</a:t>
            </a:r>
            <a:endParaRPr kumimoji="0" sz="1330" b="0" i="0" u="none" strike="noStrike" kern="1200" cap="none" spc="0" normalizeH="0" baseline="0" noProof="0" dirty="0">
              <a:ln>
                <a:noFill/>
              </a:ln>
              <a:solidFill>
                <a:srgbClr val="263238"/>
              </a:solidFill>
              <a:effectLst/>
              <a:uLnTx/>
              <a:uFillTx/>
              <a:latin typeface="Aptos"/>
              <a:ea typeface="+mn-ea"/>
              <a:cs typeface="+mn-cs"/>
            </a:endParaRPr>
          </a:p>
        </p:txBody>
      </p:sp>
      <p:sp>
        <p:nvSpPr>
          <p:cNvPr id="8" name="Rounded Rectangle 7"/>
          <p:cNvSpPr/>
          <p:nvPr/>
        </p:nvSpPr>
        <p:spPr>
          <a:xfrm>
            <a:off x="5074920" y="1920240"/>
            <a:ext cx="6080760" cy="3337560"/>
          </a:xfrm>
          <a:prstGeom prst="roundRect">
            <a:avLst/>
          </a:prstGeom>
          <a:solidFill>
            <a:srgbClr val="FFFFFF"/>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p:cNvSpPr txBox="1"/>
          <p:nvPr/>
        </p:nvSpPr>
        <p:spPr>
          <a:xfrm>
            <a:off x="5440680" y="2267712"/>
            <a:ext cx="5349240" cy="38404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800" b="1" i="0" u="none" strike="noStrike" kern="1200" cap="none" spc="0" normalizeH="0" baseline="0" noProof="0">
                <a:ln>
                  <a:noFill/>
                </a:ln>
                <a:solidFill>
                  <a:srgbClr val="24465B"/>
                </a:solidFill>
                <a:effectLst/>
                <a:uLnTx/>
                <a:uFillTx/>
                <a:latin typeface="Aptos Display"/>
                <a:ea typeface="+mn-ea"/>
                <a:cs typeface="+mn-cs"/>
              </a:rPr>
              <a:t>Σκήπτρο (ή ένα μπαλάκι) του λόγου</a:t>
            </a:r>
          </a:p>
        </p:txBody>
      </p:sp>
      <p:sp>
        <p:nvSpPr>
          <p:cNvPr id="10" name="Oval 9"/>
          <p:cNvSpPr/>
          <p:nvPr/>
        </p:nvSpPr>
        <p:spPr>
          <a:xfrm>
            <a:off x="5486400" y="3044952"/>
            <a:ext cx="91440" cy="9144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5687568" y="2926080"/>
            <a:ext cx="5056632" cy="56692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50" b="0" i="0" u="none" strike="noStrike" kern="1200" cap="none" spc="0" normalizeH="0" baseline="0" noProof="0">
                <a:ln>
                  <a:noFill/>
                </a:ln>
                <a:solidFill>
                  <a:srgbClr val="263238"/>
                </a:solidFill>
                <a:effectLst/>
                <a:uLnTx/>
                <a:uFillTx/>
                <a:latin typeface="Aptos"/>
                <a:ea typeface="+mn-ea"/>
                <a:cs typeface="+mn-cs"/>
              </a:rPr>
              <a:t>Κίνητρο / παιχνίδι.</a:t>
            </a:r>
          </a:p>
        </p:txBody>
      </p:sp>
      <p:sp>
        <p:nvSpPr>
          <p:cNvPr id="12" name="Oval 11"/>
          <p:cNvSpPr/>
          <p:nvPr/>
        </p:nvSpPr>
        <p:spPr>
          <a:xfrm>
            <a:off x="5486400" y="3611880"/>
            <a:ext cx="91440" cy="9144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TextBox 12"/>
          <p:cNvSpPr txBox="1"/>
          <p:nvPr/>
        </p:nvSpPr>
        <p:spPr>
          <a:xfrm>
            <a:off x="5687568" y="3493008"/>
            <a:ext cx="5056632" cy="56692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50" b="0" i="0" u="none" strike="noStrike" kern="1200" cap="none" spc="0" normalizeH="0" baseline="0" noProof="0">
                <a:ln>
                  <a:noFill/>
                </a:ln>
                <a:solidFill>
                  <a:srgbClr val="263238"/>
                </a:solidFill>
                <a:effectLst/>
                <a:uLnTx/>
                <a:uFillTx/>
                <a:latin typeface="Aptos"/>
                <a:ea typeface="+mn-ea"/>
                <a:cs typeface="+mn-cs"/>
              </a:rPr>
              <a:t>Αυτός / αυτή που το κρατάει μιλάει.</a:t>
            </a:r>
          </a:p>
        </p:txBody>
      </p:sp>
      <p:sp>
        <p:nvSpPr>
          <p:cNvPr id="14" name="Oval 13"/>
          <p:cNvSpPr/>
          <p:nvPr/>
        </p:nvSpPr>
        <p:spPr>
          <a:xfrm>
            <a:off x="5486400" y="4178808"/>
            <a:ext cx="91440" cy="9144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TextBox 14"/>
          <p:cNvSpPr txBox="1"/>
          <p:nvPr/>
        </p:nvSpPr>
        <p:spPr>
          <a:xfrm>
            <a:off x="5687568" y="4059936"/>
            <a:ext cx="5056632" cy="56692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50" b="0" i="0" u="none" strike="noStrike" kern="1200" cap="none" spc="0" normalizeH="0" baseline="0" noProof="0">
                <a:ln>
                  <a:noFill/>
                </a:ln>
                <a:solidFill>
                  <a:srgbClr val="263238"/>
                </a:solidFill>
                <a:effectLst/>
                <a:uLnTx/>
                <a:uFillTx/>
                <a:latin typeface="Aptos"/>
                <a:ea typeface="+mn-ea"/>
                <a:cs typeface="+mn-cs"/>
              </a:rPr>
              <a:t>Τρόπος διαχείρισης πιθανών εντάσεων / πιθανής φασαρίας κτλ.</a:t>
            </a:r>
          </a:p>
        </p:txBody>
      </p:sp>
      <p:sp>
        <p:nvSpPr>
          <p:cNvPr id="16" name="Rectangle 15"/>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TextBox 17"/>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10</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868680" y="777258"/>
            <a:ext cx="10515600" cy="47089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2700" b="1" i="0" u="none" strike="noStrike" kern="1200" cap="none" spc="0" normalizeH="0" baseline="0" noProof="0" dirty="0">
                <a:ln>
                  <a:noFill/>
                </a:ln>
                <a:solidFill>
                  <a:srgbClr val="24465B"/>
                </a:solidFill>
                <a:effectLst/>
                <a:uLnTx/>
                <a:uFillTx/>
                <a:latin typeface="Aptos Display"/>
                <a:ea typeface="+mn-ea"/>
                <a:cs typeface="+mn-cs"/>
              </a:rPr>
              <a:t>Αφορμές και ερωτήματα</a:t>
            </a:r>
            <a:endParaRPr kumimoji="0" sz="270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4" name="Rounded Rectangle 3"/>
          <p:cNvSpPr/>
          <p:nvPr/>
        </p:nvSpPr>
        <p:spPr>
          <a:xfrm>
            <a:off x="868680" y="2011680"/>
            <a:ext cx="4754880" cy="2971800"/>
          </a:xfrm>
          <a:prstGeom prst="roundRect">
            <a:avLst/>
          </a:prstGeom>
          <a:solidFill>
            <a:srgbClr val="E5ECEE"/>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tangle 4"/>
          <p:cNvSpPr/>
          <p:nvPr/>
        </p:nvSpPr>
        <p:spPr>
          <a:xfrm>
            <a:off x="1069848" y="2212848"/>
            <a:ext cx="73152" cy="384048"/>
          </a:xfrm>
          <a:prstGeom prst="rect">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1280160" y="2176272"/>
            <a:ext cx="4133088" cy="45720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24465B"/>
                </a:solidFill>
                <a:effectLst/>
                <a:uLnTx/>
                <a:uFillTx/>
                <a:latin typeface="Aptos Display"/>
                <a:ea typeface="+mn-ea"/>
                <a:cs typeface="+mn-cs"/>
              </a:rPr>
              <a:t>Αφορμές</a:t>
            </a:r>
          </a:p>
        </p:txBody>
      </p:sp>
      <p:sp>
        <p:nvSpPr>
          <p:cNvPr id="7" name="TextBox 6"/>
          <p:cNvSpPr txBox="1"/>
          <p:nvPr/>
        </p:nvSpPr>
        <p:spPr>
          <a:xfrm>
            <a:off x="1124712" y="2715768"/>
            <a:ext cx="4242816" cy="171739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800" b="0" i="0" u="none" strike="noStrike" kern="1200" cap="none" spc="0" normalizeH="0" baseline="0" noProof="0" dirty="0" err="1">
                <a:ln>
                  <a:noFill/>
                </a:ln>
                <a:solidFill>
                  <a:srgbClr val="263238"/>
                </a:solidFill>
                <a:effectLst/>
                <a:uLnTx/>
                <a:uFillTx/>
                <a:latin typeface="Aptos"/>
                <a:ea typeface="+mn-ea"/>
                <a:cs typeface="+mn-cs"/>
              </a:rPr>
              <a:t>Ιστορίες</a:t>
            </a:r>
            <a:r>
              <a:rPr kumimoji="0" sz="1800" b="0" i="0" u="none" strike="noStrike" kern="1200" cap="none" spc="0" normalizeH="0" baseline="0" noProof="0" dirty="0">
                <a:ln>
                  <a:noFill/>
                </a:ln>
                <a:solidFill>
                  <a:srgbClr val="263238"/>
                </a:solidFill>
                <a:effectLst/>
                <a:uLnTx/>
                <a:uFillTx/>
                <a:latin typeface="Aptos"/>
                <a:ea typeface="+mn-ea"/>
                <a:cs typeface="+mn-cs"/>
              </a:rPr>
              <a:t> / </a:t>
            </a:r>
            <a:r>
              <a:rPr kumimoji="0" sz="1800" b="0" i="0" u="none" strike="noStrike" kern="1200" cap="none" spc="0" normalizeH="0" baseline="0" noProof="0" dirty="0" err="1">
                <a:ln>
                  <a:noFill/>
                </a:ln>
                <a:solidFill>
                  <a:srgbClr val="263238"/>
                </a:solidFill>
                <a:effectLst/>
                <a:uLnTx/>
                <a:uFillTx/>
                <a:latin typeface="Aptos"/>
                <a:ea typeface="+mn-ea"/>
                <a:cs typeface="+mn-cs"/>
              </a:rPr>
              <a:t>σενάρι</a:t>
            </a:r>
            <a:r>
              <a:rPr kumimoji="0" sz="1800" b="0" i="0" u="none" strike="noStrike" kern="1200" cap="none" spc="0" normalizeH="0" baseline="0" noProof="0" dirty="0">
                <a:ln>
                  <a:noFill/>
                </a:ln>
                <a:solidFill>
                  <a:srgbClr val="263238"/>
                </a:solidFill>
                <a:effectLst/>
                <a:uLnTx/>
                <a:uFillTx/>
                <a:latin typeface="Aptos"/>
                <a:ea typeface="+mn-ea"/>
                <a:cs typeface="+mn-cs"/>
              </a:rPr>
              <a:t>α για κάθε θεματική ενότητα.
</a:t>
            </a:r>
            <a:r>
              <a:rPr kumimoji="0" sz="1800" b="0" i="0" u="none" strike="noStrike" kern="1200" cap="none" spc="0" normalizeH="0" baseline="0" noProof="0" dirty="0" err="1">
                <a:ln>
                  <a:noFill/>
                </a:ln>
                <a:solidFill>
                  <a:srgbClr val="263238"/>
                </a:solidFill>
                <a:effectLst/>
                <a:uLnTx/>
                <a:uFillTx/>
                <a:latin typeface="Aptos"/>
                <a:ea typeface="+mn-ea"/>
                <a:cs typeface="+mn-cs"/>
              </a:rPr>
              <a:t>Οι</a:t>
            </a:r>
            <a:r>
              <a:rPr kumimoji="0" sz="1800" b="0" i="0" u="none" strike="noStrike" kern="1200" cap="none" spc="0" normalizeH="0" baseline="0" noProof="0" dirty="0">
                <a:ln>
                  <a:noFill/>
                </a:ln>
                <a:solidFill>
                  <a:srgbClr val="263238"/>
                </a:solidFill>
                <a:effectLst/>
                <a:uLnTx/>
                <a:uFillTx/>
                <a:latin typeface="Aptos"/>
                <a:ea typeface="+mn-ea"/>
                <a:cs typeface="+mn-cs"/>
              </a:rPr>
              <a:t> </a:t>
            </a:r>
            <a:r>
              <a:rPr kumimoji="0" sz="1800" b="0" i="0" u="none" strike="noStrike" kern="1200" cap="none" spc="0" normalizeH="0" baseline="0" noProof="0" dirty="0" err="1">
                <a:ln>
                  <a:noFill/>
                </a:ln>
                <a:solidFill>
                  <a:srgbClr val="263238"/>
                </a:solidFill>
                <a:effectLst/>
                <a:uLnTx/>
                <a:uFillTx/>
                <a:latin typeface="Aptos"/>
                <a:ea typeface="+mn-ea"/>
                <a:cs typeface="+mn-cs"/>
              </a:rPr>
              <a:t>ιστορίες</a:t>
            </a:r>
            <a:r>
              <a:rPr kumimoji="0" sz="1800" b="0" i="0" u="none" strike="noStrike" kern="1200" cap="none" spc="0" normalizeH="0" baseline="0" noProof="0" dirty="0">
                <a:ln>
                  <a:noFill/>
                </a:ln>
                <a:solidFill>
                  <a:srgbClr val="263238"/>
                </a:solidFill>
                <a:effectLst/>
                <a:uLnTx/>
                <a:uFillTx/>
                <a:latin typeface="Aptos"/>
                <a:ea typeface="+mn-ea"/>
                <a:cs typeface="+mn-cs"/>
              </a:rPr>
              <a:t> </a:t>
            </a:r>
            <a:r>
              <a:rPr kumimoji="0" sz="1800" b="0" i="0" u="none" strike="noStrike" kern="1200" cap="none" spc="0" normalizeH="0" baseline="0" noProof="0" dirty="0" err="1">
                <a:ln>
                  <a:noFill/>
                </a:ln>
                <a:solidFill>
                  <a:srgbClr val="263238"/>
                </a:solidFill>
                <a:effectLst/>
                <a:uLnTx/>
                <a:uFillTx/>
                <a:latin typeface="Aptos"/>
                <a:ea typeface="+mn-ea"/>
                <a:cs typeface="+mn-cs"/>
              </a:rPr>
              <a:t>λειτουργούν</a:t>
            </a:r>
            <a:r>
              <a:rPr kumimoji="0" sz="1800" b="0" i="0" u="none" strike="noStrike" kern="1200" cap="none" spc="0" normalizeH="0" baseline="0" noProof="0" dirty="0">
                <a:ln>
                  <a:noFill/>
                </a:ln>
                <a:solidFill>
                  <a:srgbClr val="263238"/>
                </a:solidFill>
                <a:effectLst/>
                <a:uLnTx/>
                <a:uFillTx/>
                <a:latin typeface="Aptos"/>
                <a:ea typeface="+mn-ea"/>
                <a:cs typeface="+mn-cs"/>
              </a:rPr>
              <a:t> </a:t>
            </a:r>
            <a:r>
              <a:rPr kumimoji="0" sz="1800" b="0" i="0" u="none" strike="noStrike" kern="1200" cap="none" spc="0" normalizeH="0" baseline="0" noProof="0" dirty="0" err="1">
                <a:ln>
                  <a:noFill/>
                </a:ln>
                <a:solidFill>
                  <a:srgbClr val="263238"/>
                </a:solidFill>
                <a:effectLst/>
                <a:uLnTx/>
                <a:uFillTx/>
                <a:latin typeface="Aptos"/>
                <a:ea typeface="+mn-ea"/>
                <a:cs typeface="+mn-cs"/>
              </a:rPr>
              <a:t>ως</a:t>
            </a:r>
            <a:r>
              <a:rPr kumimoji="0" sz="1800" b="0" i="0" u="none" strike="noStrike" kern="1200" cap="none" spc="0" normalizeH="0" baseline="0" noProof="0" dirty="0">
                <a:ln>
                  <a:noFill/>
                </a:ln>
                <a:solidFill>
                  <a:srgbClr val="263238"/>
                </a:solidFill>
                <a:effectLst/>
                <a:uLnTx/>
                <a:uFillTx/>
                <a:latin typeface="Aptos"/>
                <a:ea typeface="+mn-ea"/>
                <a:cs typeface="+mn-cs"/>
              </a:rPr>
              <a:t> </a:t>
            </a:r>
            <a:r>
              <a:rPr kumimoji="0" sz="1800" b="0" i="0" u="none" strike="noStrike" kern="1200" cap="none" spc="0" normalizeH="0" baseline="0" noProof="0" dirty="0" err="1">
                <a:ln>
                  <a:noFill/>
                </a:ln>
                <a:solidFill>
                  <a:srgbClr val="263238"/>
                </a:solidFill>
                <a:effectLst/>
                <a:uLnTx/>
                <a:uFillTx/>
                <a:latin typeface="Aptos"/>
                <a:ea typeface="+mn-ea"/>
                <a:cs typeface="+mn-cs"/>
              </a:rPr>
              <a:t>κοινό</a:t>
            </a:r>
            <a:r>
              <a:rPr kumimoji="0" sz="1800" b="0" i="0" u="none" strike="noStrike" kern="1200" cap="none" spc="0" normalizeH="0" baseline="0" noProof="0" dirty="0">
                <a:ln>
                  <a:noFill/>
                </a:ln>
                <a:solidFill>
                  <a:srgbClr val="263238"/>
                </a:solidFill>
                <a:effectLst/>
                <a:uLnTx/>
                <a:uFillTx/>
                <a:latin typeface="Aptos"/>
                <a:ea typeface="+mn-ea"/>
                <a:cs typeface="+mn-cs"/>
              </a:rPr>
              <a:t> α</a:t>
            </a:r>
            <a:r>
              <a:rPr kumimoji="0" sz="1800" b="0" i="0" u="none" strike="noStrike" kern="1200" cap="none" spc="0" normalizeH="0" baseline="0" noProof="0" dirty="0" err="1">
                <a:ln>
                  <a:noFill/>
                </a:ln>
                <a:solidFill>
                  <a:srgbClr val="263238"/>
                </a:solidFill>
                <a:effectLst/>
                <a:uLnTx/>
                <a:uFillTx/>
                <a:latin typeface="Aptos"/>
                <a:ea typeface="+mn-ea"/>
                <a:cs typeface="+mn-cs"/>
              </a:rPr>
              <a:t>ντικείμενο</a:t>
            </a:r>
            <a:r>
              <a:rPr kumimoji="0" sz="1800" b="0" i="0" u="none" strike="noStrike" kern="1200" cap="none" spc="0" normalizeH="0" baseline="0" noProof="0" dirty="0">
                <a:ln>
                  <a:noFill/>
                </a:ln>
                <a:solidFill>
                  <a:srgbClr val="263238"/>
                </a:solidFill>
                <a:effectLst/>
                <a:uLnTx/>
                <a:uFillTx/>
                <a:latin typeface="Aptos"/>
                <a:ea typeface="+mn-ea"/>
                <a:cs typeface="+mn-cs"/>
              </a:rPr>
              <a:t> ανα</a:t>
            </a:r>
            <a:r>
              <a:rPr kumimoji="0" sz="1800" b="0" i="0" u="none" strike="noStrike" kern="1200" cap="none" spc="0" normalizeH="0" baseline="0" noProof="0" dirty="0" err="1">
                <a:ln>
                  <a:noFill/>
                </a:ln>
                <a:solidFill>
                  <a:srgbClr val="263238"/>
                </a:solidFill>
                <a:effectLst/>
                <a:uLnTx/>
                <a:uFillTx/>
                <a:latin typeface="Aptos"/>
                <a:ea typeface="+mn-ea"/>
                <a:cs typeface="+mn-cs"/>
              </a:rPr>
              <a:t>φοράς</a:t>
            </a:r>
            <a:r>
              <a:rPr kumimoji="0" sz="1800" b="0" i="0" u="none" strike="noStrike" kern="1200" cap="none" spc="0" normalizeH="0" baseline="0" noProof="0" dirty="0">
                <a:ln>
                  <a:noFill/>
                </a:ln>
                <a:solidFill>
                  <a:srgbClr val="263238"/>
                </a:solidFill>
                <a:effectLst/>
                <a:uLnTx/>
                <a:uFillTx/>
                <a:latin typeface="Aptos"/>
                <a:ea typeface="+mn-ea"/>
                <a:cs typeface="+mn-cs"/>
              </a:rPr>
              <a:t> και </a:t>
            </a:r>
            <a:r>
              <a:rPr kumimoji="0" sz="1800" b="0" i="0" u="none" strike="noStrike" kern="1200" cap="none" spc="0" normalizeH="0" baseline="0" noProof="0" dirty="0" err="1">
                <a:ln>
                  <a:noFill/>
                </a:ln>
                <a:solidFill>
                  <a:srgbClr val="263238"/>
                </a:solidFill>
                <a:effectLst/>
                <a:uLnTx/>
                <a:uFillTx/>
                <a:latin typeface="Aptos"/>
                <a:ea typeface="+mn-ea"/>
                <a:cs typeface="+mn-cs"/>
              </a:rPr>
              <a:t>ως</a:t>
            </a:r>
            <a:r>
              <a:rPr kumimoji="0" sz="1800" b="0" i="0" u="none" strike="noStrike" kern="1200" cap="none" spc="0" normalizeH="0" baseline="0" noProof="0" dirty="0">
                <a:ln>
                  <a:noFill/>
                </a:ln>
                <a:solidFill>
                  <a:srgbClr val="263238"/>
                </a:solidFill>
                <a:effectLst/>
                <a:uLnTx/>
                <a:uFillTx/>
                <a:latin typeface="Aptos"/>
                <a:ea typeface="+mn-ea"/>
                <a:cs typeface="+mn-cs"/>
              </a:rPr>
              <a:t> α</a:t>
            </a:r>
            <a:r>
              <a:rPr kumimoji="0" sz="1800" b="0" i="0" u="none" strike="noStrike" kern="1200" cap="none" spc="0" normalizeH="0" baseline="0" noProof="0" dirty="0" err="1">
                <a:ln>
                  <a:noFill/>
                </a:ln>
                <a:solidFill>
                  <a:srgbClr val="263238"/>
                </a:solidFill>
                <a:effectLst/>
                <a:uLnTx/>
                <a:uFillTx/>
                <a:latin typeface="Aptos"/>
                <a:ea typeface="+mn-ea"/>
                <a:cs typeface="+mn-cs"/>
              </a:rPr>
              <a:t>σφ</a:t>
            </a:r>
            <a:r>
              <a:rPr kumimoji="0" sz="1800" b="0" i="0" u="none" strike="noStrike" kern="1200" cap="none" spc="0" normalizeH="0" baseline="0" noProof="0" dirty="0">
                <a:ln>
                  <a:noFill/>
                </a:ln>
                <a:solidFill>
                  <a:srgbClr val="263238"/>
                </a:solidFill>
                <a:effectLst/>
                <a:uLnTx/>
                <a:uFillTx/>
                <a:latin typeface="Aptos"/>
                <a:ea typeface="+mn-ea"/>
                <a:cs typeface="+mn-cs"/>
              </a:rPr>
              <a:t>αλής απόσταση από την προσωπική εμπειρία.</a:t>
            </a:r>
          </a:p>
        </p:txBody>
      </p:sp>
      <p:sp>
        <p:nvSpPr>
          <p:cNvPr id="8" name="Rounded Rectangle 7"/>
          <p:cNvSpPr/>
          <p:nvPr/>
        </p:nvSpPr>
        <p:spPr>
          <a:xfrm>
            <a:off x="6446520" y="2011680"/>
            <a:ext cx="4754880" cy="2971800"/>
          </a:xfrm>
          <a:prstGeom prst="roundRect">
            <a:avLst/>
          </a:prstGeom>
          <a:solidFill>
            <a:srgbClr val="E8D9BA"/>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Rectangle 8"/>
          <p:cNvSpPr/>
          <p:nvPr/>
        </p:nvSpPr>
        <p:spPr>
          <a:xfrm>
            <a:off x="6647688" y="2212848"/>
            <a:ext cx="73152" cy="384048"/>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TextBox 9"/>
          <p:cNvSpPr txBox="1"/>
          <p:nvPr/>
        </p:nvSpPr>
        <p:spPr>
          <a:xfrm>
            <a:off x="6858000" y="2176272"/>
            <a:ext cx="4133088" cy="45720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24465B"/>
                </a:solidFill>
                <a:effectLst/>
                <a:uLnTx/>
                <a:uFillTx/>
                <a:latin typeface="Aptos Display"/>
                <a:ea typeface="+mn-ea"/>
                <a:cs typeface="+mn-cs"/>
              </a:rPr>
              <a:t>Ερωτήματα</a:t>
            </a:r>
          </a:p>
        </p:txBody>
      </p:sp>
      <p:sp>
        <p:nvSpPr>
          <p:cNvPr id="11" name="TextBox 10"/>
          <p:cNvSpPr txBox="1"/>
          <p:nvPr/>
        </p:nvSpPr>
        <p:spPr>
          <a:xfrm>
            <a:off x="6702552" y="2715768"/>
            <a:ext cx="4242816" cy="171739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800" b="0" i="0" u="none" strike="noStrike" kern="1200" cap="none" spc="0" normalizeH="0" baseline="0" noProof="0" dirty="0">
                <a:ln>
                  <a:noFill/>
                </a:ln>
                <a:solidFill>
                  <a:srgbClr val="263238"/>
                </a:solidFill>
                <a:effectLst/>
                <a:uLnTx/>
                <a:uFillTx/>
                <a:latin typeface="Aptos"/>
                <a:ea typeface="+mn-ea"/>
                <a:cs typeface="+mn-cs"/>
              </a:rPr>
              <a:t>• </a:t>
            </a:r>
            <a:r>
              <a:rPr kumimoji="0" sz="1800" b="0" i="0" u="none" strike="noStrike" kern="1200" cap="none" spc="0" normalizeH="0" baseline="0" noProof="0" dirty="0" err="1">
                <a:ln>
                  <a:noFill/>
                </a:ln>
                <a:solidFill>
                  <a:srgbClr val="263238"/>
                </a:solidFill>
                <a:effectLst/>
                <a:uLnTx/>
                <a:uFillTx/>
                <a:latin typeface="Aptos"/>
                <a:ea typeface="+mn-ea"/>
                <a:cs typeface="+mn-cs"/>
              </a:rPr>
              <a:t>Με</a:t>
            </a:r>
            <a:r>
              <a:rPr kumimoji="0" sz="1800" b="0" i="0" u="none" strike="noStrike" kern="1200" cap="none" spc="0" normalizeH="0" baseline="0" noProof="0" dirty="0">
                <a:ln>
                  <a:noFill/>
                </a:ln>
                <a:solidFill>
                  <a:srgbClr val="263238"/>
                </a:solidFill>
                <a:effectLst/>
                <a:uLnTx/>
                <a:uFillTx/>
                <a:latin typeface="Aptos"/>
                <a:ea typeface="+mn-ea"/>
                <a:cs typeface="+mn-cs"/>
              </a:rPr>
              <a:t> ανα</a:t>
            </a:r>
            <a:r>
              <a:rPr kumimoji="0" sz="1800" b="0" i="0" u="none" strike="noStrike" kern="1200" cap="none" spc="0" normalizeH="0" baseline="0" noProof="0" dirty="0" err="1">
                <a:ln>
                  <a:noFill/>
                </a:ln>
                <a:solidFill>
                  <a:srgbClr val="263238"/>
                </a:solidFill>
                <a:effectLst/>
                <a:uLnTx/>
                <a:uFillTx/>
                <a:latin typeface="Aptos"/>
                <a:ea typeface="+mn-ea"/>
                <a:cs typeface="+mn-cs"/>
              </a:rPr>
              <a:t>φορά</a:t>
            </a:r>
            <a:r>
              <a:rPr kumimoji="0" sz="1800" b="0" i="0" u="none" strike="noStrike" kern="1200" cap="none" spc="0" normalizeH="0" baseline="0" noProof="0" dirty="0">
                <a:ln>
                  <a:noFill/>
                </a:ln>
                <a:solidFill>
                  <a:srgbClr val="263238"/>
                </a:solidFill>
                <a:effectLst/>
                <a:uLnTx/>
                <a:uFillTx/>
                <a:latin typeface="Aptos"/>
                <a:ea typeface="+mn-ea"/>
                <a:cs typeface="+mn-cs"/>
              </a:rPr>
              <a:t> </a:t>
            </a:r>
            <a:r>
              <a:rPr kumimoji="0" sz="1800" b="0" i="0" u="none" strike="noStrike" kern="1200" cap="none" spc="0" normalizeH="0" baseline="0" noProof="0" dirty="0" err="1">
                <a:ln>
                  <a:noFill/>
                </a:ln>
                <a:solidFill>
                  <a:srgbClr val="263238"/>
                </a:solidFill>
                <a:effectLst/>
                <a:uLnTx/>
                <a:uFillTx/>
                <a:latin typeface="Aptos"/>
                <a:ea typeface="+mn-ea"/>
                <a:cs typeface="+mn-cs"/>
              </a:rPr>
              <a:t>στην</a:t>
            </a:r>
            <a:r>
              <a:rPr kumimoji="0" sz="1800" b="0" i="0" u="none" strike="noStrike" kern="1200" cap="none" spc="0" normalizeH="0" baseline="0" noProof="0" dirty="0">
                <a:ln>
                  <a:noFill/>
                </a:ln>
                <a:solidFill>
                  <a:srgbClr val="263238"/>
                </a:solidFill>
                <a:effectLst/>
                <a:uLnTx/>
                <a:uFillTx/>
                <a:latin typeface="Aptos"/>
                <a:ea typeface="+mn-ea"/>
                <a:cs typeface="+mn-cs"/>
              </a:rPr>
              <a:t> </a:t>
            </a:r>
            <a:r>
              <a:rPr kumimoji="0" sz="1800" b="0" i="0" u="none" strike="noStrike" kern="1200" cap="none" spc="0" normalizeH="0" baseline="0" noProof="0" dirty="0" err="1">
                <a:ln>
                  <a:noFill/>
                </a:ln>
                <a:solidFill>
                  <a:srgbClr val="263238"/>
                </a:solidFill>
                <a:effectLst/>
                <a:uLnTx/>
                <a:uFillTx/>
                <a:latin typeface="Aptos"/>
                <a:ea typeface="+mn-ea"/>
                <a:cs typeface="+mn-cs"/>
              </a:rPr>
              <a:t>ιστορί</a:t>
            </a:r>
            <a:r>
              <a:rPr kumimoji="0" sz="1800" b="0" i="0" u="none" strike="noStrike" kern="1200" cap="none" spc="0" normalizeH="0" baseline="0" noProof="0" dirty="0">
                <a:ln>
                  <a:noFill/>
                </a:ln>
                <a:solidFill>
                  <a:srgbClr val="263238"/>
                </a:solidFill>
                <a:effectLst/>
                <a:uLnTx/>
                <a:uFillTx/>
                <a:latin typeface="Aptos"/>
                <a:ea typeface="+mn-ea"/>
                <a:cs typeface="+mn-cs"/>
              </a:rPr>
              <a:t>α
• Με αναφορά στη φιλοσοφία
Το ερώτημα μετακινεί τη συζήτηση από το «τι έγινε» στο «τι σημαίνει / τι πρέπει / γιατί;».</a:t>
            </a:r>
          </a:p>
        </p:txBody>
      </p:sp>
      <p:sp>
        <p:nvSpPr>
          <p:cNvPr id="12" name="Rectangle 11"/>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xtBox 13"/>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11</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85800" y="731520"/>
            <a:ext cx="10515600" cy="47089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2700" b="1" i="0" u="none" strike="noStrike" kern="1200" cap="none" spc="0" normalizeH="0" baseline="0" noProof="0" dirty="0">
                <a:ln>
                  <a:noFill/>
                </a:ln>
                <a:solidFill>
                  <a:srgbClr val="24465B"/>
                </a:solidFill>
                <a:effectLst/>
                <a:uLnTx/>
                <a:uFillTx/>
                <a:latin typeface="Aptos Display"/>
                <a:ea typeface="+mn-ea"/>
                <a:cs typeface="+mn-cs"/>
              </a:rPr>
              <a:t>Διάλογος</a:t>
            </a:r>
            <a:endParaRPr kumimoji="0" sz="2700" b="1" i="0" u="none" strike="noStrike" kern="1200" cap="none" spc="0" normalizeH="0" baseline="0" noProof="0" dirty="0">
              <a:ln>
                <a:noFill/>
              </a:ln>
              <a:solidFill>
                <a:srgbClr val="24465B"/>
              </a:solidFill>
              <a:effectLst/>
              <a:uLnTx/>
              <a:uFillTx/>
              <a:latin typeface="Aptos Display"/>
              <a:ea typeface="+mn-ea"/>
              <a:cs typeface="+mn-cs"/>
            </a:endParaRPr>
          </a:p>
        </p:txBody>
      </p:sp>
      <p:grpSp>
        <p:nvGrpSpPr>
          <p:cNvPr id="22" name="Ομάδα 21">
            <a:extLst>
              <a:ext uri="{FF2B5EF4-FFF2-40B4-BE49-F238E27FC236}">
                <a16:creationId xmlns:a16="http://schemas.microsoft.com/office/drawing/2014/main" id="{90EEEE06-BAB8-0BD9-FC91-A9E8EA51F547}"/>
              </a:ext>
            </a:extLst>
          </p:cNvPr>
          <p:cNvGrpSpPr/>
          <p:nvPr/>
        </p:nvGrpSpPr>
        <p:grpSpPr>
          <a:xfrm>
            <a:off x="5778648" y="1869948"/>
            <a:ext cx="3185954" cy="3566160"/>
            <a:chOff x="579121" y="2025395"/>
            <a:chExt cx="3795705" cy="3566160"/>
          </a:xfrm>
        </p:grpSpPr>
        <p:sp>
          <p:nvSpPr>
            <p:cNvPr id="5" name="Rounded Rectangle 4"/>
            <p:cNvSpPr/>
            <p:nvPr/>
          </p:nvSpPr>
          <p:spPr>
            <a:xfrm>
              <a:off x="579121" y="2025395"/>
              <a:ext cx="3794760" cy="3566160"/>
            </a:xfrm>
            <a:prstGeom prst="roundRect">
              <a:avLst/>
            </a:prstGeom>
            <a:solidFill>
              <a:srgbClr val="DCE5DE"/>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1201858" y="2153177"/>
              <a:ext cx="3172968" cy="45720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dirty="0" err="1">
                  <a:ln>
                    <a:noFill/>
                  </a:ln>
                  <a:solidFill>
                    <a:srgbClr val="24465B"/>
                  </a:solidFill>
                  <a:effectLst/>
                  <a:uLnTx/>
                  <a:uFillTx/>
                  <a:latin typeface="Aptos Display"/>
                  <a:ea typeface="+mn-ea"/>
                  <a:cs typeface="+mn-cs"/>
                </a:rPr>
                <a:t>Σκο</a:t>
              </a:r>
              <a:r>
                <a:rPr kumimoji="0" sz="1600" b="1" i="0" u="none" strike="noStrike" kern="1200" cap="none" spc="0" normalizeH="0" baseline="0" noProof="0" dirty="0">
                  <a:ln>
                    <a:noFill/>
                  </a:ln>
                  <a:solidFill>
                    <a:srgbClr val="24465B"/>
                  </a:solidFill>
                  <a:effectLst/>
                  <a:uLnTx/>
                  <a:uFillTx/>
                  <a:latin typeface="Aptos Display"/>
                  <a:ea typeface="+mn-ea"/>
                  <a:cs typeface="+mn-cs"/>
                </a:rPr>
                <a:t>πός ΕΙΝΑΙ</a:t>
              </a:r>
            </a:p>
          </p:txBody>
        </p:sp>
        <p:sp>
          <p:nvSpPr>
            <p:cNvPr id="8" name="TextBox 7"/>
            <p:cNvSpPr txBox="1"/>
            <p:nvPr/>
          </p:nvSpPr>
          <p:spPr>
            <a:xfrm>
              <a:off x="1033271" y="2578608"/>
              <a:ext cx="3282696" cy="1497269"/>
            </a:xfrm>
            <a:prstGeom prst="rect">
              <a:avLst/>
            </a:prstGeom>
            <a:noFill/>
          </p:spPr>
          <p:txBody>
            <a:bodyPr wrap="square" lIns="27432" tIns="27432" rIns="27432" bIns="27432" anchor="t">
              <a:spAutoFit/>
            </a:bodyPr>
            <a:lstStyle/>
            <a:p>
              <a:pPr marL="285750" marR="0" lvl="0" indent="-285750" algn="l"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sz="1600" b="0" i="0" u="none" strike="noStrike" kern="1200" cap="none" spc="0" normalizeH="0" baseline="0" noProof="0" dirty="0" err="1">
                  <a:ln>
                    <a:noFill/>
                  </a:ln>
                  <a:solidFill>
                    <a:srgbClr val="263238"/>
                  </a:solidFill>
                  <a:effectLst/>
                  <a:uLnTx/>
                  <a:uFillTx/>
                  <a:latin typeface="Aptos"/>
                  <a:ea typeface="+mn-ea"/>
                  <a:cs typeface="+mn-cs"/>
                </a:rPr>
                <a:t>Δικ</a:t>
              </a:r>
              <a:r>
                <a:rPr kumimoji="0" sz="1600" b="0" i="0" u="none" strike="noStrike" kern="1200" cap="none" spc="0" normalizeH="0" baseline="0" noProof="0" dirty="0">
                  <a:ln>
                    <a:noFill/>
                  </a:ln>
                  <a:solidFill>
                    <a:srgbClr val="263238"/>
                  </a:solidFill>
                  <a:effectLst/>
                  <a:uLnTx/>
                  <a:uFillTx/>
                  <a:latin typeface="Aptos"/>
                  <a:ea typeface="+mn-ea"/>
                  <a:cs typeface="+mn-cs"/>
                </a:rPr>
                <a:t>αιολόγηση απόψεων.
</a:t>
              </a:r>
              <a:r>
                <a:rPr kumimoji="0" sz="1600" b="0" i="0" u="none" strike="noStrike" kern="1200" cap="none" spc="0" normalizeH="0" baseline="0" noProof="0" dirty="0" err="1">
                  <a:ln>
                    <a:noFill/>
                  </a:ln>
                  <a:solidFill>
                    <a:srgbClr val="263238"/>
                  </a:solidFill>
                  <a:effectLst/>
                  <a:uLnTx/>
                  <a:uFillTx/>
                  <a:latin typeface="Aptos"/>
                  <a:ea typeface="+mn-ea"/>
                  <a:cs typeface="+mn-cs"/>
                </a:rPr>
                <a:t>Δι</a:t>
              </a:r>
              <a:r>
                <a:rPr kumimoji="0" sz="1600" b="0" i="0" u="none" strike="noStrike" kern="1200" cap="none" spc="0" normalizeH="0" baseline="0" noProof="0" dirty="0">
                  <a:ln>
                    <a:noFill/>
                  </a:ln>
                  <a:solidFill>
                    <a:srgbClr val="263238"/>
                  </a:solidFill>
                  <a:effectLst/>
                  <a:uLnTx/>
                  <a:uFillTx/>
                  <a:latin typeface="Aptos"/>
                  <a:ea typeface="+mn-ea"/>
                  <a:cs typeface="+mn-cs"/>
                </a:rPr>
                <a:t>αφωνία.
</a:t>
              </a:r>
              <a:r>
                <a:rPr kumimoji="0" sz="1600" b="0" i="0" u="none" strike="noStrike" kern="1200" cap="none" spc="0" normalizeH="0" baseline="0" noProof="0" dirty="0" err="1">
                  <a:ln>
                    <a:noFill/>
                  </a:ln>
                  <a:solidFill>
                    <a:srgbClr val="263238"/>
                  </a:solidFill>
                  <a:effectLst/>
                  <a:uLnTx/>
                  <a:uFillTx/>
                  <a:latin typeface="Aptos"/>
                  <a:ea typeface="+mn-ea"/>
                  <a:cs typeface="+mn-cs"/>
                </a:rPr>
                <a:t>Νέ</a:t>
              </a:r>
              <a:r>
                <a:rPr kumimoji="0" sz="1600" b="0" i="0" u="none" strike="noStrike" kern="1200" cap="none" spc="0" normalizeH="0" baseline="0" noProof="0" dirty="0">
                  <a:ln>
                    <a:noFill/>
                  </a:ln>
                  <a:solidFill>
                    <a:srgbClr val="263238"/>
                  </a:solidFill>
                  <a:effectLst/>
                  <a:uLnTx/>
                  <a:uFillTx/>
                  <a:latin typeface="Aptos"/>
                  <a:ea typeface="+mn-ea"/>
                  <a:cs typeface="+mn-cs"/>
                </a:rPr>
                <a:t>α ερωτήματα.
Απ</a:t>
              </a:r>
              <a:r>
                <a:rPr kumimoji="0" sz="1600" b="0" i="0" u="none" strike="noStrike" kern="1200" cap="none" spc="0" normalizeH="0" baseline="0" noProof="0" dirty="0" err="1">
                  <a:ln>
                    <a:noFill/>
                  </a:ln>
                  <a:solidFill>
                    <a:srgbClr val="263238"/>
                  </a:solidFill>
                  <a:effectLst/>
                  <a:uLnTx/>
                  <a:uFillTx/>
                  <a:latin typeface="Aptos"/>
                  <a:ea typeface="+mn-ea"/>
                  <a:cs typeface="+mn-cs"/>
                </a:rPr>
                <a:t>ορί</a:t>
              </a:r>
              <a:r>
                <a:rPr kumimoji="0" sz="1600" b="0" i="0" u="none" strike="noStrike" kern="1200" cap="none" spc="0" normalizeH="0" baseline="0" noProof="0" dirty="0">
                  <a:ln>
                    <a:noFill/>
                  </a:ln>
                  <a:solidFill>
                    <a:srgbClr val="263238"/>
                  </a:solidFill>
                  <a:effectLst/>
                  <a:uLnTx/>
                  <a:uFillTx/>
                  <a:latin typeface="Aptos"/>
                  <a:ea typeface="+mn-ea"/>
                  <a:cs typeface="+mn-cs"/>
                </a:rPr>
                <a:t>α.</a:t>
              </a:r>
            </a:p>
          </p:txBody>
        </p:sp>
      </p:grpSp>
      <p:sp>
        <p:nvSpPr>
          <p:cNvPr id="10" name="Rectangle 9"/>
          <p:cNvSpPr/>
          <p:nvPr/>
        </p:nvSpPr>
        <p:spPr>
          <a:xfrm>
            <a:off x="6171448" y="1920241"/>
            <a:ext cx="73152" cy="384048"/>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21" name="Ομάδα 20">
            <a:extLst>
              <a:ext uri="{FF2B5EF4-FFF2-40B4-BE49-F238E27FC236}">
                <a16:creationId xmlns:a16="http://schemas.microsoft.com/office/drawing/2014/main" id="{EDC4D1F7-1A41-F4E8-3C9C-B74B6A45B319}"/>
              </a:ext>
            </a:extLst>
          </p:cNvPr>
          <p:cNvGrpSpPr/>
          <p:nvPr/>
        </p:nvGrpSpPr>
        <p:grpSpPr>
          <a:xfrm>
            <a:off x="9057132" y="1842280"/>
            <a:ext cx="2788920" cy="3566160"/>
            <a:chOff x="4800600" y="1874519"/>
            <a:chExt cx="2788920" cy="3566160"/>
          </a:xfrm>
        </p:grpSpPr>
        <p:sp>
          <p:nvSpPr>
            <p:cNvPr id="9" name="Rounded Rectangle 8"/>
            <p:cNvSpPr/>
            <p:nvPr/>
          </p:nvSpPr>
          <p:spPr>
            <a:xfrm>
              <a:off x="4800600" y="1874519"/>
              <a:ext cx="2788920" cy="3566160"/>
            </a:xfrm>
            <a:prstGeom prst="roundRect">
              <a:avLst/>
            </a:prstGeom>
            <a:solidFill>
              <a:srgbClr val="FFFFFF"/>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5212080" y="2026105"/>
              <a:ext cx="2167127" cy="45720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dirty="0" err="1">
                  <a:ln>
                    <a:noFill/>
                  </a:ln>
                  <a:solidFill>
                    <a:srgbClr val="24465B"/>
                  </a:solidFill>
                  <a:effectLst/>
                  <a:uLnTx/>
                  <a:uFillTx/>
                  <a:latin typeface="Aptos Display"/>
                  <a:ea typeface="+mn-ea"/>
                  <a:cs typeface="+mn-cs"/>
                </a:rPr>
                <a:t>Σκο</a:t>
              </a:r>
              <a:r>
                <a:rPr kumimoji="0" sz="1600" b="1" i="0" u="none" strike="noStrike" kern="1200" cap="none" spc="0" normalizeH="0" baseline="0" noProof="0" dirty="0">
                  <a:ln>
                    <a:noFill/>
                  </a:ln>
                  <a:solidFill>
                    <a:srgbClr val="24465B"/>
                  </a:solidFill>
                  <a:effectLst/>
                  <a:uLnTx/>
                  <a:uFillTx/>
                  <a:latin typeface="Aptos Display"/>
                  <a:ea typeface="+mn-ea"/>
                  <a:cs typeface="+mn-cs"/>
                </a:rPr>
                <a:t>πός ΔΕΝ είναι</a:t>
              </a:r>
            </a:p>
          </p:txBody>
        </p:sp>
        <p:sp>
          <p:nvSpPr>
            <p:cNvPr id="12" name="TextBox 11"/>
            <p:cNvSpPr txBox="1"/>
            <p:nvPr/>
          </p:nvSpPr>
          <p:spPr>
            <a:xfrm>
              <a:off x="5056632" y="2487169"/>
              <a:ext cx="2276856" cy="251761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1600" b="0" i="0" u="none" strike="noStrike" kern="1200" cap="none" spc="0" normalizeH="0" baseline="0" noProof="0" dirty="0">
                  <a:ln>
                    <a:noFill/>
                  </a:ln>
                  <a:solidFill>
                    <a:srgbClr val="263238"/>
                  </a:solidFill>
                  <a:effectLst/>
                  <a:uLnTx/>
                  <a:uFillTx/>
                  <a:latin typeface="Aptos"/>
                  <a:ea typeface="+mn-ea"/>
                  <a:cs typeface="+mn-cs"/>
                </a:rPr>
                <a:t>⮽ </a:t>
              </a:r>
              <a:r>
                <a:rPr kumimoji="0" sz="1600" b="0" i="0" u="none" strike="noStrike" kern="1200" cap="none" spc="0" normalizeH="0" baseline="0" noProof="0" dirty="0">
                  <a:ln>
                    <a:noFill/>
                  </a:ln>
                  <a:solidFill>
                    <a:srgbClr val="263238"/>
                  </a:solidFill>
                  <a:effectLst/>
                  <a:uLnTx/>
                  <a:uFillTx/>
                  <a:latin typeface="Aptos"/>
                  <a:ea typeface="+mn-ea"/>
                  <a:cs typeface="+mn-cs"/>
                </a:rPr>
                <a:t>η </a:t>
              </a:r>
              <a:r>
                <a:rPr kumimoji="0" sz="1600" b="0" i="0" u="none" strike="noStrike" kern="1200" cap="none" spc="0" normalizeH="0" baseline="0" noProof="0" dirty="0" err="1">
                  <a:ln>
                    <a:noFill/>
                  </a:ln>
                  <a:solidFill>
                    <a:srgbClr val="263238"/>
                  </a:solidFill>
                  <a:effectLst/>
                  <a:uLnTx/>
                  <a:uFillTx/>
                  <a:latin typeface="Aptos"/>
                  <a:ea typeface="+mn-ea"/>
                  <a:cs typeface="+mn-cs"/>
                </a:rPr>
                <a:t>συμφωνί</a:t>
              </a:r>
              <a:r>
                <a:rPr kumimoji="0" sz="1600" b="0" i="0" u="none" strike="noStrike" kern="1200" cap="none" spc="0" normalizeH="0" baseline="0" noProof="0" dirty="0">
                  <a:ln>
                    <a:noFill/>
                  </a:ln>
                  <a:solidFill>
                    <a:srgbClr val="263238"/>
                  </a:solidFill>
                  <a:effectLst/>
                  <a:uLnTx/>
                  <a:uFillTx/>
                  <a:latin typeface="Aptos"/>
                  <a:ea typeface="+mn-ea"/>
                  <a:cs typeface="+mn-cs"/>
                </a:rPr>
                <a:t>α όλων ή ένα τελικό συμπέρασμα.
</a:t>
              </a:r>
              <a:endParaRPr kumimoji="0" lang="el-GR" sz="160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l-GR" sz="1600" dirty="0">
                <a:solidFill>
                  <a:srgbClr val="263238"/>
                </a:solidFill>
                <a:latin typeface="Apto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sz="160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l-GR" sz="1600" dirty="0">
                  <a:solidFill>
                    <a:srgbClr val="263238"/>
                  </a:solidFill>
                  <a:latin typeface="Aptos"/>
                </a:rPr>
                <a:t>&gt; </a:t>
              </a:r>
              <a:r>
                <a:rPr kumimoji="0" sz="1600" b="0" i="0" u="none" strike="noStrike" kern="1200" cap="none" spc="0" normalizeH="0" baseline="0" noProof="0" dirty="0" err="1">
                  <a:ln>
                    <a:noFill/>
                  </a:ln>
                  <a:solidFill>
                    <a:srgbClr val="263238"/>
                  </a:solidFill>
                  <a:effectLst/>
                  <a:uLnTx/>
                  <a:uFillTx/>
                  <a:latin typeface="Aptos"/>
                  <a:ea typeface="+mn-ea"/>
                  <a:cs typeface="+mn-cs"/>
                </a:rPr>
                <a:t>Πιο</a:t>
              </a:r>
              <a:r>
                <a:rPr kumimoji="0" sz="1600" b="0" i="0" u="none" strike="noStrike" kern="1200" cap="none" spc="0" normalizeH="0" baseline="0" noProof="0" dirty="0">
                  <a:ln>
                    <a:noFill/>
                  </a:ln>
                  <a:solidFill>
                    <a:srgbClr val="263238"/>
                  </a:solidFill>
                  <a:effectLst/>
                  <a:uLnTx/>
                  <a:uFillTx/>
                  <a:latin typeface="Aptos"/>
                  <a:ea typeface="+mn-ea"/>
                  <a:cs typeface="+mn-cs"/>
                </a:rPr>
                <a:t> </a:t>
              </a:r>
              <a:r>
                <a:rPr kumimoji="0" sz="1600" b="0" i="0" u="none" strike="noStrike" kern="1200" cap="none" spc="0" normalizeH="0" baseline="0" noProof="0" dirty="0" err="1">
                  <a:ln>
                    <a:noFill/>
                  </a:ln>
                  <a:solidFill>
                    <a:srgbClr val="263238"/>
                  </a:solidFill>
                  <a:effectLst/>
                  <a:uLnTx/>
                  <a:uFillTx/>
                  <a:latin typeface="Aptos"/>
                  <a:ea typeface="+mn-ea"/>
                  <a:cs typeface="+mn-cs"/>
                </a:rPr>
                <a:t>χρήσιμο</a:t>
              </a:r>
              <a:r>
                <a:rPr kumimoji="0" sz="1600" b="0" i="0" u="none" strike="noStrike" kern="1200" cap="none" spc="0" normalizeH="0" baseline="0" noProof="0" dirty="0">
                  <a:ln>
                    <a:noFill/>
                  </a:ln>
                  <a:solidFill>
                    <a:srgbClr val="263238"/>
                  </a:solidFill>
                  <a:effectLst/>
                  <a:uLnTx/>
                  <a:uFillTx/>
                  <a:latin typeface="Aptos"/>
                  <a:ea typeface="+mn-ea"/>
                  <a:cs typeface="+mn-cs"/>
                </a:rPr>
                <a:t> </a:t>
              </a:r>
              <a:r>
                <a:rPr kumimoji="0" sz="1600" b="0" i="0" u="none" strike="noStrike" kern="1200" cap="none" spc="0" normalizeH="0" baseline="0" noProof="0" dirty="0" err="1">
                  <a:ln>
                    <a:noFill/>
                  </a:ln>
                  <a:solidFill>
                    <a:srgbClr val="263238"/>
                  </a:solidFill>
                  <a:effectLst/>
                  <a:uLnTx/>
                  <a:uFillTx/>
                  <a:latin typeface="Aptos"/>
                  <a:ea typeface="+mn-ea"/>
                  <a:cs typeface="+mn-cs"/>
                </a:rPr>
                <a:t>είν</a:t>
              </a:r>
              <a:r>
                <a:rPr kumimoji="0" sz="1600" b="0" i="0" u="none" strike="noStrike" kern="1200" cap="none" spc="0" normalizeH="0" baseline="0" noProof="0" dirty="0">
                  <a:ln>
                    <a:noFill/>
                  </a:ln>
                  <a:solidFill>
                    <a:srgbClr val="263238"/>
                  </a:solidFill>
                  <a:effectLst/>
                  <a:uLnTx/>
                  <a:uFillTx/>
                  <a:latin typeface="Aptos"/>
                  <a:ea typeface="+mn-ea"/>
                  <a:cs typeface="+mn-cs"/>
                </a:rPr>
                <a:t>αι να αναδειχθεί η πολυπλοκότητα και η διαφορά.</a:t>
              </a:r>
            </a:p>
          </p:txBody>
        </p:sp>
      </p:grpSp>
      <p:sp>
        <p:nvSpPr>
          <p:cNvPr id="14" name="Rectangle 13"/>
          <p:cNvSpPr/>
          <p:nvPr/>
        </p:nvSpPr>
        <p:spPr>
          <a:xfrm>
            <a:off x="9338713" y="1979659"/>
            <a:ext cx="73152" cy="384048"/>
          </a:xfrm>
          <a:prstGeom prst="rect">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20" name="Ομάδα 19">
            <a:extLst>
              <a:ext uri="{FF2B5EF4-FFF2-40B4-BE49-F238E27FC236}">
                <a16:creationId xmlns:a16="http://schemas.microsoft.com/office/drawing/2014/main" id="{3BB1D220-0B54-7702-9FA4-7C9DDB343821}"/>
              </a:ext>
            </a:extLst>
          </p:cNvPr>
          <p:cNvGrpSpPr/>
          <p:nvPr/>
        </p:nvGrpSpPr>
        <p:grpSpPr>
          <a:xfrm>
            <a:off x="502920" y="1440586"/>
            <a:ext cx="5019696" cy="4159048"/>
            <a:chOff x="7818120" y="1874519"/>
            <a:chExt cx="3566160" cy="3598200"/>
          </a:xfrm>
        </p:grpSpPr>
        <p:sp>
          <p:nvSpPr>
            <p:cNvPr id="13" name="Rounded Rectangle 12"/>
            <p:cNvSpPr/>
            <p:nvPr/>
          </p:nvSpPr>
          <p:spPr>
            <a:xfrm>
              <a:off x="7818120" y="1874519"/>
              <a:ext cx="3566160" cy="3566160"/>
            </a:xfrm>
            <a:prstGeom prst="roundRect">
              <a:avLst/>
            </a:prstGeom>
            <a:solidFill>
              <a:srgbClr val="E5ECEE"/>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TextBox 15"/>
            <p:cNvSpPr txBox="1"/>
            <p:nvPr/>
          </p:nvSpPr>
          <p:spPr>
            <a:xfrm>
              <a:off x="8074152" y="2229515"/>
              <a:ext cx="3054096" cy="324320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1600" b="0" i="0" u="none" strike="noStrike" kern="1200" cap="none" spc="0" normalizeH="0" baseline="0" noProof="0" dirty="0">
                  <a:ln>
                    <a:noFill/>
                  </a:ln>
                  <a:solidFill>
                    <a:srgbClr val="263238"/>
                  </a:solidFill>
                  <a:effectLst/>
                  <a:uLnTx/>
                  <a:uFillTx/>
                  <a:latin typeface="Aptos"/>
                  <a:ea typeface="+mn-ea"/>
                  <a:cs typeface="+mn-cs"/>
                </a:rPr>
                <a:t>Μέσα από τον διάλογο αναδεικνύεται ο πολύπλοκος χαρακτήρας της ηθικής και της απαίτησής της να αναλογιζόμαστε / </a:t>
              </a:r>
              <a:r>
                <a:rPr kumimoji="0" lang="el-GR" sz="1600" b="0" i="0" u="none" strike="noStrike" kern="1200" cap="none" spc="0" normalizeH="0" baseline="0" noProof="0" dirty="0" err="1">
                  <a:ln>
                    <a:noFill/>
                  </a:ln>
                  <a:solidFill>
                    <a:srgbClr val="263238"/>
                  </a:solidFill>
                  <a:effectLst/>
                  <a:uLnTx/>
                  <a:uFillTx/>
                  <a:latin typeface="Aptos"/>
                  <a:ea typeface="+mn-ea"/>
                  <a:cs typeface="+mn-cs"/>
                </a:rPr>
                <a:t>αναστοχαζόμαστε</a:t>
              </a:r>
              <a:r>
                <a:rPr kumimoji="0" lang="el-GR" sz="1600" b="0" i="0" u="none" strike="noStrike" kern="1200" cap="none" spc="0" normalizeH="0" baseline="0" noProof="0" dirty="0">
                  <a:ln>
                    <a:noFill/>
                  </a:ln>
                  <a:solidFill>
                    <a:srgbClr val="263238"/>
                  </a:solidFill>
                  <a:effectLst/>
                  <a:uLnTx/>
                  <a:uFillTx/>
                  <a:latin typeface="Aptos"/>
                  <a:ea typeface="+mn-ea"/>
                  <a:cs typeface="+mn-cs"/>
                </a:rPr>
                <a:t> όχι μόνον </a:t>
              </a:r>
              <a:r>
                <a:rPr kumimoji="0" lang="el-GR" sz="1600" b="0" i="1" u="none" strike="noStrike" kern="1200" cap="none" spc="0" normalizeH="0" baseline="0" noProof="0" dirty="0">
                  <a:ln>
                    <a:noFill/>
                  </a:ln>
                  <a:solidFill>
                    <a:srgbClr val="263238"/>
                  </a:solidFill>
                  <a:effectLst/>
                  <a:uLnTx/>
                  <a:uFillTx/>
                  <a:latin typeface="Aptos"/>
                  <a:ea typeface="+mn-ea"/>
                  <a:cs typeface="+mn-cs"/>
                </a:rPr>
                <a:t>γιατί</a:t>
              </a:r>
              <a:r>
                <a:rPr kumimoji="0" lang="el-GR" sz="1600" b="0" i="0" u="none" strike="noStrike" kern="1200" cap="none" spc="0" normalizeH="0" baseline="0" noProof="0" dirty="0">
                  <a:ln>
                    <a:noFill/>
                  </a:ln>
                  <a:solidFill>
                    <a:srgbClr val="263238"/>
                  </a:solidFill>
                  <a:effectLst/>
                  <a:uLnTx/>
                  <a:uFillTx/>
                  <a:latin typeface="Aptos"/>
                  <a:ea typeface="+mn-ea"/>
                  <a:cs typeface="+mn-cs"/>
                </a:rPr>
                <a:t> πράττουμε όπως πράττουμε, αλλά και:</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sz="1600" b="0" i="0" u="none" strike="noStrike" kern="1200" cap="none" spc="0" normalizeH="0" baseline="0" noProof="0" dirty="0">
                <a:ln>
                  <a:noFill/>
                </a:ln>
                <a:solidFill>
                  <a:srgbClr val="263238"/>
                </a:solidFill>
                <a:effectLst/>
                <a:uLnTx/>
                <a:uFillTx/>
                <a:latin typeface="Aptos"/>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GR" sz="1600" b="0" i="0" u="none" strike="noStrike" kern="1200" cap="none" spc="0" normalizeH="0" baseline="0" noProof="0" dirty="0">
                  <a:ln>
                    <a:noFill/>
                  </a:ln>
                  <a:solidFill>
                    <a:srgbClr val="263238"/>
                  </a:solidFill>
                  <a:effectLst/>
                  <a:uLnTx/>
                  <a:uFillTx/>
                  <a:latin typeface="Aptos"/>
                  <a:ea typeface="+mn-ea"/>
                  <a:cs typeface="+mn-cs"/>
                </a:rPr>
                <a:t>Ποιους / ποιες έχουμε απέναντί μας;</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GR" sz="1600" b="0" i="0" u="none" strike="noStrike" kern="1200" cap="none" spc="0" normalizeH="0" baseline="0" noProof="0" dirty="0">
                  <a:ln>
                    <a:noFill/>
                  </a:ln>
                  <a:solidFill>
                    <a:srgbClr val="263238"/>
                  </a:solidFill>
                  <a:effectLst/>
                  <a:uLnTx/>
                  <a:uFillTx/>
                  <a:latin typeface="Aptos"/>
                  <a:ea typeface="+mn-ea"/>
                  <a:cs typeface="+mn-cs"/>
                </a:rPr>
                <a:t>Μέσα σε ποιο πλαίσιο καλούμαστε να αποφασίσουμε;</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GR" sz="1600" b="0" i="0" u="none" strike="noStrike" kern="1200" cap="none" spc="0" normalizeH="0" baseline="0" noProof="0" dirty="0">
                  <a:ln>
                    <a:noFill/>
                  </a:ln>
                  <a:solidFill>
                    <a:srgbClr val="263238"/>
                  </a:solidFill>
                  <a:effectLst/>
                  <a:uLnTx/>
                  <a:uFillTx/>
                  <a:latin typeface="Aptos"/>
                  <a:ea typeface="+mn-ea"/>
                  <a:cs typeface="+mn-cs"/>
                </a:rPr>
                <a:t>Ποιο είναι το </a:t>
              </a:r>
              <a:r>
                <a:rPr kumimoji="0" lang="el-GR" sz="1600" b="0" i="0" u="none" strike="noStrike" kern="1200" cap="none" spc="0" normalizeH="0" baseline="0" noProof="0" dirty="0" err="1">
                  <a:ln>
                    <a:noFill/>
                  </a:ln>
                  <a:solidFill>
                    <a:srgbClr val="263238"/>
                  </a:solidFill>
                  <a:effectLst/>
                  <a:uLnTx/>
                  <a:uFillTx/>
                  <a:latin typeface="Aptos"/>
                  <a:ea typeface="+mn-ea"/>
                  <a:cs typeface="+mn-cs"/>
                </a:rPr>
                <a:t>διακύβευμα</a:t>
              </a:r>
              <a:r>
                <a:rPr kumimoji="0" lang="el-GR" sz="1600" b="0" i="0" u="none" strike="noStrike" kern="1200" cap="none" spc="0" normalizeH="0" baseline="0" noProof="0" dirty="0">
                  <a:ln>
                    <a:noFill/>
                  </a:ln>
                  <a:solidFill>
                    <a:srgbClr val="263238"/>
                  </a:solidFill>
                  <a:effectLst/>
                  <a:uLnTx/>
                  <a:uFillTx/>
                  <a:latin typeface="Aptos"/>
                  <a:ea typeface="+mn-ea"/>
                  <a:cs typeface="+mn-cs"/>
                </a:rPr>
                <a:t> κάθε φορά (το δίκαιο / αυτό που απλώς θέλουμε / τι;)</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600" dirty="0">
                  <a:solidFill>
                    <a:srgbClr val="263238"/>
                  </a:solidFill>
                  <a:latin typeface="Aptos"/>
                </a:rPr>
                <a:t>Μήπως υπάρχει τελικά κάτι που πρέπει / οφείλουμε να πράξουμε στις συγκεκριμένες περιστάσεις;</a:t>
              </a:r>
              <a:endParaRPr kumimoji="0" lang="el-GR" sz="160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sz="1600" b="0" i="0" u="none" strike="noStrike" kern="1200" cap="none" spc="0" normalizeH="0" baseline="0" noProof="0" dirty="0">
                <a:ln>
                  <a:noFill/>
                </a:ln>
                <a:solidFill>
                  <a:srgbClr val="263238"/>
                </a:solidFill>
                <a:effectLst/>
                <a:uLnTx/>
                <a:uFillTx/>
                <a:latin typeface="Aptos"/>
                <a:ea typeface="+mn-ea"/>
                <a:cs typeface="+mn-cs"/>
              </a:endParaRPr>
            </a:p>
          </p:txBody>
        </p:sp>
      </p:grpSp>
      <p:sp>
        <p:nvSpPr>
          <p:cNvPr id="17" name="Rectangle 16"/>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TextBox 18"/>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12</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85800" y="731520"/>
            <a:ext cx="10515600" cy="47089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2700" b="1" i="0" u="none" strike="noStrike" kern="1200" cap="none" spc="0" normalizeH="0" baseline="0" noProof="0" dirty="0">
                <a:ln>
                  <a:noFill/>
                </a:ln>
                <a:solidFill>
                  <a:srgbClr val="24465B"/>
                </a:solidFill>
                <a:effectLst/>
                <a:uLnTx/>
                <a:uFillTx/>
                <a:latin typeface="Aptos Display"/>
                <a:ea typeface="+mn-ea"/>
                <a:cs typeface="+mn-cs"/>
              </a:rPr>
              <a:t>Διαμεσολάβηση</a:t>
            </a:r>
            <a:endParaRPr kumimoji="0" sz="270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4" name="TextBox 3"/>
          <p:cNvSpPr txBox="1"/>
          <p:nvPr/>
        </p:nvSpPr>
        <p:spPr>
          <a:xfrm>
            <a:off x="694944" y="1335024"/>
            <a:ext cx="10241280" cy="469359"/>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l-GR" sz="2000" dirty="0">
                <a:solidFill>
                  <a:prstClr val="black"/>
                </a:solidFill>
                <a:latin typeface="Calibri"/>
              </a:rPr>
              <a:t>Πώς δ</a:t>
            </a:r>
            <a:r>
              <a:rPr kumimoji="0" lang="el-GR" sz="2000" b="0" i="0" u="none" strike="noStrike" kern="1200" cap="none" spc="0" normalizeH="0" baseline="0" noProof="0" dirty="0" err="1">
                <a:ln>
                  <a:noFill/>
                </a:ln>
                <a:solidFill>
                  <a:prstClr val="black"/>
                </a:solidFill>
                <a:effectLst/>
                <a:uLnTx/>
                <a:uFillTx/>
                <a:latin typeface="Calibri"/>
                <a:ea typeface="+mn-ea"/>
                <a:cs typeface="+mn-cs"/>
              </a:rPr>
              <a:t>ιευκολύνουμε</a:t>
            </a:r>
            <a:r>
              <a:rPr kumimoji="0" lang="el-GR" sz="2000" b="0" i="0" u="none" strike="noStrike" kern="1200" cap="none" spc="0" normalizeH="0" baseline="0" noProof="0" dirty="0">
                <a:ln>
                  <a:noFill/>
                </a:ln>
                <a:solidFill>
                  <a:prstClr val="black"/>
                </a:solidFill>
                <a:effectLst/>
                <a:uLnTx/>
                <a:uFillTx/>
                <a:latin typeface="Calibri"/>
                <a:ea typeface="+mn-ea"/>
                <a:cs typeface="+mn-cs"/>
              </a:rPr>
              <a:t> τη σκέψη και τον διάλογο των παιδιών;</a:t>
            </a:r>
          </a:p>
        </p:txBody>
      </p:sp>
      <p:sp>
        <p:nvSpPr>
          <p:cNvPr id="5" name="Rounded Rectangle 4"/>
          <p:cNvSpPr/>
          <p:nvPr/>
        </p:nvSpPr>
        <p:spPr>
          <a:xfrm>
            <a:off x="822960" y="1965960"/>
            <a:ext cx="5074920" cy="1234440"/>
          </a:xfrm>
          <a:prstGeom prst="roundRect">
            <a:avLst/>
          </a:prstGeom>
          <a:solidFill>
            <a:srgbClr val="FFFFFF"/>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5"/>
          <p:cNvSpPr/>
          <p:nvPr/>
        </p:nvSpPr>
        <p:spPr>
          <a:xfrm>
            <a:off x="1024128" y="2167128"/>
            <a:ext cx="73152" cy="384048"/>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1234440" y="2130552"/>
            <a:ext cx="4453128" cy="45720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00" b="1" i="0" u="none" strike="noStrike" kern="1200" cap="none" spc="0" normalizeH="0" baseline="0" noProof="0">
                <a:ln>
                  <a:noFill/>
                </a:ln>
                <a:solidFill>
                  <a:srgbClr val="24465B"/>
                </a:solidFill>
                <a:effectLst/>
                <a:uLnTx/>
                <a:uFillTx/>
                <a:latin typeface="Aptos Display"/>
                <a:ea typeface="+mn-ea"/>
                <a:cs typeface="+mn-cs"/>
              </a:rPr>
              <a:t>Ερωτήματα</a:t>
            </a:r>
          </a:p>
        </p:txBody>
      </p:sp>
      <p:sp>
        <p:nvSpPr>
          <p:cNvPr id="8" name="TextBox 7"/>
          <p:cNvSpPr txBox="1"/>
          <p:nvPr/>
        </p:nvSpPr>
        <p:spPr>
          <a:xfrm>
            <a:off x="1078992" y="2670048"/>
            <a:ext cx="4562856" cy="301621"/>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0" i="0" u="none" strike="noStrike" kern="1200" cap="none" spc="0" normalizeH="0" baseline="0" noProof="0" dirty="0" err="1">
                <a:ln>
                  <a:noFill/>
                </a:ln>
                <a:solidFill>
                  <a:srgbClr val="263238"/>
                </a:solidFill>
                <a:effectLst/>
                <a:uLnTx/>
                <a:uFillTx/>
                <a:latin typeface="Aptos"/>
                <a:ea typeface="+mn-ea"/>
                <a:cs typeface="+mn-cs"/>
              </a:rPr>
              <a:t>Θέτουμε</a:t>
            </a:r>
            <a:r>
              <a:rPr kumimoji="0" sz="1600" b="0" i="0" u="none" strike="noStrike" kern="1200" cap="none" spc="0" normalizeH="0" baseline="0" noProof="0" dirty="0">
                <a:ln>
                  <a:noFill/>
                </a:ln>
                <a:solidFill>
                  <a:srgbClr val="263238"/>
                </a:solidFill>
                <a:effectLst/>
                <a:uLnTx/>
                <a:uFillTx/>
                <a:latin typeface="Aptos"/>
                <a:ea typeface="+mn-ea"/>
                <a:cs typeface="+mn-cs"/>
              </a:rPr>
              <a:t> </a:t>
            </a:r>
            <a:r>
              <a:rPr kumimoji="0" sz="1600" b="0" i="0" u="none" strike="noStrike" kern="1200" cap="none" spc="0" normalizeH="0" baseline="0" noProof="0" dirty="0" err="1">
                <a:ln>
                  <a:noFill/>
                </a:ln>
                <a:solidFill>
                  <a:srgbClr val="263238"/>
                </a:solidFill>
                <a:effectLst/>
                <a:uLnTx/>
                <a:uFillTx/>
                <a:latin typeface="Aptos"/>
                <a:ea typeface="+mn-ea"/>
                <a:cs typeface="+mn-cs"/>
              </a:rPr>
              <a:t>ερωτήμ</a:t>
            </a:r>
            <a:r>
              <a:rPr kumimoji="0" sz="1600" b="0" i="0" u="none" strike="noStrike" kern="1200" cap="none" spc="0" normalizeH="0" baseline="0" noProof="0" dirty="0">
                <a:ln>
                  <a:noFill/>
                </a:ln>
                <a:solidFill>
                  <a:srgbClr val="263238"/>
                </a:solidFill>
                <a:effectLst/>
                <a:uLnTx/>
                <a:uFillTx/>
                <a:latin typeface="Aptos"/>
                <a:ea typeface="+mn-ea"/>
                <a:cs typeface="+mn-cs"/>
              </a:rPr>
              <a:t>ατα διαρκώς.</a:t>
            </a:r>
          </a:p>
        </p:txBody>
      </p:sp>
      <p:sp>
        <p:nvSpPr>
          <p:cNvPr id="9" name="Rounded Rectangle 8"/>
          <p:cNvSpPr/>
          <p:nvPr/>
        </p:nvSpPr>
        <p:spPr>
          <a:xfrm>
            <a:off x="6400800" y="1965960"/>
            <a:ext cx="5074920" cy="1234440"/>
          </a:xfrm>
          <a:prstGeom prst="roundRect">
            <a:avLst/>
          </a:prstGeom>
          <a:solidFill>
            <a:srgbClr val="E5ECEE"/>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p:cNvSpPr/>
          <p:nvPr/>
        </p:nvSpPr>
        <p:spPr>
          <a:xfrm>
            <a:off x="6601968" y="2167128"/>
            <a:ext cx="73152" cy="384048"/>
          </a:xfrm>
          <a:prstGeom prst="rect">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6812280" y="2130552"/>
            <a:ext cx="4453128" cy="45720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00" b="1" i="0" u="none" strike="noStrike" kern="1200" cap="none" spc="0" normalizeH="0" baseline="0" noProof="0">
                <a:ln>
                  <a:noFill/>
                </a:ln>
                <a:solidFill>
                  <a:srgbClr val="24465B"/>
                </a:solidFill>
                <a:effectLst/>
                <a:uLnTx/>
                <a:uFillTx/>
                <a:latin typeface="Aptos Display"/>
                <a:ea typeface="+mn-ea"/>
                <a:cs typeface="+mn-cs"/>
              </a:rPr>
              <a:t>Αντιρρήσεις</a:t>
            </a:r>
          </a:p>
        </p:txBody>
      </p:sp>
      <p:sp>
        <p:nvSpPr>
          <p:cNvPr id="12" name="TextBox 11"/>
          <p:cNvSpPr txBox="1"/>
          <p:nvPr/>
        </p:nvSpPr>
        <p:spPr>
          <a:xfrm>
            <a:off x="6675120" y="2551176"/>
            <a:ext cx="4562856" cy="48628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Φέρνουμε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ότ</a:t>
            </a:r>
            <a:r>
              <a:rPr kumimoji="0" sz="1400" b="0" i="0" u="none" strike="noStrike" kern="1200" cap="none" spc="0" normalizeH="0" baseline="0" noProof="0" dirty="0">
                <a:ln>
                  <a:noFill/>
                </a:ln>
                <a:solidFill>
                  <a:srgbClr val="263238"/>
                </a:solidFill>
                <a:effectLst/>
                <a:uLnTx/>
                <a:uFillTx/>
                <a:latin typeface="Aptos"/>
                <a:ea typeface="+mn-ea"/>
                <a:cs typeface="+mn-cs"/>
              </a:rPr>
              <a:t>αν χρειάζεται, αντιρρήσεις και αντιπαραδείγματα.</a:t>
            </a:r>
          </a:p>
        </p:txBody>
      </p:sp>
      <p:sp>
        <p:nvSpPr>
          <p:cNvPr id="13" name="Rounded Rectangle 12"/>
          <p:cNvSpPr/>
          <p:nvPr/>
        </p:nvSpPr>
        <p:spPr>
          <a:xfrm>
            <a:off x="822960" y="3566160"/>
            <a:ext cx="5074920" cy="1234440"/>
          </a:xfrm>
          <a:prstGeom prst="roundRect">
            <a:avLst/>
          </a:prstGeom>
          <a:solidFill>
            <a:srgbClr val="E8D9BA"/>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1024128" y="3767328"/>
            <a:ext cx="73152" cy="384048"/>
          </a:xfrm>
          <a:prstGeom prst="rect">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TextBox 14"/>
          <p:cNvSpPr txBox="1"/>
          <p:nvPr/>
        </p:nvSpPr>
        <p:spPr>
          <a:xfrm>
            <a:off x="1234440" y="3730752"/>
            <a:ext cx="4453128" cy="45720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00" b="1" i="0" u="none" strike="noStrike" kern="1200" cap="none" spc="0" normalizeH="0" baseline="0" noProof="0">
                <a:ln>
                  <a:noFill/>
                </a:ln>
                <a:solidFill>
                  <a:srgbClr val="24465B"/>
                </a:solidFill>
                <a:effectLst/>
                <a:uLnTx/>
                <a:uFillTx/>
                <a:latin typeface="Aptos Display"/>
                <a:ea typeface="+mn-ea"/>
                <a:cs typeface="+mn-cs"/>
              </a:rPr>
              <a:t>Συμμετοχή</a:t>
            </a:r>
          </a:p>
        </p:txBody>
      </p:sp>
      <p:sp>
        <p:nvSpPr>
          <p:cNvPr id="16" name="TextBox 15"/>
          <p:cNvSpPr txBox="1"/>
          <p:nvPr/>
        </p:nvSpPr>
        <p:spPr>
          <a:xfrm>
            <a:off x="1078992" y="4270248"/>
            <a:ext cx="4562856" cy="48628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Δι</a:t>
            </a:r>
            <a:r>
              <a:rPr kumimoji="0" sz="1400" b="0" i="0" u="none" strike="noStrike" kern="1200" cap="none" spc="0" normalizeH="0" baseline="0" noProof="0" dirty="0">
                <a:ln>
                  <a:noFill/>
                </a:ln>
                <a:solidFill>
                  <a:srgbClr val="263238"/>
                </a:solidFill>
                <a:effectLst/>
                <a:uLnTx/>
                <a:uFillTx/>
                <a:latin typeface="Aptos"/>
                <a:ea typeface="+mn-ea"/>
                <a:cs typeface="+mn-cs"/>
              </a:rPr>
              <a:t>ασφαλίζουμε χώρο για όσα παιδιά επιθυμούν και δεν ξεχνάμε τα συνήθως αδιάφορα.</a:t>
            </a:r>
          </a:p>
        </p:txBody>
      </p:sp>
      <p:sp>
        <p:nvSpPr>
          <p:cNvPr id="17" name="Rounded Rectangle 16"/>
          <p:cNvSpPr/>
          <p:nvPr/>
        </p:nvSpPr>
        <p:spPr>
          <a:xfrm>
            <a:off x="6400800" y="3566160"/>
            <a:ext cx="5074920" cy="1234440"/>
          </a:xfrm>
          <a:prstGeom prst="roundRect">
            <a:avLst/>
          </a:prstGeom>
          <a:solidFill>
            <a:srgbClr val="DCE5DE"/>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Rectangle 17"/>
          <p:cNvSpPr/>
          <p:nvPr/>
        </p:nvSpPr>
        <p:spPr>
          <a:xfrm>
            <a:off x="6601968" y="3767328"/>
            <a:ext cx="73152" cy="384048"/>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TextBox 18"/>
          <p:cNvSpPr txBox="1"/>
          <p:nvPr/>
        </p:nvSpPr>
        <p:spPr>
          <a:xfrm>
            <a:off x="6812280" y="3730752"/>
            <a:ext cx="4453128" cy="28623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1500" b="1" i="0" u="none" strike="noStrike" kern="1200" cap="none" spc="0" normalizeH="0" baseline="0" noProof="0" dirty="0">
                <a:ln>
                  <a:noFill/>
                </a:ln>
                <a:solidFill>
                  <a:srgbClr val="24465B"/>
                </a:solidFill>
                <a:effectLst/>
                <a:uLnTx/>
                <a:uFillTx/>
                <a:latin typeface="Aptos Display"/>
                <a:ea typeface="+mn-ea"/>
                <a:cs typeface="+mn-cs"/>
              </a:rPr>
              <a:t>Δεν παρέχουμε</a:t>
            </a:r>
            <a:r>
              <a:rPr kumimoji="0" sz="1500" b="1" i="0" u="none" strike="noStrike" kern="1200" cap="none" spc="0" normalizeH="0" baseline="0" noProof="0" dirty="0">
                <a:ln>
                  <a:noFill/>
                </a:ln>
                <a:solidFill>
                  <a:srgbClr val="24465B"/>
                </a:solidFill>
                <a:effectLst/>
                <a:uLnTx/>
                <a:uFillTx/>
                <a:latin typeface="Aptos Display"/>
                <a:ea typeface="+mn-ea"/>
                <a:cs typeface="+mn-cs"/>
              </a:rPr>
              <a:t> </a:t>
            </a:r>
            <a:r>
              <a:rPr kumimoji="0" sz="1500" b="1" i="0" u="none" strike="noStrike" kern="1200" cap="none" spc="0" normalizeH="0" baseline="0" noProof="0" dirty="0" err="1">
                <a:ln>
                  <a:noFill/>
                </a:ln>
                <a:solidFill>
                  <a:srgbClr val="24465B"/>
                </a:solidFill>
                <a:effectLst/>
                <a:uLnTx/>
                <a:uFillTx/>
                <a:latin typeface="Aptos Display"/>
                <a:ea typeface="+mn-ea"/>
                <a:cs typeface="+mn-cs"/>
              </a:rPr>
              <a:t>έτοιμες</a:t>
            </a:r>
            <a:r>
              <a:rPr kumimoji="0" sz="1500" b="1" i="0" u="none" strike="noStrike" kern="1200" cap="none" spc="0" normalizeH="0" baseline="0" noProof="0" dirty="0">
                <a:ln>
                  <a:noFill/>
                </a:ln>
                <a:solidFill>
                  <a:srgbClr val="24465B"/>
                </a:solidFill>
                <a:effectLst/>
                <a:uLnTx/>
                <a:uFillTx/>
                <a:latin typeface="Aptos Display"/>
                <a:ea typeface="+mn-ea"/>
                <a:cs typeface="+mn-cs"/>
              </a:rPr>
              <a:t> απα</a:t>
            </a:r>
            <a:r>
              <a:rPr kumimoji="0" sz="1500" b="1" i="0" u="none" strike="noStrike" kern="1200" cap="none" spc="0" normalizeH="0" baseline="0" noProof="0" dirty="0" err="1">
                <a:ln>
                  <a:noFill/>
                </a:ln>
                <a:solidFill>
                  <a:srgbClr val="24465B"/>
                </a:solidFill>
                <a:effectLst/>
                <a:uLnTx/>
                <a:uFillTx/>
                <a:latin typeface="Aptos Display"/>
                <a:ea typeface="+mn-ea"/>
                <a:cs typeface="+mn-cs"/>
              </a:rPr>
              <a:t>ντήσεις</a:t>
            </a:r>
            <a:endParaRPr kumimoji="0" sz="150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20" name="TextBox 19"/>
          <p:cNvSpPr txBox="1"/>
          <p:nvPr/>
        </p:nvSpPr>
        <p:spPr>
          <a:xfrm>
            <a:off x="6656832" y="4270248"/>
            <a:ext cx="4562856" cy="48628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Οι</a:t>
            </a:r>
            <a:r>
              <a:rPr kumimoji="0" sz="1400" b="0" i="0" u="none" strike="noStrike" kern="1200" cap="none" spc="0" normalizeH="0" baseline="0" noProof="0" dirty="0">
                <a:ln>
                  <a:noFill/>
                </a:ln>
                <a:solidFill>
                  <a:srgbClr val="263238"/>
                </a:solidFill>
                <a:effectLst/>
                <a:uLnTx/>
                <a:uFillTx/>
                <a:latin typeface="Aptos"/>
                <a:ea typeface="+mn-ea"/>
                <a:cs typeface="+mn-cs"/>
              </a:rPr>
              <a:t> απα</a:t>
            </a:r>
            <a:r>
              <a:rPr kumimoji="0" sz="1400" b="0" i="0" u="none" strike="noStrike" kern="1200" cap="none" spc="0" normalizeH="0" baseline="0" noProof="0" dirty="0" err="1">
                <a:ln>
                  <a:noFill/>
                </a:ln>
                <a:solidFill>
                  <a:srgbClr val="263238"/>
                </a:solidFill>
                <a:effectLst/>
                <a:uLnTx/>
                <a:uFillTx/>
                <a:latin typeface="Aptos"/>
                <a:ea typeface="+mn-ea"/>
                <a:cs typeface="+mn-cs"/>
              </a:rPr>
              <a:t>ντήσεις</a:t>
            </a:r>
            <a:r>
              <a:rPr kumimoji="0" sz="1400" b="0" i="0" u="none" strike="noStrike" kern="1200" cap="none" spc="0" normalizeH="0" baseline="0" noProof="0" dirty="0">
                <a:ln>
                  <a:noFill/>
                </a:ln>
                <a:solidFill>
                  <a:srgbClr val="263238"/>
                </a:solidFill>
                <a:effectLst/>
                <a:uLnTx/>
                <a:uFillTx/>
                <a:latin typeface="Aptos"/>
                <a:ea typeface="+mn-ea"/>
                <a:cs typeface="+mn-cs"/>
              </a:rPr>
              <a:t> α</a:t>
            </a:r>
            <a:r>
              <a:rPr kumimoji="0" sz="1400" b="0" i="0" u="none" strike="noStrike" kern="1200" cap="none" spc="0" normalizeH="0" baseline="0" noProof="0" dirty="0" err="1">
                <a:ln>
                  <a:noFill/>
                </a:ln>
                <a:solidFill>
                  <a:srgbClr val="263238"/>
                </a:solidFill>
                <a:effectLst/>
                <a:uLnTx/>
                <a:uFillTx/>
                <a:latin typeface="Aptos"/>
                <a:ea typeface="+mn-ea"/>
                <a:cs typeface="+mn-cs"/>
              </a:rPr>
              <a:t>φορούν</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τελικά</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τον</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κάθε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έν</a:t>
            </a:r>
            <a:r>
              <a:rPr kumimoji="0" sz="1400" b="0" i="0" u="none" strike="noStrike" kern="1200" cap="none" spc="0" normalizeH="0" baseline="0" noProof="0" dirty="0">
                <a:ln>
                  <a:noFill/>
                </a:ln>
                <a:solidFill>
                  <a:srgbClr val="263238"/>
                </a:solidFill>
                <a:effectLst/>
                <a:uLnTx/>
                <a:uFillTx/>
                <a:latin typeface="Aptos"/>
                <a:ea typeface="+mn-ea"/>
                <a:cs typeface="+mn-cs"/>
              </a:rPr>
              <a:t>α και την κάθε μία ξεχωριστά.</a:t>
            </a:r>
          </a:p>
        </p:txBody>
      </p:sp>
      <p:sp>
        <p:nvSpPr>
          <p:cNvPr id="21" name="Rectangle 20"/>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TextBox 22"/>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13</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85800" y="540066"/>
            <a:ext cx="10515600" cy="886397"/>
          </a:xfrm>
          <a:prstGeom prst="rect">
            <a:avLst/>
          </a:prstGeom>
          <a:noFill/>
        </p:spPr>
        <p:txBody>
          <a:bodyPr wrap="square" lIns="27432" tIns="27432" rIns="27432" bIns="27432" anchor="t">
            <a:spAutoFit/>
          </a:bodyPr>
          <a:lstStyle/>
          <a:p>
            <a:pPr lvl="0" defTabSz="457200"/>
            <a:r>
              <a:rPr lang="el-GR" sz="2700" b="1" dirty="0">
                <a:solidFill>
                  <a:srgbClr val="24465B"/>
                </a:solidFill>
                <a:latin typeface="Aptos Display"/>
              </a:rPr>
              <a:t>Ενδεικτικά ερωτήματα και ενδεικτικές </a:t>
            </a:r>
            <a:r>
              <a:rPr kumimoji="0" lang="el-GR" sz="2700" b="1" i="0" u="none" strike="noStrike" kern="1200" cap="none" spc="0" normalizeH="0" baseline="0" noProof="0" dirty="0">
                <a:ln>
                  <a:noFill/>
                </a:ln>
                <a:solidFill>
                  <a:srgbClr val="24465B"/>
                </a:solidFill>
                <a:effectLst/>
                <a:uLnTx/>
                <a:uFillTx/>
                <a:latin typeface="Aptos Display"/>
                <a:ea typeface="+mn-ea"/>
                <a:cs typeface="+mn-cs"/>
              </a:rPr>
              <a:t>(νοητικές) κινήσεις </a:t>
            </a:r>
          </a:p>
          <a:p>
            <a:pPr lvl="0" defTabSz="457200"/>
            <a:r>
              <a:rPr kumimoji="0" lang="el-GR" sz="2700" b="1" i="0" u="none" strike="noStrike" kern="1200" cap="none" spc="0" normalizeH="0" baseline="0" noProof="0" dirty="0">
                <a:ln>
                  <a:noFill/>
                </a:ln>
                <a:solidFill>
                  <a:srgbClr val="24465B"/>
                </a:solidFill>
                <a:effectLst/>
                <a:uLnTx/>
                <a:uFillTx/>
                <a:latin typeface="Aptos Display"/>
                <a:ea typeface="+mn-ea"/>
                <a:cs typeface="+mn-cs"/>
              </a:rPr>
              <a:t>για τη διαμεσολάβηση</a:t>
            </a:r>
          </a:p>
        </p:txBody>
      </p:sp>
      <p:sp>
        <p:nvSpPr>
          <p:cNvPr id="5" name="Rounded Rectangle 4"/>
          <p:cNvSpPr/>
          <p:nvPr/>
        </p:nvSpPr>
        <p:spPr>
          <a:xfrm>
            <a:off x="731520" y="1828800"/>
            <a:ext cx="5074920" cy="4160520"/>
          </a:xfrm>
          <a:prstGeom prst="roundRect">
            <a:avLst/>
          </a:prstGeom>
          <a:solidFill>
            <a:srgbClr val="FFFFFF"/>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1051560" y="2148840"/>
            <a:ext cx="4389120" cy="32004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700" b="1" i="0" u="none" strike="noStrike" kern="1200" cap="none" spc="0" normalizeH="0" baseline="0" noProof="0" dirty="0" err="1">
                <a:ln>
                  <a:noFill/>
                </a:ln>
                <a:solidFill>
                  <a:srgbClr val="24465B"/>
                </a:solidFill>
                <a:effectLst/>
                <a:uLnTx/>
                <a:uFillTx/>
                <a:latin typeface="Aptos Display"/>
                <a:ea typeface="+mn-ea"/>
                <a:cs typeface="+mn-cs"/>
              </a:rPr>
              <a:t>Ερωτή</a:t>
            </a:r>
            <a:r>
              <a:rPr kumimoji="0" lang="el-GR" sz="1700" b="1" i="0" u="none" strike="noStrike" kern="1200" cap="none" spc="0" normalizeH="0" baseline="0" noProof="0" dirty="0">
                <a:ln>
                  <a:noFill/>
                </a:ln>
                <a:solidFill>
                  <a:srgbClr val="24465B"/>
                </a:solidFill>
                <a:effectLst/>
                <a:uLnTx/>
                <a:uFillTx/>
                <a:latin typeface="Aptos Display"/>
                <a:ea typeface="+mn-ea"/>
                <a:cs typeface="+mn-cs"/>
              </a:rPr>
              <a:t>σεις:</a:t>
            </a:r>
            <a:endParaRPr kumimoji="0" sz="170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7" name="Oval 6"/>
          <p:cNvSpPr/>
          <p:nvPr/>
        </p:nvSpPr>
        <p:spPr>
          <a:xfrm>
            <a:off x="1051560" y="2816352"/>
            <a:ext cx="91440" cy="9144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p:cNvSpPr txBox="1"/>
          <p:nvPr/>
        </p:nvSpPr>
        <p:spPr>
          <a:xfrm>
            <a:off x="1252728" y="2697480"/>
            <a:ext cx="4142232" cy="3931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30" b="0" i="0" u="none" strike="noStrike" kern="1200" cap="none" spc="0" normalizeH="0" baseline="0" noProof="0">
                <a:ln>
                  <a:noFill/>
                </a:ln>
                <a:solidFill>
                  <a:srgbClr val="263238"/>
                </a:solidFill>
                <a:effectLst/>
                <a:uLnTx/>
                <a:uFillTx/>
                <a:latin typeface="Aptos"/>
                <a:ea typeface="+mn-ea"/>
                <a:cs typeface="+mn-cs"/>
              </a:rPr>
              <a:t>Τι εννοείς με αυτό που λες;</a:t>
            </a:r>
          </a:p>
        </p:txBody>
      </p:sp>
      <p:sp>
        <p:nvSpPr>
          <p:cNvPr id="9" name="Oval 8"/>
          <p:cNvSpPr/>
          <p:nvPr/>
        </p:nvSpPr>
        <p:spPr>
          <a:xfrm>
            <a:off x="1051560" y="3209544"/>
            <a:ext cx="91440" cy="9144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TextBox 9"/>
          <p:cNvSpPr txBox="1"/>
          <p:nvPr/>
        </p:nvSpPr>
        <p:spPr>
          <a:xfrm>
            <a:off x="1252728" y="3090672"/>
            <a:ext cx="4142232" cy="3931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30" b="0" i="0" u="none" strike="noStrike" kern="1200" cap="none" spc="0" normalizeH="0" baseline="0" noProof="0">
                <a:ln>
                  <a:noFill/>
                </a:ln>
                <a:solidFill>
                  <a:srgbClr val="263238"/>
                </a:solidFill>
                <a:effectLst/>
                <a:uLnTx/>
                <a:uFillTx/>
                <a:latin typeface="Aptos"/>
                <a:ea typeface="+mn-ea"/>
                <a:cs typeface="+mn-cs"/>
              </a:rPr>
              <a:t>Μπορείς να μου φέρεις ένα παράδειγμα;</a:t>
            </a:r>
          </a:p>
        </p:txBody>
      </p:sp>
      <p:sp>
        <p:nvSpPr>
          <p:cNvPr id="11" name="Oval 10"/>
          <p:cNvSpPr/>
          <p:nvPr/>
        </p:nvSpPr>
        <p:spPr>
          <a:xfrm>
            <a:off x="1051560" y="3602736"/>
            <a:ext cx="91440" cy="9144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1252728" y="3483864"/>
            <a:ext cx="4142232" cy="3931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30" b="0" i="0" u="none" strike="noStrike" kern="1200" cap="none" spc="0" normalizeH="0" baseline="0" noProof="0">
                <a:ln>
                  <a:noFill/>
                </a:ln>
                <a:solidFill>
                  <a:srgbClr val="263238"/>
                </a:solidFill>
                <a:effectLst/>
                <a:uLnTx/>
                <a:uFillTx/>
                <a:latin typeface="Aptos"/>
                <a:ea typeface="+mn-ea"/>
                <a:cs typeface="+mn-cs"/>
              </a:rPr>
              <a:t>Γιατί νομίζεις ότι ισχύει αυτό; / πώς το γνωρίζεις;</a:t>
            </a:r>
          </a:p>
        </p:txBody>
      </p:sp>
      <p:sp>
        <p:nvSpPr>
          <p:cNvPr id="13" name="Oval 12"/>
          <p:cNvSpPr/>
          <p:nvPr/>
        </p:nvSpPr>
        <p:spPr>
          <a:xfrm>
            <a:off x="1051560" y="3995928"/>
            <a:ext cx="91440" cy="9144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xtBox 13"/>
          <p:cNvSpPr txBox="1"/>
          <p:nvPr/>
        </p:nvSpPr>
        <p:spPr>
          <a:xfrm>
            <a:off x="1252728" y="3877056"/>
            <a:ext cx="4142232" cy="3931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30" b="0" i="0" u="none" strike="noStrike" kern="1200" cap="none" spc="0" normalizeH="0" baseline="0" noProof="0">
                <a:ln>
                  <a:noFill/>
                </a:ln>
                <a:solidFill>
                  <a:srgbClr val="263238"/>
                </a:solidFill>
                <a:effectLst/>
                <a:uLnTx/>
                <a:uFillTx/>
                <a:latin typeface="Aptos"/>
                <a:ea typeface="+mn-ea"/>
                <a:cs typeface="+mn-cs"/>
              </a:rPr>
              <a:t>Καταλαβαίνουμε όλοι;</a:t>
            </a:r>
          </a:p>
        </p:txBody>
      </p:sp>
      <p:sp>
        <p:nvSpPr>
          <p:cNvPr id="15" name="Oval 14"/>
          <p:cNvSpPr/>
          <p:nvPr/>
        </p:nvSpPr>
        <p:spPr>
          <a:xfrm>
            <a:off x="1051560" y="4389120"/>
            <a:ext cx="91440" cy="9144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TextBox 15"/>
          <p:cNvSpPr txBox="1"/>
          <p:nvPr/>
        </p:nvSpPr>
        <p:spPr>
          <a:xfrm>
            <a:off x="1252728" y="4270248"/>
            <a:ext cx="4142232" cy="3931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30" b="0" i="0" u="none" strike="noStrike" kern="1200" cap="none" spc="0" normalizeH="0" baseline="0" noProof="0">
                <a:ln>
                  <a:noFill/>
                </a:ln>
                <a:solidFill>
                  <a:srgbClr val="263238"/>
                </a:solidFill>
                <a:effectLst/>
                <a:uLnTx/>
                <a:uFillTx/>
                <a:latin typeface="Aptos"/>
                <a:ea typeface="+mn-ea"/>
                <a:cs typeface="+mn-cs"/>
              </a:rPr>
              <a:t>Θέλει κάποιος να συνοψίσει;</a:t>
            </a:r>
          </a:p>
        </p:txBody>
      </p:sp>
      <p:sp>
        <p:nvSpPr>
          <p:cNvPr id="17" name="Oval 16"/>
          <p:cNvSpPr/>
          <p:nvPr/>
        </p:nvSpPr>
        <p:spPr>
          <a:xfrm>
            <a:off x="1051560" y="4782312"/>
            <a:ext cx="91440" cy="9144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TextBox 17"/>
          <p:cNvSpPr txBox="1"/>
          <p:nvPr/>
        </p:nvSpPr>
        <p:spPr>
          <a:xfrm>
            <a:off x="1252728" y="4663440"/>
            <a:ext cx="4142232" cy="3931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30" b="0" i="0" u="none" strike="noStrike" kern="1200" cap="none" spc="0" normalizeH="0" baseline="0" noProof="0">
                <a:ln>
                  <a:noFill/>
                </a:ln>
                <a:solidFill>
                  <a:srgbClr val="263238"/>
                </a:solidFill>
                <a:effectLst/>
                <a:uLnTx/>
                <a:uFillTx/>
                <a:latin typeface="Aptos"/>
                <a:ea typeface="+mn-ea"/>
                <a:cs typeface="+mn-cs"/>
              </a:rPr>
              <a:t>Τι θα γινόταν όμως αν…;</a:t>
            </a:r>
          </a:p>
        </p:txBody>
      </p:sp>
      <p:sp>
        <p:nvSpPr>
          <p:cNvPr id="19" name="Oval 18"/>
          <p:cNvSpPr/>
          <p:nvPr/>
        </p:nvSpPr>
        <p:spPr>
          <a:xfrm>
            <a:off x="1051560" y="5175503"/>
            <a:ext cx="91440" cy="9144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TextBox 19"/>
          <p:cNvSpPr txBox="1"/>
          <p:nvPr/>
        </p:nvSpPr>
        <p:spPr>
          <a:xfrm>
            <a:off x="1252728" y="5056631"/>
            <a:ext cx="4142232" cy="3931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30" b="0" i="0" u="none" strike="noStrike" kern="1200" cap="none" spc="0" normalizeH="0" baseline="0" noProof="0">
                <a:ln>
                  <a:noFill/>
                </a:ln>
                <a:solidFill>
                  <a:srgbClr val="263238"/>
                </a:solidFill>
                <a:effectLst/>
                <a:uLnTx/>
                <a:uFillTx/>
                <a:latin typeface="Aptos"/>
                <a:ea typeface="+mn-ea"/>
                <a:cs typeface="+mn-cs"/>
              </a:rPr>
              <a:t>Ποιος / ποια συμφωνεί ή διαφωνεί (και γιατί);</a:t>
            </a:r>
          </a:p>
        </p:txBody>
      </p:sp>
      <p:sp>
        <p:nvSpPr>
          <p:cNvPr id="21" name="Rounded Rectangle 20"/>
          <p:cNvSpPr/>
          <p:nvPr/>
        </p:nvSpPr>
        <p:spPr>
          <a:xfrm>
            <a:off x="6080760" y="1828800"/>
            <a:ext cx="5349240" cy="4160520"/>
          </a:xfrm>
          <a:prstGeom prst="roundRect">
            <a:avLst/>
          </a:prstGeom>
          <a:solidFill>
            <a:srgbClr val="E5EC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TextBox 21"/>
          <p:cNvSpPr txBox="1"/>
          <p:nvPr/>
        </p:nvSpPr>
        <p:spPr>
          <a:xfrm>
            <a:off x="6400800" y="2148840"/>
            <a:ext cx="4663440" cy="32004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700" b="1" i="0" u="none" strike="noStrike" kern="1200" cap="none" spc="0" normalizeH="0" baseline="0" noProof="0">
                <a:ln>
                  <a:noFill/>
                </a:ln>
                <a:solidFill>
                  <a:srgbClr val="24465B"/>
                </a:solidFill>
                <a:effectLst/>
                <a:uLnTx/>
                <a:uFillTx/>
                <a:latin typeface="Aptos Display"/>
                <a:ea typeface="+mn-ea"/>
                <a:cs typeface="+mn-cs"/>
              </a:rPr>
              <a:t>Παίξε τον ρόλο…</a:t>
            </a:r>
          </a:p>
        </p:txBody>
      </p:sp>
      <p:sp>
        <p:nvSpPr>
          <p:cNvPr id="23" name="TextBox 22"/>
          <p:cNvSpPr txBox="1"/>
          <p:nvPr/>
        </p:nvSpPr>
        <p:spPr>
          <a:xfrm>
            <a:off x="6446520" y="2743200"/>
            <a:ext cx="2331720" cy="24468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30" b="1" i="0" u="none" strike="noStrike" kern="1200" cap="none" spc="0" normalizeH="0" baseline="0" noProof="0" dirty="0" err="1">
                <a:ln>
                  <a:noFill/>
                </a:ln>
                <a:solidFill>
                  <a:schemeClr val="accent6">
                    <a:lumMod val="75000"/>
                  </a:schemeClr>
                </a:solidFill>
                <a:effectLst/>
                <a:uLnTx/>
                <a:uFillTx/>
                <a:latin typeface="Aptos"/>
                <a:ea typeface="+mn-ea"/>
                <a:cs typeface="+mn-cs"/>
              </a:rPr>
              <a:t>του</a:t>
            </a:r>
            <a:r>
              <a:rPr kumimoji="0" sz="1230" b="1" i="0" u="none" strike="noStrike" kern="1200" cap="none" spc="0" normalizeH="0" baseline="0" noProof="0" dirty="0">
                <a:ln>
                  <a:noFill/>
                </a:ln>
                <a:solidFill>
                  <a:schemeClr val="accent6">
                    <a:lumMod val="75000"/>
                  </a:schemeClr>
                </a:solidFill>
                <a:effectLst/>
                <a:uLnTx/>
                <a:uFillTx/>
                <a:latin typeface="Aptos"/>
                <a:ea typeface="+mn-ea"/>
                <a:cs typeface="+mn-cs"/>
              </a:rPr>
              <a:t> </a:t>
            </a:r>
            <a:r>
              <a:rPr kumimoji="0" sz="1230" b="1" i="0" u="none" strike="noStrike" kern="1200" cap="none" spc="0" normalizeH="0" baseline="0" noProof="0" dirty="0" err="1">
                <a:ln>
                  <a:noFill/>
                </a:ln>
                <a:solidFill>
                  <a:schemeClr val="accent6">
                    <a:lumMod val="75000"/>
                  </a:schemeClr>
                </a:solidFill>
                <a:effectLst/>
                <a:uLnTx/>
                <a:uFillTx/>
                <a:latin typeface="Aptos"/>
                <a:ea typeface="+mn-ea"/>
                <a:cs typeface="+mn-cs"/>
              </a:rPr>
              <a:t>Σωκράτη</a:t>
            </a:r>
            <a:endParaRPr kumimoji="0" sz="1230" b="1" i="0" u="none" strike="noStrike" kern="1200" cap="none" spc="0" normalizeH="0" baseline="0" noProof="0" dirty="0">
              <a:ln>
                <a:noFill/>
              </a:ln>
              <a:solidFill>
                <a:schemeClr val="accent6">
                  <a:lumMod val="75000"/>
                </a:schemeClr>
              </a:solidFill>
              <a:effectLst/>
              <a:uLnTx/>
              <a:uFillTx/>
              <a:latin typeface="Aptos"/>
              <a:ea typeface="+mn-ea"/>
              <a:cs typeface="+mn-cs"/>
            </a:endParaRPr>
          </a:p>
        </p:txBody>
      </p:sp>
      <p:sp>
        <p:nvSpPr>
          <p:cNvPr id="24" name="TextBox 23"/>
          <p:cNvSpPr txBox="1"/>
          <p:nvPr/>
        </p:nvSpPr>
        <p:spPr>
          <a:xfrm>
            <a:off x="8458200" y="2743200"/>
            <a:ext cx="2682240" cy="48628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ο «</a:t>
            </a:r>
            <a:r>
              <a:rPr kumimoji="0" sz="1400" b="0" i="0" u="none" strike="noStrike" kern="1200" cap="none" spc="0" normalizeH="0" baseline="0" noProof="0" dirty="0" err="1">
                <a:ln>
                  <a:noFill/>
                </a:ln>
                <a:solidFill>
                  <a:srgbClr val="263238"/>
                </a:solidFill>
                <a:effectLst/>
                <a:uLnTx/>
                <a:uFillTx/>
                <a:latin typeface="Aptos"/>
                <a:ea typeface="+mn-ea"/>
                <a:cs typeface="+mn-cs"/>
              </a:rPr>
              <a:t>ενοχλητικός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τύ</a:t>
            </a:r>
            <a:r>
              <a:rPr kumimoji="0" sz="1400" b="0" i="0" u="none" strike="noStrike" kern="1200" cap="none" spc="0" normalizeH="0" baseline="0" noProof="0" dirty="0">
                <a:ln>
                  <a:noFill/>
                </a:ln>
                <a:solidFill>
                  <a:srgbClr val="263238"/>
                </a:solidFill>
                <a:effectLst/>
                <a:uLnTx/>
                <a:uFillTx/>
                <a:latin typeface="Aptos"/>
                <a:ea typeface="+mn-ea"/>
                <a:cs typeface="+mn-cs"/>
              </a:rPr>
              <a:t>πος που ρωτά γιατί </a:t>
            </a:r>
            <a:r>
              <a:rPr kumimoji="0" lang="el-GR" sz="1400" b="0" i="0" u="none" strike="noStrike" kern="1200" cap="none" spc="0" normalizeH="0" baseline="0" noProof="0" dirty="0">
                <a:ln>
                  <a:noFill/>
                </a:ln>
                <a:solidFill>
                  <a:srgbClr val="263238"/>
                </a:solidFill>
                <a:effectLst/>
                <a:uLnTx/>
                <a:uFillTx/>
                <a:latin typeface="Aptos"/>
                <a:ea typeface="+mn-ea"/>
                <a:cs typeface="+mn-cs"/>
              </a:rPr>
              <a:t>και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lang="el-GR" sz="1400" b="0" i="0" u="none" strike="noStrike" kern="1200" cap="none" spc="0" normalizeH="0" baseline="0" noProof="0" dirty="0">
                <a:ln>
                  <a:noFill/>
                </a:ln>
                <a:solidFill>
                  <a:srgbClr val="263238"/>
                </a:solidFill>
                <a:effectLst/>
                <a:uLnTx/>
                <a:uFillTx/>
                <a:latin typeface="Aptos"/>
                <a:ea typeface="+mn-ea"/>
                <a:cs typeface="+mn-cs"/>
              </a:rPr>
              <a:t>ελέγχει τις απαντήσεις</a:t>
            </a:r>
            <a:endParaRPr kumimoji="0" sz="1400" b="0" i="0" u="none" strike="noStrike" kern="1200" cap="none" spc="0" normalizeH="0" baseline="0" noProof="0" dirty="0">
              <a:ln>
                <a:noFill/>
              </a:ln>
              <a:solidFill>
                <a:srgbClr val="263238"/>
              </a:solidFill>
              <a:effectLst/>
              <a:uLnTx/>
              <a:uFillTx/>
              <a:latin typeface="Aptos"/>
              <a:ea typeface="+mn-ea"/>
              <a:cs typeface="+mn-cs"/>
            </a:endParaRPr>
          </a:p>
        </p:txBody>
      </p:sp>
      <p:sp>
        <p:nvSpPr>
          <p:cNvPr id="25" name="TextBox 24"/>
          <p:cNvSpPr txBox="1"/>
          <p:nvPr/>
        </p:nvSpPr>
        <p:spPr>
          <a:xfrm>
            <a:off x="6446520" y="3493008"/>
            <a:ext cx="2331720" cy="433965"/>
          </a:xfrm>
          <a:prstGeom prst="rect">
            <a:avLst/>
          </a:prstGeom>
          <a:noFill/>
        </p:spPr>
        <p:txBody>
          <a:bodyPr wrap="square" lIns="27432" tIns="27432" rIns="27432" bIns="27432" anchor="t">
            <a:spAutoFit/>
          </a:bodyPr>
          <a:lstStyle/>
          <a:p>
            <a:pPr defTabSz="457200"/>
            <a:r>
              <a:rPr sz="1230" b="1" dirty="0" err="1">
                <a:solidFill>
                  <a:schemeClr val="accent6">
                    <a:lumMod val="75000"/>
                  </a:schemeClr>
                </a:solidFill>
                <a:latin typeface="Aptos"/>
              </a:rPr>
              <a:t>του</a:t>
            </a:r>
            <a:r>
              <a:rPr sz="1230" b="1" dirty="0">
                <a:solidFill>
                  <a:schemeClr val="accent6">
                    <a:lumMod val="75000"/>
                  </a:schemeClr>
                </a:solidFill>
                <a:latin typeface="Aptos"/>
              </a:rPr>
              <a:t>/</a:t>
            </a:r>
            <a:r>
              <a:rPr sz="1230" b="1" dirty="0" err="1">
                <a:solidFill>
                  <a:schemeClr val="accent6">
                    <a:lumMod val="75000"/>
                  </a:schemeClr>
                </a:solidFill>
                <a:latin typeface="Aptos"/>
              </a:rPr>
              <a:t>της</a:t>
            </a:r>
            <a:r>
              <a:rPr sz="1230" b="1" dirty="0">
                <a:solidFill>
                  <a:schemeClr val="accent6">
                    <a:lumMod val="75000"/>
                  </a:schemeClr>
                </a:solidFill>
                <a:latin typeface="Aptos"/>
              </a:rPr>
              <a:t> </a:t>
            </a:r>
            <a:r>
              <a:rPr sz="1230" b="1" dirty="0" err="1">
                <a:solidFill>
                  <a:schemeClr val="accent6">
                    <a:lumMod val="75000"/>
                  </a:schemeClr>
                </a:solidFill>
                <a:latin typeface="Aptos"/>
              </a:rPr>
              <a:t>δικηγόρου</a:t>
            </a:r>
            <a:r>
              <a:rPr sz="1230" b="1" dirty="0">
                <a:solidFill>
                  <a:schemeClr val="accent6">
                    <a:lumMod val="75000"/>
                  </a:schemeClr>
                </a:solidFill>
                <a:latin typeface="Aptos"/>
              </a:rPr>
              <a:t> </a:t>
            </a:r>
            <a:r>
              <a:rPr sz="1230" b="1" dirty="0" err="1">
                <a:solidFill>
                  <a:schemeClr val="accent6">
                    <a:lumMod val="75000"/>
                  </a:schemeClr>
                </a:solidFill>
                <a:latin typeface="Aptos"/>
              </a:rPr>
              <a:t>του</a:t>
            </a:r>
            <a:r>
              <a:rPr sz="1230" b="1" dirty="0">
                <a:solidFill>
                  <a:schemeClr val="accent6">
                    <a:lumMod val="75000"/>
                  </a:schemeClr>
                </a:solidFill>
                <a:latin typeface="Aptos"/>
              </a:rPr>
              <a:t> </a:t>
            </a:r>
            <a:r>
              <a:rPr sz="1230" b="1" dirty="0" err="1">
                <a:solidFill>
                  <a:schemeClr val="accent6">
                    <a:lumMod val="75000"/>
                  </a:schemeClr>
                </a:solidFill>
                <a:latin typeface="Aptos"/>
              </a:rPr>
              <a:t>δι</a:t>
            </a:r>
            <a:r>
              <a:rPr sz="1230" b="1" dirty="0">
                <a:solidFill>
                  <a:schemeClr val="accent6">
                    <a:lumMod val="75000"/>
                  </a:schemeClr>
                </a:solidFill>
                <a:latin typeface="Aptos"/>
              </a:rPr>
              <a:t>αβόλου</a:t>
            </a:r>
          </a:p>
        </p:txBody>
      </p:sp>
      <p:sp>
        <p:nvSpPr>
          <p:cNvPr id="26" name="TextBox 25"/>
          <p:cNvSpPr txBox="1"/>
          <p:nvPr/>
        </p:nvSpPr>
        <p:spPr>
          <a:xfrm>
            <a:off x="8458200" y="3493008"/>
            <a:ext cx="2468880" cy="48628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η </a:t>
            </a:r>
            <a:r>
              <a:rPr kumimoji="0" sz="1400" b="0" i="0" u="none" strike="noStrike" kern="1200" cap="none" spc="0" normalizeH="0" baseline="0" noProof="0" dirty="0" err="1">
                <a:ln>
                  <a:noFill/>
                </a:ln>
                <a:solidFill>
                  <a:srgbClr val="263238"/>
                </a:solidFill>
                <a:effectLst/>
                <a:uLnTx/>
                <a:uFillTx/>
                <a:latin typeface="Aptos"/>
                <a:ea typeface="+mn-ea"/>
                <a:cs typeface="+mn-cs"/>
              </a:rPr>
              <a:t>φωνή</a:t>
            </a:r>
            <a:r>
              <a:rPr kumimoji="0" sz="1400" b="0" i="0" u="none" strike="noStrike" kern="1200" cap="none" spc="0" normalizeH="0" baseline="0" noProof="0" dirty="0">
                <a:ln>
                  <a:noFill/>
                </a:ln>
                <a:solidFill>
                  <a:srgbClr val="263238"/>
                </a:solidFill>
                <a:effectLst/>
                <a:uLnTx/>
                <a:uFillTx/>
                <a:latin typeface="Aptos"/>
                <a:ea typeface="+mn-ea"/>
                <a:cs typeface="+mn-cs"/>
              </a:rPr>
              <a:t> π</a:t>
            </a:r>
            <a:r>
              <a:rPr kumimoji="0" sz="1400" b="0" i="0" u="none" strike="noStrike" kern="1200" cap="none" spc="0" normalizeH="0" baseline="0" noProof="0" dirty="0" err="1">
                <a:ln>
                  <a:noFill/>
                </a:ln>
                <a:solidFill>
                  <a:srgbClr val="263238"/>
                </a:solidFill>
                <a:effectLst/>
                <a:uLnTx/>
                <a:uFillTx/>
                <a:latin typeface="Aptos"/>
                <a:ea typeface="+mn-ea"/>
                <a:cs typeface="+mn-cs"/>
              </a:rPr>
              <a:t>ου</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φέρνει</a:t>
            </a:r>
            <a:r>
              <a:rPr kumimoji="0" sz="1400" b="0" i="0" u="none" strike="noStrike" kern="1200" cap="none" spc="0" normalizeH="0" baseline="0" noProof="0" dirty="0">
                <a:ln>
                  <a:noFill/>
                </a:ln>
                <a:solidFill>
                  <a:srgbClr val="263238"/>
                </a:solidFill>
                <a:effectLst/>
                <a:uLnTx/>
                <a:uFillTx/>
                <a:latin typeface="Aptos"/>
                <a:ea typeface="+mn-ea"/>
                <a:cs typeface="+mn-cs"/>
              </a:rPr>
              <a:t> α</a:t>
            </a:r>
            <a:r>
              <a:rPr kumimoji="0" sz="1400" b="0" i="0" u="none" strike="noStrike" kern="1200" cap="none" spc="0" normalizeH="0" baseline="0" noProof="0" dirty="0" err="1">
                <a:ln>
                  <a:noFill/>
                </a:ln>
                <a:solidFill>
                  <a:srgbClr val="263238"/>
                </a:solidFill>
                <a:effectLst/>
                <a:uLnTx/>
                <a:uFillTx/>
                <a:latin typeface="Aptos"/>
                <a:ea typeface="+mn-ea"/>
                <a:cs typeface="+mn-cs"/>
              </a:rPr>
              <a:t>ντι</a:t>
            </a:r>
            <a:r>
              <a:rPr kumimoji="0" sz="1400" b="0" i="0" u="none" strike="noStrike" kern="1200" cap="none" spc="0" normalizeH="0" baseline="0" noProof="0" dirty="0">
                <a:ln>
                  <a:noFill/>
                </a:ln>
                <a:solidFill>
                  <a:srgbClr val="263238"/>
                </a:solidFill>
                <a:effectLst/>
                <a:uLnTx/>
                <a:uFillTx/>
                <a:latin typeface="Aptos"/>
                <a:ea typeface="+mn-ea"/>
                <a:cs typeface="+mn-cs"/>
              </a:rPr>
              <a:t>παραδείγματα</a:t>
            </a:r>
          </a:p>
        </p:txBody>
      </p:sp>
      <p:sp>
        <p:nvSpPr>
          <p:cNvPr id="27" name="TextBox 26"/>
          <p:cNvSpPr txBox="1"/>
          <p:nvPr/>
        </p:nvSpPr>
        <p:spPr>
          <a:xfrm>
            <a:off x="6446520" y="4242816"/>
            <a:ext cx="2331720" cy="244682"/>
          </a:xfrm>
          <a:prstGeom prst="rect">
            <a:avLst/>
          </a:prstGeom>
          <a:noFill/>
        </p:spPr>
        <p:txBody>
          <a:bodyPr wrap="square" lIns="27432" tIns="27432" rIns="27432" bIns="27432" anchor="t">
            <a:spAutoFit/>
          </a:bodyPr>
          <a:lstStyle/>
          <a:p>
            <a:pPr defTabSz="457200"/>
            <a:r>
              <a:rPr sz="1230" b="1" dirty="0" err="1">
                <a:solidFill>
                  <a:schemeClr val="accent6">
                    <a:lumMod val="75000"/>
                  </a:schemeClr>
                </a:solidFill>
                <a:latin typeface="Aptos"/>
              </a:rPr>
              <a:t>του</a:t>
            </a:r>
            <a:r>
              <a:rPr sz="1230" b="1" dirty="0">
                <a:solidFill>
                  <a:schemeClr val="accent6">
                    <a:lumMod val="75000"/>
                  </a:schemeClr>
                </a:solidFill>
                <a:latin typeface="Aptos"/>
              </a:rPr>
              <a:t>/</a:t>
            </a:r>
            <a:r>
              <a:rPr sz="1230" b="1" dirty="0" err="1">
                <a:solidFill>
                  <a:schemeClr val="accent6">
                    <a:lumMod val="75000"/>
                  </a:schemeClr>
                </a:solidFill>
                <a:latin typeface="Aptos"/>
              </a:rPr>
              <a:t>της</a:t>
            </a:r>
            <a:r>
              <a:rPr sz="1230" b="1" dirty="0">
                <a:solidFill>
                  <a:schemeClr val="accent6">
                    <a:lumMod val="75000"/>
                  </a:schemeClr>
                </a:solidFill>
                <a:latin typeface="Aptos"/>
              </a:rPr>
              <a:t> </a:t>
            </a:r>
            <a:r>
              <a:rPr sz="1230" b="1" dirty="0" err="1">
                <a:solidFill>
                  <a:schemeClr val="accent6">
                    <a:lumMod val="75000"/>
                  </a:schemeClr>
                </a:solidFill>
                <a:latin typeface="Aptos"/>
              </a:rPr>
              <a:t>εκ</a:t>
            </a:r>
            <a:r>
              <a:rPr sz="1230" b="1" dirty="0">
                <a:solidFill>
                  <a:schemeClr val="accent6">
                    <a:lumMod val="75000"/>
                  </a:schemeClr>
                </a:solidFill>
                <a:latin typeface="Aptos"/>
              </a:rPr>
              <a:t>παιδευτικού</a:t>
            </a:r>
          </a:p>
        </p:txBody>
      </p:sp>
      <p:sp>
        <p:nvSpPr>
          <p:cNvPr id="28" name="TextBox 27"/>
          <p:cNvSpPr txBox="1"/>
          <p:nvPr/>
        </p:nvSpPr>
        <p:spPr>
          <a:xfrm>
            <a:off x="8458200" y="4242816"/>
            <a:ext cx="2468880" cy="701731"/>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δι</a:t>
            </a:r>
            <a:r>
              <a:rPr kumimoji="0" sz="1400" b="0" i="0" u="none" strike="noStrike" kern="1200" cap="none" spc="0" normalizeH="0" baseline="0" noProof="0" dirty="0">
                <a:ln>
                  <a:noFill/>
                </a:ln>
                <a:solidFill>
                  <a:srgbClr val="263238"/>
                </a:solidFill>
                <a:effectLst/>
                <a:uLnTx/>
                <a:uFillTx/>
                <a:latin typeface="Aptos"/>
                <a:ea typeface="+mn-ea"/>
                <a:cs typeface="+mn-cs"/>
              </a:rPr>
              <a:t>αφύλαξε τη διαδικασία και την εμπλοκή</a:t>
            </a:r>
            <a:r>
              <a:rPr kumimoji="0" lang="el-GR" sz="1400" b="0" i="0" u="none" strike="noStrike" kern="1200" cap="none" spc="0" normalizeH="0" baseline="0" noProof="0" dirty="0">
                <a:ln>
                  <a:noFill/>
                </a:ln>
                <a:solidFill>
                  <a:srgbClr val="263238"/>
                </a:solidFill>
                <a:effectLst/>
                <a:uLnTx/>
                <a:uFillTx/>
                <a:latin typeface="Aptos"/>
                <a:ea typeface="+mn-ea"/>
                <a:cs typeface="+mn-cs"/>
              </a:rPr>
              <a:t> στην αντιπαράθεση απόψεων</a:t>
            </a:r>
            <a:endParaRPr kumimoji="0" sz="1400" b="0" i="0" u="none" strike="noStrike" kern="1200" cap="none" spc="0" normalizeH="0" baseline="0" noProof="0" dirty="0">
              <a:ln>
                <a:noFill/>
              </a:ln>
              <a:solidFill>
                <a:srgbClr val="263238"/>
              </a:solidFill>
              <a:effectLst/>
              <a:uLnTx/>
              <a:uFillTx/>
              <a:latin typeface="Aptos"/>
              <a:ea typeface="+mn-ea"/>
              <a:cs typeface="+mn-cs"/>
            </a:endParaRPr>
          </a:p>
        </p:txBody>
      </p:sp>
      <p:sp>
        <p:nvSpPr>
          <p:cNvPr id="29" name="TextBox 28"/>
          <p:cNvSpPr txBox="1"/>
          <p:nvPr/>
        </p:nvSpPr>
        <p:spPr>
          <a:xfrm>
            <a:off x="6446520" y="4992624"/>
            <a:ext cx="2331720" cy="244682"/>
          </a:xfrm>
          <a:prstGeom prst="rect">
            <a:avLst/>
          </a:prstGeom>
          <a:noFill/>
        </p:spPr>
        <p:txBody>
          <a:bodyPr wrap="square" lIns="27432" tIns="27432" rIns="27432" bIns="27432" anchor="t">
            <a:spAutoFit/>
          </a:bodyPr>
          <a:lstStyle/>
          <a:p>
            <a:pPr defTabSz="457200"/>
            <a:r>
              <a:rPr sz="1230" b="1" dirty="0" err="1">
                <a:solidFill>
                  <a:schemeClr val="accent6">
                    <a:lumMod val="75000"/>
                  </a:schemeClr>
                </a:solidFill>
                <a:latin typeface="Aptos"/>
              </a:rPr>
              <a:t>της</a:t>
            </a:r>
            <a:r>
              <a:rPr sz="1230" b="1" dirty="0">
                <a:solidFill>
                  <a:schemeClr val="accent6">
                    <a:lumMod val="75000"/>
                  </a:schemeClr>
                </a:solidFill>
                <a:latin typeface="Aptos"/>
              </a:rPr>
              <a:t> </a:t>
            </a:r>
            <a:r>
              <a:rPr sz="1230" b="1" dirty="0" err="1">
                <a:solidFill>
                  <a:schemeClr val="accent6">
                    <a:lumMod val="75000"/>
                  </a:schemeClr>
                </a:solidFill>
                <a:latin typeface="Aptos"/>
              </a:rPr>
              <a:t>ισότιμης</a:t>
            </a:r>
            <a:r>
              <a:rPr sz="1230" b="1" dirty="0">
                <a:solidFill>
                  <a:schemeClr val="accent6">
                    <a:lumMod val="75000"/>
                  </a:schemeClr>
                </a:solidFill>
                <a:latin typeface="Aptos"/>
              </a:rPr>
              <a:t> </a:t>
            </a:r>
            <a:r>
              <a:rPr sz="1230" b="1" dirty="0" err="1">
                <a:solidFill>
                  <a:schemeClr val="accent6">
                    <a:lumMod val="75000"/>
                  </a:schemeClr>
                </a:solidFill>
                <a:latin typeface="Aptos"/>
              </a:rPr>
              <a:t>φωνής</a:t>
            </a:r>
            <a:endParaRPr sz="1230" b="1" dirty="0">
              <a:solidFill>
                <a:schemeClr val="accent6">
                  <a:lumMod val="75000"/>
                </a:schemeClr>
              </a:solidFill>
              <a:latin typeface="Aptos"/>
            </a:endParaRPr>
          </a:p>
        </p:txBody>
      </p:sp>
      <p:sp>
        <p:nvSpPr>
          <p:cNvPr id="30" name="TextBox 29"/>
          <p:cNvSpPr txBox="1"/>
          <p:nvPr/>
        </p:nvSpPr>
        <p:spPr>
          <a:xfrm>
            <a:off x="8458200" y="4992624"/>
            <a:ext cx="2468880" cy="48628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κα</a:t>
            </a:r>
            <a:r>
              <a:rPr kumimoji="0" sz="1400" b="0" i="0" u="none" strike="noStrike" kern="1200" cap="none" spc="0" normalizeH="0" baseline="0" noProof="0" dirty="0" err="1">
                <a:ln>
                  <a:noFill/>
                </a:ln>
                <a:solidFill>
                  <a:srgbClr val="263238"/>
                </a:solidFill>
                <a:effectLst/>
                <a:uLnTx/>
                <a:uFillTx/>
                <a:latin typeface="Aptos"/>
                <a:ea typeface="+mn-ea"/>
                <a:cs typeface="+mn-cs"/>
              </a:rPr>
              <a:t>τάθεσε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την</a:t>
            </a:r>
            <a:r>
              <a:rPr kumimoji="0" sz="1400" b="0" i="0" u="none" strike="noStrike" kern="1200" cap="none" spc="0" normalizeH="0" baseline="0" noProof="0" dirty="0">
                <a:ln>
                  <a:noFill/>
                </a:ln>
                <a:solidFill>
                  <a:srgbClr val="263238"/>
                </a:solidFill>
                <a:effectLst/>
                <a:uLnTx/>
                <a:uFillTx/>
                <a:latin typeface="Aptos"/>
                <a:ea typeface="+mn-ea"/>
                <a:cs typeface="+mn-cs"/>
              </a:rPr>
              <a:t> άπ</a:t>
            </a:r>
            <a:r>
              <a:rPr kumimoji="0" sz="1400" b="0" i="0" u="none" strike="noStrike" kern="1200" cap="none" spc="0" normalizeH="0" baseline="0" noProof="0" dirty="0" err="1">
                <a:ln>
                  <a:noFill/>
                </a:ln>
                <a:solidFill>
                  <a:srgbClr val="263238"/>
                </a:solidFill>
                <a:effectLst/>
                <a:uLnTx/>
                <a:uFillTx/>
                <a:latin typeface="Aptos"/>
                <a:ea typeface="+mn-ea"/>
                <a:cs typeface="+mn-cs"/>
              </a:rPr>
              <a:t>οψή</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σου</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όχι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ως</a:t>
            </a:r>
            <a:r>
              <a:rPr kumimoji="0" sz="1400" b="0" i="0" u="none" strike="noStrike" kern="1200" cap="none" spc="0" normalizeH="0" baseline="0" noProof="0" dirty="0">
                <a:ln>
                  <a:noFill/>
                </a:ln>
                <a:solidFill>
                  <a:srgbClr val="263238"/>
                </a:solidFill>
                <a:effectLst/>
                <a:uLnTx/>
                <a:uFillTx/>
                <a:latin typeface="Aptos"/>
                <a:ea typeface="+mn-ea"/>
                <a:cs typeface="+mn-cs"/>
              </a:rPr>
              <a:t> α</a:t>
            </a:r>
            <a:r>
              <a:rPr kumimoji="0" sz="1400" b="0" i="0" u="none" strike="noStrike" kern="1200" cap="none" spc="0" normalizeH="0" baseline="0" noProof="0" dirty="0" err="1">
                <a:ln>
                  <a:noFill/>
                </a:ln>
                <a:solidFill>
                  <a:srgbClr val="263238"/>
                </a:solidFill>
                <a:effectLst/>
                <a:uLnTx/>
                <a:uFillTx/>
                <a:latin typeface="Aptos"/>
                <a:ea typeface="+mn-ea"/>
                <a:cs typeface="+mn-cs"/>
              </a:rPr>
              <a:t>υθεντί</a:t>
            </a:r>
            <a:r>
              <a:rPr kumimoji="0" sz="1400" b="0" i="0" u="none" strike="noStrike" kern="1200" cap="none" spc="0" normalizeH="0" baseline="0" noProof="0" dirty="0">
                <a:ln>
                  <a:noFill/>
                </a:ln>
                <a:solidFill>
                  <a:srgbClr val="263238"/>
                </a:solidFill>
                <a:effectLst/>
                <a:uLnTx/>
                <a:uFillTx/>
                <a:latin typeface="Aptos"/>
                <a:ea typeface="+mn-ea"/>
                <a:cs typeface="+mn-cs"/>
              </a:rPr>
              <a:t>α</a:t>
            </a:r>
          </a:p>
        </p:txBody>
      </p:sp>
      <p:sp>
        <p:nvSpPr>
          <p:cNvPr id="31" name="Rectangle 30"/>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3" name="TextBox 32"/>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14</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85800" y="731520"/>
            <a:ext cx="10515600" cy="47089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2700" b="1" i="0" u="none" strike="noStrike" kern="1200" cap="none" spc="0" normalizeH="0" baseline="0" noProof="0" dirty="0" err="1">
                <a:ln>
                  <a:noFill/>
                </a:ln>
                <a:solidFill>
                  <a:srgbClr val="24465B"/>
                </a:solidFill>
                <a:effectLst/>
                <a:uLnTx/>
                <a:uFillTx/>
                <a:latin typeface="Aptos Display"/>
                <a:ea typeface="+mn-ea"/>
                <a:cs typeface="+mn-cs"/>
              </a:rPr>
              <a:t>Αναστοχαστικές</a:t>
            </a:r>
            <a:r>
              <a:rPr kumimoji="0" lang="el-GR" sz="2700" b="1" i="0" u="none" strike="noStrike" kern="1200" cap="none" spc="0" normalizeH="0" baseline="0" noProof="0" dirty="0">
                <a:ln>
                  <a:noFill/>
                </a:ln>
                <a:solidFill>
                  <a:srgbClr val="24465B"/>
                </a:solidFill>
                <a:effectLst/>
                <a:uLnTx/>
                <a:uFillTx/>
                <a:latin typeface="Aptos Display"/>
                <a:ea typeface="+mn-ea"/>
                <a:cs typeface="+mn-cs"/>
              </a:rPr>
              <a:t> πρακτικές </a:t>
            </a:r>
            <a:r>
              <a:rPr kumimoji="0" sz="2700" b="1" i="0" u="none" strike="noStrike" kern="1200" cap="none" spc="0" normalizeH="0" baseline="0" noProof="0" dirty="0">
                <a:ln>
                  <a:noFill/>
                </a:ln>
                <a:solidFill>
                  <a:srgbClr val="24465B"/>
                </a:solidFill>
                <a:effectLst/>
                <a:uLnTx/>
                <a:uFillTx/>
                <a:latin typeface="Aptos Display"/>
                <a:ea typeface="+mn-ea"/>
                <a:cs typeface="+mn-cs"/>
              </a:rPr>
              <a:t>…</a:t>
            </a:r>
            <a:r>
              <a:rPr kumimoji="0" sz="2700" b="1" i="0" u="none" strike="noStrike" kern="1200" cap="none" spc="0" normalizeH="0" baseline="0" noProof="0" dirty="0" err="1">
                <a:ln>
                  <a:noFill/>
                </a:ln>
                <a:solidFill>
                  <a:srgbClr val="24465B"/>
                </a:solidFill>
                <a:effectLst/>
                <a:uLnTx/>
                <a:uFillTx/>
                <a:latin typeface="Aptos Display"/>
                <a:ea typeface="+mn-ea"/>
                <a:cs typeface="+mn-cs"/>
              </a:rPr>
              <a:t>γι</a:t>
            </a:r>
            <a:r>
              <a:rPr kumimoji="0" sz="2700" b="1" i="0" u="none" strike="noStrike" kern="1200" cap="none" spc="0" normalizeH="0" baseline="0" noProof="0" dirty="0">
                <a:ln>
                  <a:noFill/>
                </a:ln>
                <a:solidFill>
                  <a:srgbClr val="24465B"/>
                </a:solidFill>
                <a:effectLst/>
                <a:uLnTx/>
                <a:uFillTx/>
                <a:latin typeface="Aptos Display"/>
                <a:ea typeface="+mn-ea"/>
                <a:cs typeface="+mn-cs"/>
              </a:rPr>
              <a:t>α τα παιδιά</a:t>
            </a:r>
          </a:p>
        </p:txBody>
      </p:sp>
      <p:sp>
        <p:nvSpPr>
          <p:cNvPr id="5" name="Rounded Rectangle 4"/>
          <p:cNvSpPr/>
          <p:nvPr/>
        </p:nvSpPr>
        <p:spPr>
          <a:xfrm>
            <a:off x="822960" y="2011680"/>
            <a:ext cx="3337560" cy="3063240"/>
          </a:xfrm>
          <a:prstGeom prst="roundRect">
            <a:avLst/>
          </a:prstGeom>
          <a:solidFill>
            <a:srgbClr val="E8D9BA"/>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5"/>
          <p:cNvSpPr/>
          <p:nvPr/>
        </p:nvSpPr>
        <p:spPr>
          <a:xfrm>
            <a:off x="1024128" y="2212848"/>
            <a:ext cx="73152" cy="384048"/>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1234440" y="2176272"/>
            <a:ext cx="2715768" cy="45720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24465B"/>
                </a:solidFill>
                <a:effectLst/>
                <a:uLnTx/>
                <a:uFillTx/>
                <a:latin typeface="Aptos Display"/>
                <a:ea typeface="+mn-ea"/>
                <a:cs typeface="+mn-cs"/>
              </a:rPr>
              <a:t>Κατανόηση εαυτού</a:t>
            </a:r>
          </a:p>
        </p:txBody>
      </p:sp>
      <p:sp>
        <p:nvSpPr>
          <p:cNvPr id="8" name="TextBox 7"/>
          <p:cNvSpPr txBox="1"/>
          <p:nvPr/>
        </p:nvSpPr>
        <p:spPr>
          <a:xfrm>
            <a:off x="1078992" y="2715768"/>
            <a:ext cx="2825496" cy="153272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0" i="0" u="none" strike="noStrike" kern="1200" cap="none" spc="0" normalizeH="0" baseline="0" noProof="0" dirty="0" err="1">
                <a:ln>
                  <a:noFill/>
                </a:ln>
                <a:solidFill>
                  <a:srgbClr val="263238"/>
                </a:solidFill>
                <a:effectLst/>
                <a:uLnTx/>
                <a:uFillTx/>
                <a:latin typeface="Aptos"/>
                <a:ea typeface="+mn-ea"/>
                <a:cs typeface="+mn-cs"/>
              </a:rPr>
              <a:t>Κινητο</a:t>
            </a:r>
            <a:r>
              <a:rPr kumimoji="0" sz="1600" b="0" i="0" u="none" strike="noStrike" kern="1200" cap="none" spc="0" normalizeH="0" baseline="0" noProof="0" dirty="0">
                <a:ln>
                  <a:noFill/>
                </a:ln>
                <a:solidFill>
                  <a:srgbClr val="263238"/>
                </a:solidFill>
                <a:effectLst/>
                <a:uLnTx/>
                <a:uFillTx/>
                <a:latin typeface="Aptos"/>
                <a:ea typeface="+mn-ea"/>
                <a:cs typeface="+mn-cs"/>
              </a:rPr>
              <a:t>ποιήθηκα / θέλησα να συμμετέχω;</a:t>
            </a:r>
            <a:endParaRPr kumimoji="0" lang="el-GR" sz="160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0" i="0" u="none" strike="noStrike" kern="1200" cap="none" spc="0" normalizeH="0" baseline="0" noProof="0" dirty="0">
                <a:ln>
                  <a:noFill/>
                </a:ln>
                <a:solidFill>
                  <a:srgbClr val="263238"/>
                </a:solidFill>
                <a:effectLst/>
                <a:uLnTx/>
                <a:uFillTx/>
                <a:latin typeface="Aptos"/>
                <a:ea typeface="+mn-ea"/>
                <a:cs typeface="+mn-cs"/>
              </a:rPr>
              <a:t>
Υπ</a:t>
            </a:r>
            <a:r>
              <a:rPr kumimoji="0" sz="1600" b="0" i="0" u="none" strike="noStrike" kern="1200" cap="none" spc="0" normalizeH="0" baseline="0" noProof="0" dirty="0" err="1">
                <a:ln>
                  <a:noFill/>
                </a:ln>
                <a:solidFill>
                  <a:srgbClr val="263238"/>
                </a:solidFill>
                <a:effectLst/>
                <a:uLnTx/>
                <a:uFillTx/>
                <a:latin typeface="Aptos"/>
                <a:ea typeface="+mn-ea"/>
                <a:cs typeface="+mn-cs"/>
              </a:rPr>
              <a:t>ήρξ</a:t>
            </a:r>
            <a:r>
              <a:rPr kumimoji="0" sz="1600" b="0" i="0" u="none" strike="noStrike" kern="1200" cap="none" spc="0" normalizeH="0" baseline="0" noProof="0" dirty="0">
                <a:ln>
                  <a:noFill/>
                </a:ln>
                <a:solidFill>
                  <a:srgbClr val="263238"/>
                </a:solidFill>
                <a:effectLst/>
                <a:uLnTx/>
                <a:uFillTx/>
                <a:latin typeface="Aptos"/>
                <a:ea typeface="+mn-ea"/>
                <a:cs typeface="+mn-cs"/>
              </a:rPr>
              <a:t>αν διαφορετικές απόψεις που με ανάγκασαν να σκεφτώ περισσότερο;</a:t>
            </a:r>
          </a:p>
        </p:txBody>
      </p:sp>
      <p:sp>
        <p:nvSpPr>
          <p:cNvPr id="9" name="Rounded Rectangle 8"/>
          <p:cNvSpPr/>
          <p:nvPr/>
        </p:nvSpPr>
        <p:spPr>
          <a:xfrm>
            <a:off x="4526280" y="2011680"/>
            <a:ext cx="3337560" cy="3063240"/>
          </a:xfrm>
          <a:prstGeom prst="roundRect">
            <a:avLst/>
          </a:prstGeom>
          <a:solidFill>
            <a:srgbClr val="E5ECEE"/>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p:cNvSpPr/>
          <p:nvPr/>
        </p:nvSpPr>
        <p:spPr>
          <a:xfrm>
            <a:off x="4727448" y="2212848"/>
            <a:ext cx="73152" cy="384048"/>
          </a:xfrm>
          <a:prstGeom prst="rect">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4937760" y="2176272"/>
            <a:ext cx="2715768" cy="45720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24465B"/>
                </a:solidFill>
                <a:effectLst/>
                <a:uLnTx/>
                <a:uFillTx/>
                <a:latin typeface="Aptos Display"/>
                <a:ea typeface="+mn-ea"/>
                <a:cs typeface="+mn-cs"/>
              </a:rPr>
              <a:t>Κατανόηση άλλων</a:t>
            </a:r>
          </a:p>
        </p:txBody>
      </p:sp>
      <p:sp>
        <p:nvSpPr>
          <p:cNvPr id="12" name="TextBox 11"/>
          <p:cNvSpPr txBox="1"/>
          <p:nvPr/>
        </p:nvSpPr>
        <p:spPr>
          <a:xfrm>
            <a:off x="4782312" y="2715768"/>
            <a:ext cx="2825496" cy="1040285"/>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0" i="0" u="none" strike="noStrike" kern="1200" cap="none" spc="0" normalizeH="0" baseline="0" noProof="0" dirty="0" err="1">
                <a:ln>
                  <a:noFill/>
                </a:ln>
                <a:solidFill>
                  <a:srgbClr val="263238"/>
                </a:solidFill>
                <a:effectLst/>
                <a:uLnTx/>
                <a:uFillTx/>
                <a:latin typeface="Aptos"/>
                <a:ea typeface="+mn-ea"/>
                <a:cs typeface="+mn-cs"/>
              </a:rPr>
              <a:t>Ποιοι</a:t>
            </a:r>
            <a:r>
              <a:rPr kumimoji="0" sz="1600" b="0" i="0" u="none" strike="noStrike" kern="1200" cap="none" spc="0" normalizeH="0" baseline="0" noProof="0" dirty="0">
                <a:ln>
                  <a:noFill/>
                </a:ln>
                <a:solidFill>
                  <a:srgbClr val="263238"/>
                </a:solidFill>
                <a:effectLst/>
                <a:uLnTx/>
                <a:uFillTx/>
                <a:latin typeface="Aptos"/>
                <a:ea typeface="+mn-ea"/>
                <a:cs typeface="+mn-cs"/>
              </a:rPr>
              <a:t> / π</a:t>
            </a:r>
            <a:r>
              <a:rPr kumimoji="0" sz="1600" b="0" i="0" u="none" strike="noStrike" kern="1200" cap="none" spc="0" normalizeH="0" baseline="0" noProof="0" dirty="0" err="1">
                <a:ln>
                  <a:noFill/>
                </a:ln>
                <a:solidFill>
                  <a:srgbClr val="263238"/>
                </a:solidFill>
                <a:effectLst/>
                <a:uLnTx/>
                <a:uFillTx/>
                <a:latin typeface="Aptos"/>
                <a:ea typeface="+mn-ea"/>
                <a:cs typeface="+mn-cs"/>
              </a:rPr>
              <a:t>οιες</a:t>
            </a:r>
            <a:r>
              <a:rPr kumimoji="0" sz="1600" b="0" i="0" u="none" strike="noStrike" kern="1200" cap="none" spc="0" normalizeH="0" baseline="0" noProof="0" dirty="0">
                <a:ln>
                  <a:noFill/>
                </a:ln>
                <a:solidFill>
                  <a:srgbClr val="263238"/>
                </a:solidFill>
                <a:effectLst/>
                <a:uLnTx/>
                <a:uFillTx/>
                <a:latin typeface="Aptos"/>
                <a:ea typeface="+mn-ea"/>
                <a:cs typeface="+mn-cs"/>
              </a:rPr>
              <a:t> </a:t>
            </a:r>
            <a:r>
              <a:rPr kumimoji="0" sz="1600" b="0" i="0" u="none" strike="noStrike" kern="1200" cap="none" spc="0" normalizeH="0" baseline="0" noProof="0" dirty="0" err="1">
                <a:ln>
                  <a:noFill/>
                </a:ln>
                <a:solidFill>
                  <a:srgbClr val="263238"/>
                </a:solidFill>
                <a:effectLst/>
                <a:uLnTx/>
                <a:uFillTx/>
                <a:latin typeface="Aptos"/>
                <a:ea typeface="+mn-ea"/>
                <a:cs typeface="+mn-cs"/>
              </a:rPr>
              <a:t>είν</a:t>
            </a:r>
            <a:r>
              <a:rPr kumimoji="0" sz="1600" b="0" i="0" u="none" strike="noStrike" kern="1200" cap="none" spc="0" normalizeH="0" baseline="0" noProof="0" dirty="0">
                <a:ln>
                  <a:noFill/>
                </a:ln>
                <a:solidFill>
                  <a:srgbClr val="263238"/>
                </a:solidFill>
                <a:effectLst/>
                <a:uLnTx/>
                <a:uFillTx/>
                <a:latin typeface="Aptos"/>
                <a:ea typeface="+mn-ea"/>
                <a:cs typeface="+mn-cs"/>
              </a:rPr>
              <a:t>αι αυτές / αυτοί οι άλλοι / άλλες;</a:t>
            </a:r>
            <a:endParaRPr kumimoji="0" lang="el-GR" sz="160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sz="160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l-GR" sz="1600" dirty="0">
                <a:solidFill>
                  <a:srgbClr val="263238"/>
                </a:solidFill>
                <a:latin typeface="Aptos"/>
              </a:rPr>
              <a:t>Γιατί πιστεύουν το α ή το β;</a:t>
            </a:r>
            <a:endParaRPr kumimoji="0" sz="1600" b="0" i="0" u="none" strike="noStrike" kern="1200" cap="none" spc="0" normalizeH="0" baseline="0" noProof="0" dirty="0">
              <a:ln>
                <a:noFill/>
              </a:ln>
              <a:solidFill>
                <a:srgbClr val="263238"/>
              </a:solidFill>
              <a:effectLst/>
              <a:uLnTx/>
              <a:uFillTx/>
              <a:latin typeface="Aptos"/>
              <a:ea typeface="+mn-ea"/>
              <a:cs typeface="+mn-cs"/>
            </a:endParaRPr>
          </a:p>
        </p:txBody>
      </p:sp>
      <p:sp>
        <p:nvSpPr>
          <p:cNvPr id="13" name="Rounded Rectangle 12"/>
          <p:cNvSpPr/>
          <p:nvPr/>
        </p:nvSpPr>
        <p:spPr>
          <a:xfrm>
            <a:off x="8229600" y="2011680"/>
            <a:ext cx="3337560" cy="3063240"/>
          </a:xfrm>
          <a:prstGeom prst="roundRect">
            <a:avLst/>
          </a:prstGeom>
          <a:solidFill>
            <a:srgbClr val="DCE5DE"/>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8430768" y="2212848"/>
            <a:ext cx="73152" cy="384048"/>
          </a:xfrm>
          <a:prstGeom prst="rect">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TextBox 14"/>
          <p:cNvSpPr txBox="1"/>
          <p:nvPr/>
        </p:nvSpPr>
        <p:spPr>
          <a:xfrm>
            <a:off x="8641080" y="2176272"/>
            <a:ext cx="2715768" cy="45720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24465B"/>
                </a:solidFill>
                <a:effectLst/>
                <a:uLnTx/>
                <a:uFillTx/>
                <a:latin typeface="Aptos Display"/>
                <a:ea typeface="+mn-ea"/>
                <a:cs typeface="+mn-cs"/>
              </a:rPr>
              <a:t>Κατανόηση του ζητήματος</a:t>
            </a:r>
          </a:p>
        </p:txBody>
      </p:sp>
      <p:sp>
        <p:nvSpPr>
          <p:cNvPr id="16" name="TextBox 15"/>
          <p:cNvSpPr txBox="1"/>
          <p:nvPr/>
        </p:nvSpPr>
        <p:spPr>
          <a:xfrm>
            <a:off x="8485632" y="2715768"/>
            <a:ext cx="2825496" cy="1286506"/>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sz="1600" dirty="0" err="1">
                <a:solidFill>
                  <a:srgbClr val="263238"/>
                </a:solidFill>
                <a:latin typeface="Aptos"/>
              </a:rPr>
              <a:t>Μή</a:t>
            </a:r>
            <a:r>
              <a:rPr sz="1600" dirty="0">
                <a:solidFill>
                  <a:srgbClr val="263238"/>
                </a:solidFill>
                <a:latin typeface="Aptos"/>
              </a:rPr>
              <a:t>πως είναι πιο πολύπλοκο απ’ όσο νόμιζα;</a:t>
            </a:r>
            <a:endParaRPr lang="el-GR" sz="1600" dirty="0">
              <a:solidFill>
                <a:srgbClr val="263238"/>
              </a:solidFill>
              <a:latin typeface="Aptos"/>
            </a:endParaRPr>
          </a:p>
          <a:p>
            <a:pPr marL="0" marR="0" lvl="0" indent="0" algn="l" defTabSz="457200" rtl="0" eaLnBrk="1" fontAlgn="auto" latinLnBrk="0" hangingPunct="1">
              <a:lnSpc>
                <a:spcPct val="100000"/>
              </a:lnSpc>
              <a:spcBef>
                <a:spcPts val="0"/>
              </a:spcBef>
              <a:spcAft>
                <a:spcPts val="0"/>
              </a:spcAft>
              <a:buClrTx/>
              <a:buSzTx/>
              <a:buFontTx/>
              <a:buNone/>
              <a:tabLst/>
              <a:defRPr/>
            </a:pPr>
            <a:r>
              <a:rPr sz="1600" dirty="0">
                <a:solidFill>
                  <a:srgbClr val="263238"/>
                </a:solidFill>
                <a:latin typeface="Aptos"/>
              </a:rPr>
              <a:t>
Υπ</a:t>
            </a:r>
            <a:r>
              <a:rPr sz="1600" dirty="0" err="1">
                <a:solidFill>
                  <a:srgbClr val="263238"/>
                </a:solidFill>
                <a:latin typeface="Aptos"/>
              </a:rPr>
              <a:t>άρχει</a:t>
            </a:r>
            <a:r>
              <a:rPr sz="1600" dirty="0">
                <a:solidFill>
                  <a:srgbClr val="263238"/>
                </a:solidFill>
                <a:latin typeface="Aptos"/>
              </a:rPr>
              <a:t> π</a:t>
            </a:r>
            <a:r>
              <a:rPr sz="1600" dirty="0" err="1">
                <a:solidFill>
                  <a:srgbClr val="263238"/>
                </a:solidFill>
                <a:latin typeface="Aptos"/>
              </a:rPr>
              <a:t>ολλ</a:t>
            </a:r>
            <a:r>
              <a:rPr sz="1600" dirty="0">
                <a:solidFill>
                  <a:srgbClr val="263238"/>
                </a:solidFill>
                <a:latin typeface="Aptos"/>
              </a:rPr>
              <a:t>απλότητα προοπτικών / απαντήσεων;</a:t>
            </a:r>
          </a:p>
        </p:txBody>
      </p:sp>
      <p:sp>
        <p:nvSpPr>
          <p:cNvPr id="17" name="Rectangle 16"/>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TextBox 18"/>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15</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85800" y="731520"/>
            <a:ext cx="10515600" cy="47089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2700" b="1" i="0" u="none" strike="noStrike" kern="1200" cap="none" spc="0" normalizeH="0" baseline="0" noProof="0" dirty="0" err="1">
                <a:ln>
                  <a:noFill/>
                </a:ln>
                <a:solidFill>
                  <a:srgbClr val="24465B"/>
                </a:solidFill>
                <a:effectLst/>
                <a:uLnTx/>
                <a:uFillTx/>
                <a:latin typeface="Aptos Display"/>
                <a:ea typeface="+mn-ea"/>
                <a:cs typeface="+mn-cs"/>
              </a:rPr>
              <a:t>Αναστοχαστικές</a:t>
            </a:r>
            <a:r>
              <a:rPr kumimoji="0" lang="el-GR" sz="2700" b="1" i="0" u="none" strike="noStrike" kern="1200" cap="none" spc="0" normalizeH="0" baseline="0" noProof="0" dirty="0">
                <a:ln>
                  <a:noFill/>
                </a:ln>
                <a:solidFill>
                  <a:srgbClr val="24465B"/>
                </a:solidFill>
                <a:effectLst/>
                <a:uLnTx/>
                <a:uFillTx/>
                <a:latin typeface="Aptos Display"/>
                <a:ea typeface="+mn-ea"/>
                <a:cs typeface="+mn-cs"/>
              </a:rPr>
              <a:t> πρακτικές  </a:t>
            </a:r>
            <a:r>
              <a:rPr kumimoji="0" sz="2700" b="1" i="0" u="none" strike="noStrike" kern="1200" cap="none" spc="0" normalizeH="0" baseline="0" noProof="0" dirty="0">
                <a:ln>
                  <a:noFill/>
                </a:ln>
                <a:solidFill>
                  <a:srgbClr val="24465B"/>
                </a:solidFill>
                <a:effectLst/>
                <a:uLnTx/>
                <a:uFillTx/>
                <a:latin typeface="Aptos Display"/>
                <a:ea typeface="+mn-ea"/>
                <a:cs typeface="+mn-cs"/>
              </a:rPr>
              <a:t>…</a:t>
            </a:r>
            <a:r>
              <a:rPr kumimoji="0" sz="2700" b="1" i="0" u="none" strike="noStrike" kern="1200" cap="none" spc="0" normalizeH="0" baseline="0" noProof="0" dirty="0" err="1">
                <a:ln>
                  <a:noFill/>
                </a:ln>
                <a:solidFill>
                  <a:srgbClr val="24465B"/>
                </a:solidFill>
                <a:effectLst/>
                <a:uLnTx/>
                <a:uFillTx/>
                <a:latin typeface="Aptos Display"/>
                <a:ea typeface="+mn-ea"/>
                <a:cs typeface="+mn-cs"/>
              </a:rPr>
              <a:t>γι</a:t>
            </a:r>
            <a:r>
              <a:rPr kumimoji="0" sz="2700" b="1" i="0" u="none" strike="noStrike" kern="1200" cap="none" spc="0" normalizeH="0" baseline="0" noProof="0" dirty="0">
                <a:ln>
                  <a:noFill/>
                </a:ln>
                <a:solidFill>
                  <a:srgbClr val="24465B"/>
                </a:solidFill>
                <a:effectLst/>
                <a:uLnTx/>
                <a:uFillTx/>
                <a:latin typeface="Aptos Display"/>
                <a:ea typeface="+mn-ea"/>
                <a:cs typeface="+mn-cs"/>
              </a:rPr>
              <a:t>α τους εκπαιδευτικούς</a:t>
            </a:r>
          </a:p>
        </p:txBody>
      </p:sp>
      <p:sp>
        <p:nvSpPr>
          <p:cNvPr id="5" name="Rounded Rectangle 4"/>
          <p:cNvSpPr/>
          <p:nvPr/>
        </p:nvSpPr>
        <p:spPr>
          <a:xfrm>
            <a:off x="868680" y="1828800"/>
            <a:ext cx="10378440" cy="530352"/>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Oval 5"/>
          <p:cNvSpPr/>
          <p:nvPr/>
        </p:nvSpPr>
        <p:spPr>
          <a:xfrm>
            <a:off x="1078992" y="1920240"/>
            <a:ext cx="329184" cy="329184"/>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p:cNvSpPr txBox="1"/>
          <p:nvPr/>
        </p:nvSpPr>
        <p:spPr>
          <a:xfrm>
            <a:off x="1627632" y="1929384"/>
            <a:ext cx="9189720" cy="27432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320" b="1" i="0" u="none" strike="noStrike" kern="1200" cap="none" spc="0" normalizeH="0" baseline="0" noProof="0">
                <a:ln>
                  <a:noFill/>
                </a:ln>
                <a:solidFill>
                  <a:srgbClr val="24465B"/>
                </a:solidFill>
                <a:effectLst/>
                <a:uLnTx/>
                <a:uFillTx/>
                <a:latin typeface="Aptos Display"/>
                <a:ea typeface="+mn-ea"/>
                <a:cs typeface="+mn-cs"/>
              </a:rPr>
              <a:t>Έδωσα χώρο στη σκέψη των παιδιών;</a:t>
            </a:r>
          </a:p>
        </p:txBody>
      </p:sp>
      <p:sp>
        <p:nvSpPr>
          <p:cNvPr id="9" name="Rounded Rectangle 8"/>
          <p:cNvSpPr/>
          <p:nvPr/>
        </p:nvSpPr>
        <p:spPr>
          <a:xfrm>
            <a:off x="868680" y="2423160"/>
            <a:ext cx="10378440" cy="530352"/>
          </a:xfrm>
          <a:prstGeom prst="roundRect">
            <a:avLst/>
          </a:prstGeom>
          <a:solidFill>
            <a:srgbClr val="E5EC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Oval 9"/>
          <p:cNvSpPr/>
          <p:nvPr/>
        </p:nvSpPr>
        <p:spPr>
          <a:xfrm>
            <a:off x="1078992" y="2514600"/>
            <a:ext cx="329184" cy="329184"/>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1627632" y="2523744"/>
            <a:ext cx="9189720" cy="27432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320" b="1" i="0" u="none" strike="noStrike" kern="1200" cap="none" spc="0" normalizeH="0" baseline="0" noProof="0" dirty="0" err="1">
                <a:ln>
                  <a:noFill/>
                </a:ln>
                <a:solidFill>
                  <a:srgbClr val="24465B"/>
                </a:solidFill>
                <a:effectLst/>
                <a:uLnTx/>
                <a:uFillTx/>
                <a:latin typeface="Aptos Display"/>
                <a:ea typeface="+mn-ea"/>
                <a:cs typeface="+mn-cs"/>
              </a:rPr>
              <a:t>Μονο</a:t>
            </a:r>
            <a:r>
              <a:rPr kumimoji="0" sz="1320" b="1" i="0" u="none" strike="noStrike" kern="1200" cap="none" spc="0" normalizeH="0" baseline="0" noProof="0" dirty="0">
                <a:ln>
                  <a:noFill/>
                </a:ln>
                <a:solidFill>
                  <a:srgbClr val="24465B"/>
                </a:solidFill>
                <a:effectLst/>
                <a:uLnTx/>
                <a:uFillTx/>
                <a:latin typeface="Aptos Display"/>
                <a:ea typeface="+mn-ea"/>
                <a:cs typeface="+mn-cs"/>
              </a:rPr>
              <a:t>πώλησα τη συζήτηση;</a:t>
            </a:r>
          </a:p>
        </p:txBody>
      </p:sp>
      <p:sp>
        <p:nvSpPr>
          <p:cNvPr id="13" name="Rounded Rectangle 12"/>
          <p:cNvSpPr/>
          <p:nvPr/>
        </p:nvSpPr>
        <p:spPr>
          <a:xfrm>
            <a:off x="868680" y="3017520"/>
            <a:ext cx="10378440" cy="530352"/>
          </a:xfrm>
          <a:prstGeom prst="roundRect">
            <a:avLst/>
          </a:prstGeom>
          <a:solidFill>
            <a:srgbClr val="E8D9B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Oval 13"/>
          <p:cNvSpPr/>
          <p:nvPr/>
        </p:nvSpPr>
        <p:spPr>
          <a:xfrm>
            <a:off x="1078992" y="3108960"/>
            <a:ext cx="329184" cy="329184"/>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TextBox 15"/>
          <p:cNvSpPr txBox="1"/>
          <p:nvPr/>
        </p:nvSpPr>
        <p:spPr>
          <a:xfrm>
            <a:off x="1627632" y="3118103"/>
            <a:ext cx="9189720" cy="27432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320" b="1" i="0" u="none" strike="noStrike" kern="1200" cap="none" spc="0" normalizeH="0" baseline="0" noProof="0">
                <a:ln>
                  <a:noFill/>
                </a:ln>
                <a:solidFill>
                  <a:srgbClr val="24465B"/>
                </a:solidFill>
                <a:effectLst/>
                <a:uLnTx/>
                <a:uFillTx/>
                <a:latin typeface="Aptos Display"/>
                <a:ea typeface="+mn-ea"/>
                <a:cs typeface="+mn-cs"/>
              </a:rPr>
              <a:t>Συνεισέφερα στον διάλογο;</a:t>
            </a:r>
          </a:p>
        </p:txBody>
      </p:sp>
      <p:sp>
        <p:nvSpPr>
          <p:cNvPr id="17" name="Rounded Rectangle 16"/>
          <p:cNvSpPr/>
          <p:nvPr/>
        </p:nvSpPr>
        <p:spPr>
          <a:xfrm>
            <a:off x="868680" y="3611879"/>
            <a:ext cx="10378440" cy="530352"/>
          </a:xfrm>
          <a:prstGeom prst="roundRect">
            <a:avLst/>
          </a:prstGeom>
          <a:solidFill>
            <a:srgbClr val="DCE5D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Oval 17"/>
          <p:cNvSpPr/>
          <p:nvPr/>
        </p:nvSpPr>
        <p:spPr>
          <a:xfrm>
            <a:off x="1078992" y="3703320"/>
            <a:ext cx="329184" cy="329184"/>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TextBox 19"/>
          <p:cNvSpPr txBox="1"/>
          <p:nvPr/>
        </p:nvSpPr>
        <p:spPr>
          <a:xfrm>
            <a:off x="1627632" y="3712463"/>
            <a:ext cx="9189720" cy="27432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320" b="1" i="0" u="none" strike="noStrike" kern="1200" cap="none" spc="0" normalizeH="0" baseline="0" noProof="0" dirty="0" err="1">
                <a:ln>
                  <a:noFill/>
                </a:ln>
                <a:solidFill>
                  <a:srgbClr val="24465B"/>
                </a:solidFill>
                <a:effectLst/>
                <a:uLnTx/>
                <a:uFillTx/>
                <a:latin typeface="Aptos Display"/>
                <a:ea typeface="+mn-ea"/>
                <a:cs typeface="+mn-cs"/>
              </a:rPr>
              <a:t>Τι</a:t>
            </a:r>
            <a:r>
              <a:rPr kumimoji="0" sz="1320" b="1" i="0" u="none" strike="noStrike" kern="1200" cap="none" spc="0" normalizeH="0" baseline="0" noProof="0" dirty="0">
                <a:ln>
                  <a:noFill/>
                </a:ln>
                <a:solidFill>
                  <a:srgbClr val="24465B"/>
                </a:solidFill>
                <a:effectLst/>
                <a:uLnTx/>
                <a:uFillTx/>
                <a:latin typeface="Aptos Display"/>
                <a:ea typeface="+mn-ea"/>
                <a:cs typeface="+mn-cs"/>
              </a:rPr>
              <a:t> </a:t>
            </a:r>
            <a:r>
              <a:rPr kumimoji="0" sz="1320" b="1" i="0" u="none" strike="noStrike" kern="1200" cap="none" spc="0" normalizeH="0" baseline="0" noProof="0" dirty="0" err="1">
                <a:ln>
                  <a:noFill/>
                </a:ln>
                <a:solidFill>
                  <a:srgbClr val="24465B"/>
                </a:solidFill>
                <a:effectLst/>
                <a:uLnTx/>
                <a:uFillTx/>
                <a:latin typeface="Aptos Display"/>
                <a:ea typeface="+mn-ea"/>
                <a:cs typeface="+mn-cs"/>
              </a:rPr>
              <a:t>είδους</a:t>
            </a:r>
            <a:r>
              <a:rPr kumimoji="0" sz="1320" b="1" i="0" u="none" strike="noStrike" kern="1200" cap="none" spc="0" normalizeH="0" baseline="0" noProof="0" dirty="0">
                <a:ln>
                  <a:noFill/>
                </a:ln>
                <a:solidFill>
                  <a:srgbClr val="24465B"/>
                </a:solidFill>
                <a:effectLst/>
                <a:uLnTx/>
                <a:uFillTx/>
                <a:latin typeface="Aptos Display"/>
                <a:ea typeface="+mn-ea"/>
                <a:cs typeface="+mn-cs"/>
              </a:rPr>
              <a:t> </a:t>
            </a:r>
            <a:r>
              <a:rPr kumimoji="0" sz="1320" b="1" i="0" u="none" strike="noStrike" kern="1200" cap="none" spc="0" normalizeH="0" baseline="0" noProof="0" dirty="0" err="1">
                <a:ln>
                  <a:noFill/>
                </a:ln>
                <a:solidFill>
                  <a:srgbClr val="24465B"/>
                </a:solidFill>
                <a:effectLst/>
                <a:uLnTx/>
                <a:uFillTx/>
                <a:latin typeface="Aptos Display"/>
                <a:ea typeface="+mn-ea"/>
                <a:cs typeface="+mn-cs"/>
              </a:rPr>
              <a:t>ερωτήμ</a:t>
            </a:r>
            <a:r>
              <a:rPr kumimoji="0" sz="1320" b="1" i="0" u="none" strike="noStrike" kern="1200" cap="none" spc="0" normalizeH="0" baseline="0" noProof="0" dirty="0">
                <a:ln>
                  <a:noFill/>
                </a:ln>
                <a:solidFill>
                  <a:srgbClr val="24465B"/>
                </a:solidFill>
                <a:effectLst/>
                <a:uLnTx/>
                <a:uFillTx/>
                <a:latin typeface="Aptos Display"/>
                <a:ea typeface="+mn-ea"/>
                <a:cs typeface="+mn-cs"/>
              </a:rPr>
              <a:t>ατα συνεισέφερα — διαδικαστικά ή ουσιαστικά;</a:t>
            </a:r>
          </a:p>
        </p:txBody>
      </p:sp>
      <p:sp>
        <p:nvSpPr>
          <p:cNvPr id="21" name="Rounded Rectangle 20"/>
          <p:cNvSpPr/>
          <p:nvPr/>
        </p:nvSpPr>
        <p:spPr>
          <a:xfrm>
            <a:off x="868680" y="4206240"/>
            <a:ext cx="10378440" cy="530352"/>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Oval 21"/>
          <p:cNvSpPr/>
          <p:nvPr/>
        </p:nvSpPr>
        <p:spPr>
          <a:xfrm>
            <a:off x="1078992" y="4297679"/>
            <a:ext cx="329184" cy="329184"/>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TextBox 23"/>
          <p:cNvSpPr txBox="1"/>
          <p:nvPr/>
        </p:nvSpPr>
        <p:spPr>
          <a:xfrm>
            <a:off x="1627632" y="4306824"/>
            <a:ext cx="9189720" cy="27432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320" b="1" i="0" u="none" strike="noStrike" kern="1200" cap="none" spc="0" normalizeH="0" baseline="0" noProof="0">
                <a:ln>
                  <a:noFill/>
                </a:ln>
                <a:solidFill>
                  <a:srgbClr val="24465B"/>
                </a:solidFill>
                <a:effectLst/>
                <a:uLnTx/>
                <a:uFillTx/>
                <a:latin typeface="Aptos Display"/>
                <a:ea typeface="+mn-ea"/>
                <a:cs typeface="+mn-cs"/>
              </a:rPr>
              <a:t>Πώς διαχειρίστηκα τις (όποιες) εντάσεις;</a:t>
            </a:r>
          </a:p>
        </p:txBody>
      </p:sp>
      <p:sp>
        <p:nvSpPr>
          <p:cNvPr id="25" name="Rounded Rectangle 24"/>
          <p:cNvSpPr/>
          <p:nvPr/>
        </p:nvSpPr>
        <p:spPr>
          <a:xfrm>
            <a:off x="868680" y="4800600"/>
            <a:ext cx="10378440" cy="530352"/>
          </a:xfrm>
          <a:prstGeom prst="roundRect">
            <a:avLst/>
          </a:prstGeom>
          <a:solidFill>
            <a:srgbClr val="E5EC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Oval 25"/>
          <p:cNvSpPr/>
          <p:nvPr/>
        </p:nvSpPr>
        <p:spPr>
          <a:xfrm>
            <a:off x="1078992" y="4892040"/>
            <a:ext cx="329184" cy="329184"/>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8" name="TextBox 27"/>
          <p:cNvSpPr txBox="1"/>
          <p:nvPr/>
        </p:nvSpPr>
        <p:spPr>
          <a:xfrm>
            <a:off x="1627632" y="4901184"/>
            <a:ext cx="9189720" cy="27432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320" b="1" i="0" u="none" strike="noStrike" kern="1200" cap="none" spc="0" normalizeH="0" baseline="0" noProof="0" dirty="0" err="1">
                <a:ln>
                  <a:noFill/>
                </a:ln>
                <a:solidFill>
                  <a:srgbClr val="24465B"/>
                </a:solidFill>
                <a:effectLst/>
                <a:uLnTx/>
                <a:uFillTx/>
                <a:latin typeface="Aptos Display"/>
                <a:ea typeface="+mn-ea"/>
                <a:cs typeface="+mn-cs"/>
              </a:rPr>
              <a:t>Δι</a:t>
            </a:r>
            <a:r>
              <a:rPr kumimoji="0" sz="1320" b="1" i="0" u="none" strike="noStrike" kern="1200" cap="none" spc="0" normalizeH="0" baseline="0" noProof="0" dirty="0">
                <a:ln>
                  <a:noFill/>
                </a:ln>
                <a:solidFill>
                  <a:srgbClr val="24465B"/>
                </a:solidFill>
                <a:effectLst/>
                <a:uLnTx/>
                <a:uFillTx/>
                <a:latin typeface="Aptos Display"/>
                <a:ea typeface="+mn-ea"/>
                <a:cs typeface="+mn-cs"/>
              </a:rPr>
              <a:t>ατύπωσα την άποψή μου ως «αυθεντία»;</a:t>
            </a:r>
          </a:p>
        </p:txBody>
      </p:sp>
      <p:sp>
        <p:nvSpPr>
          <p:cNvPr id="29" name="Rounded Rectangle 28"/>
          <p:cNvSpPr/>
          <p:nvPr/>
        </p:nvSpPr>
        <p:spPr>
          <a:xfrm>
            <a:off x="868680" y="5394960"/>
            <a:ext cx="10378440" cy="530352"/>
          </a:xfrm>
          <a:prstGeom prst="roundRect">
            <a:avLst/>
          </a:prstGeom>
          <a:solidFill>
            <a:srgbClr val="E8D9B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0" name="Oval 29"/>
          <p:cNvSpPr/>
          <p:nvPr/>
        </p:nvSpPr>
        <p:spPr>
          <a:xfrm>
            <a:off x="1078992" y="5486400"/>
            <a:ext cx="329184" cy="329184"/>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2" name="TextBox 31"/>
          <p:cNvSpPr txBox="1"/>
          <p:nvPr/>
        </p:nvSpPr>
        <p:spPr>
          <a:xfrm>
            <a:off x="1627632" y="5495544"/>
            <a:ext cx="9189720" cy="27432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320" b="1" i="0" u="none" strike="noStrike" kern="1200" cap="none" spc="0" normalizeH="0" baseline="0" noProof="0" dirty="0" err="1">
                <a:ln>
                  <a:noFill/>
                </a:ln>
                <a:solidFill>
                  <a:srgbClr val="24465B"/>
                </a:solidFill>
                <a:effectLst/>
                <a:uLnTx/>
                <a:uFillTx/>
                <a:latin typeface="Aptos Display"/>
                <a:ea typeface="+mn-ea"/>
                <a:cs typeface="+mn-cs"/>
              </a:rPr>
              <a:t>Βρίσκω</a:t>
            </a:r>
            <a:r>
              <a:rPr kumimoji="0" sz="1320" b="1" i="0" u="none" strike="noStrike" kern="1200" cap="none" spc="0" normalizeH="0" baseline="0" noProof="0" dirty="0">
                <a:ln>
                  <a:noFill/>
                </a:ln>
                <a:solidFill>
                  <a:srgbClr val="24465B"/>
                </a:solidFill>
                <a:effectLst/>
                <a:uLnTx/>
                <a:uFillTx/>
                <a:latin typeface="Aptos Display"/>
                <a:ea typeface="+mn-ea"/>
                <a:cs typeface="+mn-cs"/>
              </a:rPr>
              <a:t> </a:t>
            </a:r>
            <a:r>
              <a:rPr kumimoji="0" sz="1320" b="1" i="0" u="none" strike="noStrike" kern="1200" cap="none" spc="0" normalizeH="0" baseline="0" noProof="0" dirty="0" err="1">
                <a:ln>
                  <a:noFill/>
                </a:ln>
                <a:solidFill>
                  <a:srgbClr val="24465B"/>
                </a:solidFill>
                <a:effectLst/>
                <a:uLnTx/>
                <a:uFillTx/>
                <a:latin typeface="Aptos Display"/>
                <a:ea typeface="+mn-ea"/>
                <a:cs typeface="+mn-cs"/>
              </a:rPr>
              <a:t>κά</a:t>
            </a:r>
            <a:r>
              <a:rPr kumimoji="0" sz="1320" b="1" i="0" u="none" strike="noStrike" kern="1200" cap="none" spc="0" normalizeH="0" baseline="0" noProof="0" dirty="0">
                <a:ln>
                  <a:noFill/>
                </a:ln>
                <a:solidFill>
                  <a:srgbClr val="24465B"/>
                </a:solidFill>
                <a:effectLst/>
                <a:uLnTx/>
                <a:uFillTx/>
                <a:latin typeface="Aptos Display"/>
                <a:ea typeface="+mn-ea"/>
                <a:cs typeface="+mn-cs"/>
              </a:rPr>
              <a:t>ποιο ενδιαφέρον στην όλη διαδικασία και στο μάθημα αυτό;</a:t>
            </a:r>
          </a:p>
        </p:txBody>
      </p:sp>
      <p:sp>
        <p:nvSpPr>
          <p:cNvPr id="33" name="Rectangle 32"/>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5" name="TextBox 34"/>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16</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24465B"/>
        </a:solidFill>
        <a:effectLst/>
      </p:bgPr>
    </p:bg>
    <p:spTree>
      <p:nvGrpSpPr>
        <p:cNvPr id="1" name="">
          <a:extLst>
            <a:ext uri="{FF2B5EF4-FFF2-40B4-BE49-F238E27FC236}">
              <a16:creationId xmlns:a16="http://schemas.microsoft.com/office/drawing/2014/main" id="{7457AB7B-9239-C1ED-158B-489E0290B94A}"/>
            </a:ext>
          </a:extLst>
        </p:cNvPr>
        <p:cNvGrpSpPr/>
        <p:nvPr/>
      </p:nvGrpSpPr>
      <p:grpSpPr>
        <a:xfrm>
          <a:off x="0" y="0"/>
          <a:ext cx="0" cy="0"/>
          <a:chOff x="0" y="0"/>
          <a:chExt cx="0" cy="0"/>
        </a:xfrm>
      </p:grpSpPr>
      <p:sp>
        <p:nvSpPr>
          <p:cNvPr id="2" name="Oval 1">
            <a:extLst>
              <a:ext uri="{FF2B5EF4-FFF2-40B4-BE49-F238E27FC236}">
                <a16:creationId xmlns:a16="http://schemas.microsoft.com/office/drawing/2014/main" id="{886B77B8-F95D-7452-8F72-51B35A2149FD}"/>
              </a:ext>
            </a:extLst>
          </p:cNvPr>
          <p:cNvSpPr/>
          <p:nvPr/>
        </p:nvSpPr>
        <p:spPr>
          <a:xfrm>
            <a:off x="9326880" y="-731520"/>
            <a:ext cx="3657600" cy="3657600"/>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Oval 2">
            <a:extLst>
              <a:ext uri="{FF2B5EF4-FFF2-40B4-BE49-F238E27FC236}">
                <a16:creationId xmlns:a16="http://schemas.microsoft.com/office/drawing/2014/main" id="{7807E81C-8219-2E70-9574-FC52BF077925}"/>
              </a:ext>
            </a:extLst>
          </p:cNvPr>
          <p:cNvSpPr/>
          <p:nvPr/>
        </p:nvSpPr>
        <p:spPr>
          <a:xfrm>
            <a:off x="8549640" y="0"/>
            <a:ext cx="2148840" cy="214884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Rectangle 6">
            <a:extLst>
              <a:ext uri="{FF2B5EF4-FFF2-40B4-BE49-F238E27FC236}">
                <a16:creationId xmlns:a16="http://schemas.microsoft.com/office/drawing/2014/main" id="{663AFF3E-19E4-29E0-FEE9-DC8D78B8FB93}"/>
              </a:ext>
            </a:extLst>
          </p:cNvPr>
          <p:cNvSpPr/>
          <p:nvPr/>
        </p:nvSpPr>
        <p:spPr>
          <a:xfrm>
            <a:off x="679705" y="4482591"/>
            <a:ext cx="3710432" cy="45719"/>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a:extLst>
              <a:ext uri="{FF2B5EF4-FFF2-40B4-BE49-F238E27FC236}">
                <a16:creationId xmlns:a16="http://schemas.microsoft.com/office/drawing/2014/main" id="{6014F1E8-DE76-CE6E-84B0-EB1EDAFAA66D}"/>
              </a:ext>
            </a:extLst>
          </p:cNvPr>
          <p:cNvSpPr txBox="1"/>
          <p:nvPr/>
        </p:nvSpPr>
        <p:spPr>
          <a:xfrm>
            <a:off x="608585" y="1097280"/>
            <a:ext cx="5925312" cy="3431709"/>
          </a:xfrm>
          <a:prstGeom prst="rect">
            <a:avLst/>
          </a:prstGeom>
          <a:noFill/>
        </p:spPr>
        <p:txBody>
          <a:bodyPr wrap="square" rtlCol="0">
            <a:spAutoFit/>
          </a:bodyPr>
          <a:lstStyle/>
          <a:p>
            <a:r>
              <a:rPr lang="el-GR" sz="3100" b="1" dirty="0">
                <a:solidFill>
                  <a:srgbClr val="FFFFFF"/>
                </a:solidFill>
                <a:latin typeface="Aptos Display"/>
              </a:rPr>
              <a:t>Φάκελος Υλικού</a:t>
            </a:r>
          </a:p>
          <a:p>
            <a:endParaRPr lang="el-GR" sz="3100" b="1" dirty="0">
              <a:solidFill>
                <a:srgbClr val="FFFFFF"/>
              </a:solidFill>
              <a:latin typeface="Aptos Display"/>
            </a:endParaRPr>
          </a:p>
          <a:p>
            <a:endParaRPr lang="el-GR" sz="3100" b="1" dirty="0">
              <a:solidFill>
                <a:srgbClr val="FFFFFF"/>
              </a:solidFill>
              <a:latin typeface="Aptos Display"/>
            </a:endParaRPr>
          </a:p>
          <a:p>
            <a:endParaRPr lang="el-GR" sz="3100" b="1" dirty="0">
              <a:solidFill>
                <a:srgbClr val="FFFFFF"/>
              </a:solidFill>
              <a:latin typeface="Aptos Display"/>
            </a:endParaRPr>
          </a:p>
          <a:p>
            <a:endParaRPr lang="el-GR" sz="3100" b="1" dirty="0">
              <a:solidFill>
                <a:srgbClr val="FFFFFF"/>
              </a:solidFill>
              <a:latin typeface="Aptos Display"/>
            </a:endParaRPr>
          </a:p>
          <a:p>
            <a:endParaRPr lang="el-GR" sz="3100" b="1" dirty="0">
              <a:solidFill>
                <a:srgbClr val="FFFFFF"/>
              </a:solidFill>
              <a:latin typeface="Aptos Display"/>
            </a:endParaRPr>
          </a:p>
          <a:p>
            <a:r>
              <a:rPr lang="el-GR" sz="3100" b="1" dirty="0">
                <a:solidFill>
                  <a:srgbClr val="FFFFFF"/>
                </a:solidFill>
                <a:latin typeface="Aptos Display"/>
              </a:rPr>
              <a:t>Εισαγωγικές ενότητες</a:t>
            </a:r>
          </a:p>
        </p:txBody>
      </p:sp>
    </p:spTree>
    <p:extLst>
      <p:ext uri="{BB962C8B-B14F-4D97-AF65-F5344CB8AC3E}">
        <p14:creationId xmlns:p14="http://schemas.microsoft.com/office/powerpoint/2010/main" val="30518652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24465B"/>
        </a:solidFill>
        <a:effectLst/>
      </p:bgPr>
    </p:bg>
    <p:spTree>
      <p:nvGrpSpPr>
        <p:cNvPr id="1" name="">
          <a:extLst>
            <a:ext uri="{FF2B5EF4-FFF2-40B4-BE49-F238E27FC236}">
              <a16:creationId xmlns:a16="http://schemas.microsoft.com/office/drawing/2014/main" id="{7F22E8F9-0ECE-D1DF-A7C8-A2EC5759DEF2}"/>
            </a:ext>
          </a:extLst>
        </p:cNvPr>
        <p:cNvGrpSpPr/>
        <p:nvPr/>
      </p:nvGrpSpPr>
      <p:grpSpPr>
        <a:xfrm>
          <a:off x="0" y="0"/>
          <a:ext cx="0" cy="0"/>
          <a:chOff x="0" y="0"/>
          <a:chExt cx="0" cy="0"/>
        </a:xfrm>
      </p:grpSpPr>
      <p:sp>
        <p:nvSpPr>
          <p:cNvPr id="2" name="Oval 1">
            <a:extLst>
              <a:ext uri="{FF2B5EF4-FFF2-40B4-BE49-F238E27FC236}">
                <a16:creationId xmlns:a16="http://schemas.microsoft.com/office/drawing/2014/main" id="{B0514F50-B2D4-7D05-6543-9A60C30A5E5A}"/>
              </a:ext>
            </a:extLst>
          </p:cNvPr>
          <p:cNvSpPr/>
          <p:nvPr/>
        </p:nvSpPr>
        <p:spPr>
          <a:xfrm>
            <a:off x="9326880" y="-731520"/>
            <a:ext cx="3657600" cy="3657600"/>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Oval 2">
            <a:extLst>
              <a:ext uri="{FF2B5EF4-FFF2-40B4-BE49-F238E27FC236}">
                <a16:creationId xmlns:a16="http://schemas.microsoft.com/office/drawing/2014/main" id="{0A202F65-B849-92A4-F8E6-AD3C75087307}"/>
              </a:ext>
            </a:extLst>
          </p:cNvPr>
          <p:cNvSpPr/>
          <p:nvPr/>
        </p:nvSpPr>
        <p:spPr>
          <a:xfrm>
            <a:off x="8549640" y="0"/>
            <a:ext cx="2148840" cy="214884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Rectangle 6">
            <a:extLst>
              <a:ext uri="{FF2B5EF4-FFF2-40B4-BE49-F238E27FC236}">
                <a16:creationId xmlns:a16="http://schemas.microsoft.com/office/drawing/2014/main" id="{8EEB3AA5-1CCC-6052-3909-0093DD357A88}"/>
              </a:ext>
            </a:extLst>
          </p:cNvPr>
          <p:cNvSpPr/>
          <p:nvPr/>
        </p:nvSpPr>
        <p:spPr>
          <a:xfrm flipV="1">
            <a:off x="740663" y="3979672"/>
            <a:ext cx="6259575" cy="45719"/>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a:extLst>
              <a:ext uri="{FF2B5EF4-FFF2-40B4-BE49-F238E27FC236}">
                <a16:creationId xmlns:a16="http://schemas.microsoft.com/office/drawing/2014/main" id="{5DBFF69C-076B-D657-77BB-DB8183725EED}"/>
              </a:ext>
            </a:extLst>
          </p:cNvPr>
          <p:cNvSpPr txBox="1"/>
          <p:nvPr/>
        </p:nvSpPr>
        <p:spPr>
          <a:xfrm>
            <a:off x="608584" y="914400"/>
            <a:ext cx="6787896" cy="3431709"/>
          </a:xfrm>
          <a:prstGeom prst="rect">
            <a:avLst/>
          </a:prstGeom>
          <a:noFill/>
        </p:spPr>
        <p:txBody>
          <a:bodyPr wrap="square" rtlCol="0">
            <a:spAutoFit/>
          </a:bodyPr>
          <a:lstStyle/>
          <a:p>
            <a:r>
              <a:rPr lang="el-GR" sz="3100" b="1" dirty="0">
                <a:solidFill>
                  <a:srgbClr val="FFFFFF"/>
                </a:solidFill>
                <a:latin typeface="Aptos Display"/>
              </a:rPr>
              <a:t>(1)</a:t>
            </a:r>
          </a:p>
          <a:p>
            <a:endParaRPr lang="el-GR" sz="3100" b="1" dirty="0">
              <a:solidFill>
                <a:srgbClr val="FFFFFF"/>
              </a:solidFill>
              <a:latin typeface="Aptos Display"/>
            </a:endParaRPr>
          </a:p>
          <a:p>
            <a:endParaRPr lang="el-GR" sz="3100" b="1" dirty="0">
              <a:solidFill>
                <a:srgbClr val="FFFFFF"/>
              </a:solidFill>
              <a:latin typeface="Aptos Display"/>
            </a:endParaRPr>
          </a:p>
          <a:p>
            <a:endParaRPr lang="el-GR" sz="3100" b="1" dirty="0">
              <a:solidFill>
                <a:srgbClr val="FFFFFF"/>
              </a:solidFill>
              <a:latin typeface="Aptos Display"/>
            </a:endParaRPr>
          </a:p>
          <a:p>
            <a:endParaRPr lang="el-GR" sz="3100" b="1" dirty="0">
              <a:solidFill>
                <a:srgbClr val="FFFFFF"/>
              </a:solidFill>
              <a:latin typeface="Aptos Display"/>
            </a:endParaRPr>
          </a:p>
          <a:p>
            <a:r>
              <a:rPr lang="el-GR" sz="3100" b="1" dirty="0">
                <a:solidFill>
                  <a:srgbClr val="FFFFFF"/>
                </a:solidFill>
                <a:latin typeface="Aptos Display"/>
              </a:rPr>
              <a:t>Εισαγωγική ενότητα Γ΄- Δ΄ Δημοτικού</a:t>
            </a:r>
          </a:p>
          <a:p>
            <a:endParaRPr lang="el-GR" sz="3100" b="1" dirty="0">
              <a:solidFill>
                <a:srgbClr val="FFFFFF"/>
              </a:solidFill>
              <a:latin typeface="Aptos Display"/>
            </a:endParaRPr>
          </a:p>
        </p:txBody>
      </p:sp>
    </p:spTree>
    <p:extLst>
      <p:ext uri="{BB962C8B-B14F-4D97-AF65-F5344CB8AC3E}">
        <p14:creationId xmlns:p14="http://schemas.microsoft.com/office/powerpoint/2010/main" val="37788281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1.png"/>
          <p:cNvPicPr>
            <a:picLocks noChangeAspect="1"/>
          </p:cNvPicPr>
          <p:nvPr/>
        </p:nvPicPr>
        <p:blipFill>
          <a:blip r:embed="rId2"/>
          <a:stretch>
            <a:fillRect/>
          </a:stretch>
        </p:blipFill>
        <p:spPr>
          <a:xfrm flipH="1">
            <a:off x="687404" y="599838"/>
            <a:ext cx="1293795" cy="1728216"/>
          </a:xfrm>
          <a:prstGeom prst="rect">
            <a:avLst/>
          </a:prstGeom>
        </p:spPr>
      </p:pic>
      <p:sp>
        <p:nvSpPr>
          <p:cNvPr id="3" name="TextBox 2"/>
          <p:cNvSpPr txBox="1"/>
          <p:nvPr/>
        </p:nvSpPr>
        <p:spPr>
          <a:xfrm>
            <a:off x="1828800" y="759968"/>
            <a:ext cx="9784080" cy="242631"/>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2000"/>
              </a:lnSpc>
              <a:spcBef>
                <a:spcPts val="0"/>
              </a:spcBef>
              <a:spcAft>
                <a:spcPts val="0"/>
              </a:spcAft>
              <a:buClrTx/>
              <a:buSzTx/>
              <a:buFontTx/>
              <a:buNone/>
              <a:tabLst/>
              <a:defRPr/>
            </a:pPr>
            <a:r>
              <a:rPr kumimoji="0" sz="1400" b="0" i="0" u="none" strike="noStrike" kern="1200" cap="none" spc="0" normalizeH="0" baseline="0" noProof="0" dirty="0" err="1">
                <a:ln>
                  <a:noFill/>
                </a:ln>
                <a:solidFill>
                  <a:srgbClr val="1C1C1C"/>
                </a:solidFill>
                <a:effectLst/>
                <a:uLnTx/>
                <a:uFillTx/>
                <a:latin typeface="Arial"/>
                <a:ea typeface="+mn-ea"/>
                <a:cs typeface="+mn-cs"/>
              </a:rPr>
              <a:t>Γει</a:t>
            </a:r>
            <a:r>
              <a:rPr kumimoji="0" sz="1400" b="0" i="0" u="none" strike="noStrike" kern="1200" cap="none" spc="0" normalizeH="0" baseline="0" noProof="0" dirty="0">
                <a:ln>
                  <a:noFill/>
                </a:ln>
                <a:solidFill>
                  <a:srgbClr val="1C1C1C"/>
                </a:solidFill>
                <a:effectLst/>
                <a:uLnTx/>
                <a:uFillTx/>
                <a:latin typeface="Arial"/>
                <a:ea typeface="+mn-ea"/>
                <a:cs typeface="+mn-cs"/>
              </a:rPr>
              <a:t>α σας παιδιά!</a:t>
            </a:r>
          </a:p>
        </p:txBody>
      </p:sp>
      <p:sp>
        <p:nvSpPr>
          <p:cNvPr id="4" name="TextBox 3"/>
          <p:cNvSpPr txBox="1"/>
          <p:nvPr/>
        </p:nvSpPr>
        <p:spPr>
          <a:xfrm>
            <a:off x="1828800" y="1371600"/>
            <a:ext cx="9784080" cy="242631"/>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2000"/>
              </a:lnSpc>
              <a:spcBef>
                <a:spcPts val="0"/>
              </a:spcBef>
              <a:spcAft>
                <a:spcPts val="0"/>
              </a:spcAft>
              <a:buClrTx/>
              <a:buSzTx/>
              <a:buFontTx/>
              <a:buNone/>
              <a:tabLst/>
              <a:defRPr/>
            </a:pPr>
            <a:r>
              <a:rPr kumimoji="0" sz="1400" b="0" i="0" u="none" strike="noStrike" kern="1200" cap="none" spc="0" normalizeH="0" baseline="0" noProof="0" dirty="0">
                <a:ln>
                  <a:noFill/>
                </a:ln>
                <a:solidFill>
                  <a:srgbClr val="1C1C1C"/>
                </a:solidFill>
                <a:effectLst/>
                <a:uLnTx/>
                <a:uFillTx/>
                <a:latin typeface="Arial"/>
                <a:ea typeface="+mn-ea"/>
                <a:cs typeface="+mn-cs"/>
              </a:rPr>
              <a:t>Μα</a:t>
            </a:r>
            <a:r>
              <a:rPr kumimoji="0" sz="1400" b="0" i="0" u="none" strike="noStrike" kern="1200" cap="none" spc="0" normalizeH="0" baseline="0" noProof="0" dirty="0" err="1">
                <a:ln>
                  <a:noFill/>
                </a:ln>
                <a:solidFill>
                  <a:srgbClr val="1C1C1C"/>
                </a:solidFill>
                <a:effectLst/>
                <a:uLnTx/>
                <a:uFillTx/>
                <a:latin typeface="Arial"/>
                <a:ea typeface="+mn-ea"/>
                <a:cs typeface="+mn-cs"/>
              </a:rPr>
              <a:t>κάρι</a:t>
            </a:r>
            <a:r>
              <a:rPr kumimoji="0" sz="1400" b="0" i="0" u="none" strike="noStrike" kern="1200" cap="none" spc="0" normalizeH="0" baseline="0" noProof="0" dirty="0">
                <a:ln>
                  <a:noFill/>
                </a:ln>
                <a:solidFill>
                  <a:srgbClr val="1C1C1C"/>
                </a:solidFill>
                <a:effectLst/>
                <a:uLnTx/>
                <a:uFillTx/>
                <a:latin typeface="Arial"/>
                <a:ea typeface="+mn-ea"/>
                <a:cs typeface="+mn-cs"/>
              </a:rPr>
              <a:t> να </a:t>
            </a:r>
            <a:r>
              <a:rPr kumimoji="0" sz="1400" b="0" i="0" u="none" strike="noStrike" kern="1200" cap="none" spc="0" normalizeH="0" baseline="0" noProof="0" dirty="0" err="1">
                <a:ln>
                  <a:noFill/>
                </a:ln>
                <a:solidFill>
                  <a:srgbClr val="1C1C1C"/>
                </a:solidFill>
                <a:effectLst/>
                <a:uLnTx/>
                <a:uFillTx/>
                <a:latin typeface="Arial"/>
                <a:ea typeface="+mn-ea"/>
                <a:cs typeface="+mn-cs"/>
              </a:rPr>
              <a:t>ήξερ</a:t>
            </a:r>
            <a:r>
              <a:rPr kumimoji="0" sz="1400" b="0" i="0" u="none" strike="noStrike" kern="1200" cap="none" spc="0" normalizeH="0" baseline="0" noProof="0" dirty="0">
                <a:ln>
                  <a:noFill/>
                </a:ln>
                <a:solidFill>
                  <a:srgbClr val="1C1C1C"/>
                </a:solidFill>
                <a:effectLst/>
                <a:uLnTx/>
                <a:uFillTx/>
                <a:latin typeface="Arial"/>
                <a:ea typeface="+mn-ea"/>
                <a:cs typeface="+mn-cs"/>
              </a:rPr>
              <a:t>α τα ονόματά σας. Θα τα </a:t>
            </a:r>
            <a:r>
              <a:rPr kumimoji="0" sz="1400" b="0" i="0" u="none" strike="noStrike" kern="1200" cap="none" spc="0" normalizeH="0" baseline="0" noProof="0" dirty="0" err="1">
                <a:ln>
                  <a:noFill/>
                </a:ln>
                <a:solidFill>
                  <a:srgbClr val="1C1C1C"/>
                </a:solidFill>
                <a:effectLst/>
                <a:uLnTx/>
                <a:uFillTx/>
                <a:latin typeface="Arial"/>
                <a:ea typeface="+mn-ea"/>
                <a:cs typeface="+mn-cs"/>
              </a:rPr>
              <a:t>έλεγ</a:t>
            </a:r>
            <a:r>
              <a:rPr kumimoji="0" sz="1400" b="0" i="0" u="none" strike="noStrike" kern="1200" cap="none" spc="0" normalizeH="0" baseline="0" noProof="0" dirty="0">
                <a:ln>
                  <a:noFill/>
                </a:ln>
                <a:solidFill>
                  <a:srgbClr val="1C1C1C"/>
                </a:solidFill>
                <a:effectLst/>
                <a:uLnTx/>
                <a:uFillTx/>
                <a:latin typeface="Arial"/>
                <a:ea typeface="+mn-ea"/>
                <a:cs typeface="+mn-cs"/>
              </a:rPr>
              <a:t>α όλα, ένα ένα, γιατί το καθένα είναι </a:t>
            </a:r>
            <a:r>
              <a:rPr kumimoji="0" sz="1400" b="1" i="0" u="none" strike="noStrike" kern="1200" cap="none" spc="0" normalizeH="0" baseline="0" noProof="0" dirty="0">
                <a:ln>
                  <a:noFill/>
                </a:ln>
                <a:solidFill>
                  <a:srgbClr val="1C1C1C"/>
                </a:solidFill>
                <a:effectLst/>
                <a:uLnTx/>
                <a:uFillTx/>
                <a:latin typeface="Arial"/>
                <a:ea typeface="+mn-ea"/>
                <a:cs typeface="+mn-cs"/>
              </a:rPr>
              <a:t>σημαντικό</a:t>
            </a:r>
            <a:r>
              <a:rPr kumimoji="0" sz="1400" b="0" i="0" u="none" strike="noStrike" kern="1200" cap="none" spc="0" normalizeH="0" baseline="0" noProof="0" dirty="0">
                <a:ln>
                  <a:noFill/>
                </a:ln>
                <a:solidFill>
                  <a:srgbClr val="1C1C1C"/>
                </a:solidFill>
                <a:effectLst/>
                <a:uLnTx/>
                <a:uFillTx/>
                <a:latin typeface="Arial"/>
                <a:ea typeface="+mn-ea"/>
                <a:cs typeface="+mn-cs"/>
              </a:rPr>
              <a:t>. </a:t>
            </a:r>
          </a:p>
        </p:txBody>
      </p:sp>
      <p:sp>
        <p:nvSpPr>
          <p:cNvPr id="5" name="TextBox 4"/>
          <p:cNvSpPr txBox="1"/>
          <p:nvPr/>
        </p:nvSpPr>
        <p:spPr>
          <a:xfrm>
            <a:off x="794708" y="2149870"/>
            <a:ext cx="10149840" cy="682110"/>
          </a:xfrm>
          <a:prstGeom prst="rect">
            <a:avLst/>
          </a:prstGeom>
          <a:noFill/>
        </p:spPr>
        <p:txBody>
          <a:bodyPr wrap="square" lIns="27432" tIns="18288" rIns="27432" bIns="18288" anchor="t">
            <a:spAutoFit/>
          </a:bodyPr>
          <a:lstStyle/>
          <a:p>
            <a:pPr marL="0" marR="0" lvl="0" indent="0" algn="just" defTabSz="457200" rtl="0" eaLnBrk="1" fontAlgn="auto" latinLnBrk="0" hangingPunct="1">
              <a:lnSpc>
                <a:spcPct val="102000"/>
              </a:lnSpc>
              <a:spcBef>
                <a:spcPts val="0"/>
              </a:spcBef>
              <a:spcAft>
                <a:spcPts val="0"/>
              </a:spcAft>
              <a:buClrTx/>
              <a:buSzTx/>
              <a:buFontTx/>
              <a:buNone/>
              <a:tabLst/>
              <a:defRPr/>
            </a:pPr>
            <a:r>
              <a:rPr kumimoji="0" sz="1400" b="0" i="0" u="none" strike="noStrike" kern="1200" cap="none" spc="0" normalizeH="0" baseline="0" noProof="0" dirty="0" err="1">
                <a:ln>
                  <a:noFill/>
                </a:ln>
                <a:solidFill>
                  <a:srgbClr val="1C1C1C"/>
                </a:solidFill>
                <a:effectLst/>
                <a:uLnTx/>
                <a:uFillTx/>
                <a:latin typeface="Arial"/>
                <a:ea typeface="+mn-ea"/>
                <a:cs typeface="+mn-cs"/>
              </a:rPr>
              <a:t>Εμέν</a:t>
            </a:r>
            <a:r>
              <a:rPr kumimoji="0" sz="1400" b="0" i="0" u="none" strike="noStrike" kern="1200" cap="none" spc="0" normalizeH="0" baseline="0" noProof="0" dirty="0">
                <a:ln>
                  <a:noFill/>
                </a:ln>
                <a:solidFill>
                  <a:srgbClr val="1C1C1C"/>
                </a:solidFill>
                <a:effectLst/>
                <a:uLnTx/>
                <a:uFillTx/>
                <a:latin typeface="Arial"/>
                <a:ea typeface="+mn-ea"/>
                <a:cs typeface="+mn-cs"/>
              </a:rPr>
              <a:t>α στην αρχή με έλεγαν σκέτα «ο γκρίζος». </a:t>
            </a:r>
            <a:r>
              <a:rPr kumimoji="0" sz="1400" b="0" i="0" u="none" strike="noStrike" kern="1200" cap="none" spc="0" normalizeH="0" baseline="0" noProof="0" dirty="0" err="1">
                <a:ln>
                  <a:noFill/>
                </a:ln>
                <a:solidFill>
                  <a:srgbClr val="1C1C1C"/>
                </a:solidFill>
                <a:effectLst/>
                <a:uLnTx/>
                <a:uFillTx/>
                <a:latin typeface="Arial"/>
                <a:ea typeface="+mn-ea"/>
                <a:cs typeface="+mn-cs"/>
              </a:rPr>
              <a:t>Γι</a:t>
            </a:r>
            <a:r>
              <a:rPr kumimoji="0" sz="1400" b="0" i="0" u="none" strike="noStrike" kern="1200" cap="none" spc="0" normalizeH="0" baseline="0" noProof="0" dirty="0">
                <a:ln>
                  <a:noFill/>
                </a:ln>
                <a:solidFill>
                  <a:srgbClr val="1C1C1C"/>
                </a:solidFill>
                <a:effectLst/>
                <a:uLnTx/>
                <a:uFillTx/>
                <a:latin typeface="Arial"/>
                <a:ea typeface="+mn-ea"/>
                <a:cs typeface="+mn-cs"/>
              </a:rPr>
              <a:t>α πολλά χρόνια απλώς άκουγα προσεκτικά τους άλλους να λένε </a:t>
            </a:r>
            <a:r>
              <a:rPr kumimoji="0" sz="1400" b="0" i="1" u="none" strike="noStrike" kern="1200" cap="none" spc="0" normalizeH="0" baseline="0" noProof="0" dirty="0">
                <a:ln>
                  <a:noFill/>
                </a:ln>
                <a:solidFill>
                  <a:srgbClr val="1C1C1C"/>
                </a:solidFill>
                <a:effectLst/>
                <a:uLnTx/>
                <a:uFillTx/>
                <a:latin typeface="Arial"/>
                <a:ea typeface="+mn-ea"/>
                <a:cs typeface="+mn-cs"/>
              </a:rPr>
              <a:t>ιστορίες</a:t>
            </a:r>
            <a:r>
              <a:rPr kumimoji="0" sz="1400" b="0" i="0" u="none" strike="noStrike" kern="1200" cap="none" spc="0" normalizeH="0" baseline="0" noProof="0" dirty="0">
                <a:ln>
                  <a:noFill/>
                </a:ln>
                <a:solidFill>
                  <a:srgbClr val="1C1C1C"/>
                </a:solidFill>
                <a:effectLst/>
                <a:uLnTx/>
                <a:uFillTx/>
                <a:latin typeface="Arial"/>
                <a:ea typeface="+mn-ea"/>
                <a:cs typeface="+mn-cs"/>
              </a:rPr>
              <a:t>. </a:t>
            </a:r>
            <a:r>
              <a:rPr kumimoji="0" sz="1400" b="0" i="0" u="none" strike="noStrike" kern="1200" cap="none" spc="0" normalizeH="0" baseline="0" noProof="0" dirty="0" err="1">
                <a:ln>
                  <a:noFill/>
                </a:ln>
                <a:solidFill>
                  <a:srgbClr val="1C1C1C"/>
                </a:solidFill>
                <a:effectLst/>
                <a:uLnTx/>
                <a:uFillTx/>
                <a:latin typeface="Arial"/>
                <a:ea typeface="+mn-ea"/>
                <a:cs typeface="+mn-cs"/>
              </a:rPr>
              <a:t>Έτσι</a:t>
            </a:r>
            <a:r>
              <a:rPr kumimoji="0" sz="1400" b="0" i="0" u="none" strike="noStrike" kern="1200" cap="none" spc="0" normalizeH="0" baseline="0" noProof="0" dirty="0">
                <a:ln>
                  <a:noFill/>
                </a:ln>
                <a:solidFill>
                  <a:srgbClr val="1C1C1C"/>
                </a:solidFill>
                <a:effectLst/>
                <a:uLnTx/>
                <a:uFillTx/>
                <a:latin typeface="Arial"/>
                <a:ea typeface="+mn-ea"/>
                <a:cs typeface="+mn-cs"/>
              </a:rPr>
              <a:t> π</a:t>
            </a:r>
            <a:r>
              <a:rPr kumimoji="0" sz="1400" b="0" i="0" u="none" strike="noStrike" kern="1200" cap="none" spc="0" normalizeH="0" baseline="0" noProof="0" dirty="0" err="1">
                <a:ln>
                  <a:noFill/>
                </a:ln>
                <a:solidFill>
                  <a:srgbClr val="1C1C1C"/>
                </a:solidFill>
                <a:effectLst/>
                <a:uLnTx/>
                <a:uFillTx/>
                <a:latin typeface="Arial"/>
                <a:ea typeface="+mn-ea"/>
                <a:cs typeface="+mn-cs"/>
              </a:rPr>
              <a:t>έρ</a:t>
            </a:r>
            <a:r>
              <a:rPr kumimoji="0" sz="1400" b="0" i="0" u="none" strike="noStrike" kern="1200" cap="none" spc="0" normalizeH="0" baseline="0" noProof="0" dirty="0">
                <a:ln>
                  <a:noFill/>
                </a:ln>
                <a:solidFill>
                  <a:srgbClr val="1C1C1C"/>
                </a:solidFill>
                <a:effectLst/>
                <a:uLnTx/>
                <a:uFillTx/>
                <a:latin typeface="Arial"/>
                <a:ea typeface="+mn-ea"/>
                <a:cs typeface="+mn-cs"/>
              </a:rPr>
              <a:t>ασε καιρός μέχρι να καταλάβουν </a:t>
            </a:r>
            <a:r>
              <a:rPr kumimoji="0" sz="1400" b="1" i="0" u="none" strike="noStrike" kern="1200" cap="none" spc="0" normalizeH="0" baseline="0" noProof="0" dirty="0">
                <a:ln>
                  <a:noFill/>
                </a:ln>
                <a:solidFill>
                  <a:srgbClr val="1C1C1C"/>
                </a:solidFill>
                <a:effectLst/>
                <a:uLnTx/>
                <a:uFillTx/>
                <a:latin typeface="Arial"/>
                <a:ea typeface="+mn-ea"/>
                <a:cs typeface="+mn-cs"/>
              </a:rPr>
              <a:t>ποιος είμαι</a:t>
            </a:r>
            <a:r>
              <a:rPr kumimoji="0" sz="1400" b="0" i="0" u="none" strike="noStrike" kern="1200" cap="none" spc="0" normalizeH="0" baseline="0" noProof="0" dirty="0">
                <a:ln>
                  <a:noFill/>
                </a:ln>
                <a:solidFill>
                  <a:srgbClr val="1C1C1C"/>
                </a:solidFill>
                <a:effectLst/>
                <a:uLnTx/>
                <a:uFillTx/>
                <a:latin typeface="Arial"/>
                <a:ea typeface="+mn-ea"/>
                <a:cs typeface="+mn-cs"/>
              </a:rPr>
              <a:t>. Από </a:t>
            </a:r>
            <a:r>
              <a:rPr kumimoji="0" sz="1400" b="0" i="0" u="none" strike="noStrike" kern="1200" cap="none" spc="0" normalizeH="0" baseline="0" noProof="0" dirty="0" err="1">
                <a:ln>
                  <a:noFill/>
                </a:ln>
                <a:solidFill>
                  <a:srgbClr val="1C1C1C"/>
                </a:solidFill>
                <a:effectLst/>
                <a:uLnTx/>
                <a:uFillTx/>
                <a:latin typeface="Arial"/>
                <a:ea typeface="+mn-ea"/>
                <a:cs typeface="+mn-cs"/>
              </a:rPr>
              <a:t>τότε</a:t>
            </a:r>
            <a:r>
              <a:rPr kumimoji="0" sz="1400" b="0" i="0" u="none" strike="noStrike" kern="1200" cap="none" spc="0" normalizeH="0" baseline="0" noProof="0" dirty="0">
                <a:ln>
                  <a:noFill/>
                </a:ln>
                <a:solidFill>
                  <a:srgbClr val="1C1C1C"/>
                </a:solidFill>
                <a:effectLst/>
                <a:uLnTx/>
                <a:uFillTx/>
                <a:latin typeface="Arial"/>
                <a:ea typeface="+mn-ea"/>
                <a:cs typeface="+mn-cs"/>
              </a:rPr>
              <a:t> π</a:t>
            </a:r>
            <a:r>
              <a:rPr kumimoji="0" sz="1400" b="0" i="0" u="none" strike="noStrike" kern="1200" cap="none" spc="0" normalizeH="0" baseline="0" noProof="0" dirty="0" err="1">
                <a:ln>
                  <a:noFill/>
                </a:ln>
                <a:solidFill>
                  <a:srgbClr val="1C1C1C"/>
                </a:solidFill>
                <a:effectLst/>
                <a:uLnTx/>
                <a:uFillTx/>
                <a:latin typeface="Arial"/>
                <a:ea typeface="+mn-ea"/>
                <a:cs typeface="+mn-cs"/>
              </a:rPr>
              <a:t>ου</a:t>
            </a:r>
            <a:r>
              <a:rPr kumimoji="0" sz="1400" b="0" i="0" u="none" strike="noStrike" kern="1200" cap="none" spc="0" normalizeH="0" baseline="0" noProof="0" dirty="0">
                <a:ln>
                  <a:noFill/>
                </a:ln>
                <a:solidFill>
                  <a:srgbClr val="1C1C1C"/>
                </a:solidFill>
                <a:effectLst/>
                <a:uLnTx/>
                <a:uFillTx/>
                <a:latin typeface="Arial"/>
                <a:ea typeface="+mn-ea"/>
                <a:cs typeface="+mn-cs"/>
              </a:rPr>
              <a:t> </a:t>
            </a:r>
            <a:r>
              <a:rPr kumimoji="0" sz="1400" b="0" i="0" u="none" strike="noStrike" kern="1200" cap="none" spc="0" normalizeH="0" baseline="0" noProof="0" dirty="0" err="1">
                <a:ln>
                  <a:noFill/>
                </a:ln>
                <a:solidFill>
                  <a:srgbClr val="1C1C1C"/>
                </a:solidFill>
                <a:effectLst/>
                <a:uLnTx/>
                <a:uFillTx/>
                <a:latin typeface="Arial"/>
                <a:ea typeface="+mn-ea"/>
                <a:cs typeface="+mn-cs"/>
              </a:rPr>
              <a:t>άρχισ</a:t>
            </a:r>
            <a:r>
              <a:rPr kumimoji="0" sz="1400" b="0" i="0" u="none" strike="noStrike" kern="1200" cap="none" spc="0" normalizeH="0" baseline="0" noProof="0" dirty="0">
                <a:ln>
                  <a:noFill/>
                </a:ln>
                <a:solidFill>
                  <a:srgbClr val="1C1C1C"/>
                </a:solidFill>
                <a:effectLst/>
                <a:uLnTx/>
                <a:uFillTx/>
                <a:latin typeface="Arial"/>
                <a:ea typeface="+mn-ea"/>
                <a:cs typeface="+mn-cs"/>
              </a:rPr>
              <a:t>α να λέω φωναχτά τις ιστορίες με φωνάζουνε «Ζακό» και κοροϊδευτικά «ο απορητικός</a:t>
            </a:r>
            <a:r>
              <a:rPr kumimoji="0" sz="1400" b="0" i="1" u="none" strike="noStrike" kern="1200" cap="none" spc="0" normalizeH="0" baseline="0" noProof="0" dirty="0">
                <a:ln>
                  <a:noFill/>
                </a:ln>
                <a:solidFill>
                  <a:srgbClr val="1C1C1C"/>
                </a:solidFill>
                <a:effectLst/>
                <a:uLnTx/>
                <a:uFillTx/>
                <a:latin typeface="Arial"/>
                <a:ea typeface="+mn-ea"/>
                <a:cs typeface="+mn-cs"/>
              </a:rPr>
              <a:t>»</a:t>
            </a:r>
            <a:r>
              <a:rPr kumimoji="0" sz="1400" b="0" i="0" u="none" strike="noStrike" kern="1200" cap="none" spc="0" normalizeH="0" baseline="0" noProof="0" dirty="0">
                <a:ln>
                  <a:noFill/>
                </a:ln>
                <a:solidFill>
                  <a:srgbClr val="1C1C1C"/>
                </a:solidFill>
                <a:effectLst/>
                <a:uLnTx/>
                <a:uFillTx/>
                <a:latin typeface="Arial"/>
                <a:ea typeface="+mn-ea"/>
                <a:cs typeface="+mn-cs"/>
              </a:rPr>
              <a:t>. </a:t>
            </a:r>
            <a:r>
              <a:rPr kumimoji="0" sz="1400" b="0" i="0" u="none" strike="noStrike" kern="1200" cap="none" spc="0" normalizeH="0" baseline="0" noProof="0" dirty="0" err="1">
                <a:ln>
                  <a:noFill/>
                </a:ln>
                <a:solidFill>
                  <a:srgbClr val="1C1C1C"/>
                </a:solidFill>
                <a:effectLst/>
                <a:uLnTx/>
                <a:uFillTx/>
                <a:latin typeface="Arial"/>
                <a:ea typeface="+mn-ea"/>
                <a:cs typeface="+mn-cs"/>
              </a:rPr>
              <a:t>Το</a:t>
            </a:r>
            <a:r>
              <a:rPr kumimoji="0" sz="1400" b="0" i="0" u="none" strike="noStrike" kern="1200" cap="none" spc="0" normalizeH="0" baseline="0" noProof="0" dirty="0">
                <a:ln>
                  <a:noFill/>
                </a:ln>
                <a:solidFill>
                  <a:srgbClr val="1C1C1C"/>
                </a:solidFill>
                <a:effectLst/>
                <a:uLnTx/>
                <a:uFillTx/>
                <a:latin typeface="Arial"/>
                <a:ea typeface="+mn-ea"/>
                <a:cs typeface="+mn-cs"/>
              </a:rPr>
              <a:t> </a:t>
            </a:r>
            <a:r>
              <a:rPr kumimoji="0" sz="1400" b="0" i="0" u="none" strike="noStrike" kern="1200" cap="none" spc="0" normalizeH="0" baseline="0" noProof="0" dirty="0" err="1">
                <a:ln>
                  <a:noFill/>
                </a:ln>
                <a:solidFill>
                  <a:srgbClr val="1C1C1C"/>
                </a:solidFill>
                <a:effectLst/>
                <a:uLnTx/>
                <a:uFillTx/>
                <a:latin typeface="Arial"/>
                <a:ea typeface="+mn-ea"/>
                <a:cs typeface="+mn-cs"/>
              </a:rPr>
              <a:t>λένε</a:t>
            </a:r>
            <a:r>
              <a:rPr kumimoji="0" sz="1400" b="0" i="0" u="none" strike="noStrike" kern="1200" cap="none" spc="0" normalizeH="0" baseline="0" noProof="0" dirty="0">
                <a:ln>
                  <a:noFill/>
                </a:ln>
                <a:solidFill>
                  <a:srgbClr val="1C1C1C"/>
                </a:solidFill>
                <a:effectLst/>
                <a:uLnTx/>
                <a:uFillTx/>
                <a:latin typeface="Arial"/>
                <a:ea typeface="+mn-ea"/>
                <a:cs typeface="+mn-cs"/>
              </a:rPr>
              <a:t> επ</a:t>
            </a:r>
            <a:r>
              <a:rPr kumimoji="0" sz="1400" b="0" i="0" u="none" strike="noStrike" kern="1200" cap="none" spc="0" normalizeH="0" baseline="0" noProof="0" dirty="0" err="1">
                <a:ln>
                  <a:noFill/>
                </a:ln>
                <a:solidFill>
                  <a:srgbClr val="1C1C1C"/>
                </a:solidFill>
                <a:effectLst/>
                <a:uLnTx/>
                <a:uFillTx/>
                <a:latin typeface="Arial"/>
                <a:ea typeface="+mn-ea"/>
                <a:cs typeface="+mn-cs"/>
              </a:rPr>
              <a:t>ειδή</a:t>
            </a:r>
            <a:r>
              <a:rPr kumimoji="0" sz="1400" b="0" i="0" u="none" strike="noStrike" kern="1200" cap="none" spc="0" normalizeH="0" baseline="0" noProof="0" dirty="0">
                <a:ln>
                  <a:noFill/>
                </a:ln>
                <a:solidFill>
                  <a:srgbClr val="1C1C1C"/>
                </a:solidFill>
                <a:effectLst/>
                <a:uLnTx/>
                <a:uFillTx/>
                <a:latin typeface="Arial"/>
                <a:ea typeface="+mn-ea"/>
                <a:cs typeface="+mn-cs"/>
              </a:rPr>
              <a:t> </a:t>
            </a:r>
            <a:r>
              <a:rPr kumimoji="0" sz="1400" b="0" i="0" u="none" strike="noStrike" kern="1200" cap="none" spc="0" normalizeH="0" baseline="0" noProof="0" dirty="0" err="1">
                <a:ln>
                  <a:noFill/>
                </a:ln>
                <a:solidFill>
                  <a:srgbClr val="1C1C1C"/>
                </a:solidFill>
                <a:effectLst/>
                <a:uLnTx/>
                <a:uFillTx/>
                <a:latin typeface="Arial"/>
                <a:ea typeface="+mn-ea"/>
                <a:cs typeface="+mn-cs"/>
              </a:rPr>
              <a:t>έχω</a:t>
            </a:r>
            <a:r>
              <a:rPr kumimoji="0" sz="1400" b="0" i="0" u="none" strike="noStrike" kern="1200" cap="none" spc="0" normalizeH="0" baseline="0" noProof="0" dirty="0">
                <a:ln>
                  <a:noFill/>
                </a:ln>
                <a:solidFill>
                  <a:srgbClr val="1C1C1C"/>
                </a:solidFill>
                <a:effectLst/>
                <a:uLnTx/>
                <a:uFillTx/>
                <a:latin typeface="Arial"/>
                <a:ea typeface="+mn-ea"/>
                <a:cs typeface="+mn-cs"/>
              </a:rPr>
              <a:t> </a:t>
            </a:r>
            <a:r>
              <a:rPr kumimoji="0" sz="1400" b="0" i="1" u="none" strike="noStrike" kern="1200" cap="none" spc="0" normalizeH="0" baseline="0" noProof="0" dirty="0" err="1">
                <a:ln>
                  <a:noFill/>
                </a:ln>
                <a:solidFill>
                  <a:srgbClr val="1C1C1C"/>
                </a:solidFill>
                <a:effectLst/>
                <a:uLnTx/>
                <a:uFillTx/>
                <a:latin typeface="Arial"/>
                <a:ea typeface="+mn-ea"/>
                <a:cs typeface="+mn-cs"/>
              </a:rPr>
              <a:t>ερωτήμ</a:t>
            </a:r>
            <a:r>
              <a:rPr kumimoji="0" sz="1400" b="0" i="1" u="none" strike="noStrike" kern="1200" cap="none" spc="0" normalizeH="0" baseline="0" noProof="0" dirty="0">
                <a:ln>
                  <a:noFill/>
                </a:ln>
                <a:solidFill>
                  <a:srgbClr val="1C1C1C"/>
                </a:solidFill>
                <a:effectLst/>
                <a:uLnTx/>
                <a:uFillTx/>
                <a:latin typeface="Arial"/>
                <a:ea typeface="+mn-ea"/>
                <a:cs typeface="+mn-cs"/>
              </a:rPr>
              <a:t>ατα</a:t>
            </a:r>
            <a:r>
              <a:rPr kumimoji="0" sz="1400" b="0" i="0" u="none" strike="noStrike" kern="1200" cap="none" spc="0" normalizeH="0" baseline="0" noProof="0" dirty="0">
                <a:ln>
                  <a:noFill/>
                </a:ln>
                <a:solidFill>
                  <a:srgbClr val="1C1C1C"/>
                </a:solidFill>
                <a:effectLst/>
                <a:uLnTx/>
                <a:uFillTx/>
                <a:latin typeface="Arial"/>
                <a:ea typeface="+mn-ea"/>
                <a:cs typeface="+mn-cs"/>
              </a:rPr>
              <a:t> που κανονικά δεν θα έπρεπε να έχω. Θα σας </a:t>
            </a:r>
            <a:r>
              <a:rPr kumimoji="0" sz="1400" b="0" i="0" u="none" strike="noStrike" kern="1200" cap="none" spc="0" normalizeH="0" baseline="0" noProof="0" dirty="0" err="1">
                <a:ln>
                  <a:noFill/>
                </a:ln>
                <a:solidFill>
                  <a:srgbClr val="1C1C1C"/>
                </a:solidFill>
                <a:effectLst/>
                <a:uLnTx/>
                <a:uFillTx/>
                <a:latin typeface="Arial"/>
                <a:ea typeface="+mn-ea"/>
                <a:cs typeface="+mn-cs"/>
              </a:rPr>
              <a:t>εξηγήσω</a:t>
            </a:r>
            <a:r>
              <a:rPr kumimoji="0" sz="1400" b="0" i="0" u="none" strike="noStrike" kern="1200" cap="none" spc="0" normalizeH="0" baseline="0" noProof="0" dirty="0">
                <a:ln>
                  <a:noFill/>
                </a:ln>
                <a:solidFill>
                  <a:srgbClr val="1C1C1C"/>
                </a:solidFill>
                <a:effectLst/>
                <a:uLnTx/>
                <a:uFillTx/>
                <a:latin typeface="Arial"/>
                <a:ea typeface="+mn-ea"/>
                <a:cs typeface="+mn-cs"/>
              </a:rPr>
              <a:t>.</a:t>
            </a:r>
          </a:p>
        </p:txBody>
      </p:sp>
      <p:sp>
        <p:nvSpPr>
          <p:cNvPr id="6" name="TextBox 5"/>
          <p:cNvSpPr txBox="1"/>
          <p:nvPr/>
        </p:nvSpPr>
        <p:spPr>
          <a:xfrm>
            <a:off x="829154" y="3147307"/>
            <a:ext cx="10115394" cy="1121589"/>
          </a:xfrm>
          <a:prstGeom prst="rect">
            <a:avLst/>
          </a:prstGeom>
          <a:noFill/>
        </p:spPr>
        <p:txBody>
          <a:bodyPr wrap="square" lIns="27432" tIns="18288" rIns="27432" bIns="18288" anchor="t">
            <a:spAutoFit/>
          </a:bodyPr>
          <a:lstStyle/>
          <a:p>
            <a:pPr marL="0" marR="0" lvl="0" indent="0" algn="just" defTabSz="457200" rtl="0" eaLnBrk="1" fontAlgn="auto" latinLnBrk="0" hangingPunct="1">
              <a:lnSpc>
                <a:spcPct val="102000"/>
              </a:lnSpc>
              <a:spcBef>
                <a:spcPts val="0"/>
              </a:spcBef>
              <a:spcAft>
                <a:spcPts val="0"/>
              </a:spcAft>
              <a:buClrTx/>
              <a:buSzTx/>
              <a:buFontTx/>
              <a:buNone/>
              <a:tabLst/>
              <a:defRPr/>
            </a:pPr>
            <a:r>
              <a:rPr kumimoji="0" sz="1400" b="0" i="0" u="none" strike="noStrike" kern="1200" cap="none" spc="0" normalizeH="0" baseline="0" noProof="0" dirty="0" err="1">
                <a:ln>
                  <a:noFill/>
                </a:ln>
                <a:solidFill>
                  <a:srgbClr val="1C1C1C"/>
                </a:solidFill>
                <a:effectLst/>
                <a:uLnTx/>
                <a:uFillTx/>
                <a:latin typeface="Arial"/>
                <a:ea typeface="+mn-ea"/>
                <a:cs typeface="+mn-cs"/>
              </a:rPr>
              <a:t>Όλ</a:t>
            </a:r>
            <a:r>
              <a:rPr kumimoji="0" sz="1400" b="0" i="0" u="none" strike="noStrike" kern="1200" cap="none" spc="0" normalizeH="0" baseline="0" noProof="0" dirty="0">
                <a:ln>
                  <a:noFill/>
                </a:ln>
                <a:solidFill>
                  <a:srgbClr val="1C1C1C"/>
                </a:solidFill>
                <a:effectLst/>
                <a:uLnTx/>
                <a:uFillTx/>
                <a:latin typeface="Arial"/>
                <a:ea typeface="+mn-ea"/>
                <a:cs typeface="+mn-cs"/>
              </a:rPr>
              <a:t>α ξεκίνησαν μερικές εκατοντάδες χρόνια πριν, από εκείνον τον παλιό σοφό που έλεγε ότι, παρά τα </a:t>
            </a:r>
            <a:r>
              <a:rPr kumimoji="0" sz="1400" b="1" i="0" u="none" strike="noStrike" kern="1200" cap="none" spc="0" normalizeH="0" baseline="0" noProof="0" dirty="0">
                <a:ln>
                  <a:noFill/>
                </a:ln>
                <a:solidFill>
                  <a:srgbClr val="1C1C1C"/>
                </a:solidFill>
                <a:effectLst/>
                <a:uLnTx/>
                <a:uFillTx/>
                <a:latin typeface="Arial"/>
                <a:ea typeface="+mn-ea"/>
                <a:cs typeface="+mn-cs"/>
              </a:rPr>
              <a:t>κοινά</a:t>
            </a:r>
            <a:r>
              <a:rPr kumimoji="0" sz="1400" b="0" i="0" u="none" strike="noStrike" kern="1200" cap="none" spc="0" normalizeH="0" baseline="0" noProof="0" dirty="0">
                <a:ln>
                  <a:noFill/>
                </a:ln>
                <a:solidFill>
                  <a:srgbClr val="1C1C1C"/>
                </a:solidFill>
                <a:effectLst/>
                <a:uLnTx/>
                <a:uFillTx/>
                <a:latin typeface="Arial"/>
                <a:ea typeface="+mn-ea"/>
                <a:cs typeface="+mn-cs"/>
              </a:rPr>
              <a:t> στοιχεία που μοιράζονται οι άνθρωποι με τα άλλα ζώα, μόνο αυτοί έχουν ηθική σκέψη, μόνο οι άνθρωποι δηλαδή αναρωτιούνται για το τι είναι </a:t>
            </a:r>
            <a:r>
              <a:rPr kumimoji="0" sz="1400" b="1" i="0" u="none" strike="noStrike" kern="1200" cap="none" spc="0" normalizeH="0" baseline="0" noProof="0" dirty="0">
                <a:ln>
                  <a:noFill/>
                </a:ln>
                <a:solidFill>
                  <a:srgbClr val="1C1C1C"/>
                </a:solidFill>
                <a:effectLst/>
                <a:uLnTx/>
                <a:uFillTx/>
                <a:latin typeface="Arial"/>
                <a:ea typeface="+mn-ea"/>
                <a:cs typeface="+mn-cs"/>
              </a:rPr>
              <a:t>σωστό</a:t>
            </a:r>
            <a:r>
              <a:rPr kumimoji="0" sz="1400" b="0" i="0" u="none" strike="noStrike" kern="1200" cap="none" spc="0" normalizeH="0" baseline="0" noProof="0" dirty="0">
                <a:ln>
                  <a:noFill/>
                </a:ln>
                <a:solidFill>
                  <a:srgbClr val="1C1C1C"/>
                </a:solidFill>
                <a:effectLst/>
                <a:uLnTx/>
                <a:uFillTx/>
                <a:latin typeface="Arial"/>
                <a:ea typeface="+mn-ea"/>
                <a:cs typeface="+mn-cs"/>
              </a:rPr>
              <a:t>, τι είναι </a:t>
            </a:r>
            <a:r>
              <a:rPr kumimoji="0" sz="1400" b="1" i="0" u="none" strike="noStrike" kern="1200" cap="none" spc="0" normalizeH="0" baseline="0" noProof="0" dirty="0">
                <a:ln>
                  <a:noFill/>
                </a:ln>
                <a:solidFill>
                  <a:srgbClr val="1C1C1C"/>
                </a:solidFill>
                <a:effectLst/>
                <a:uLnTx/>
                <a:uFillTx/>
                <a:latin typeface="Arial"/>
                <a:ea typeface="+mn-ea"/>
                <a:cs typeface="+mn-cs"/>
              </a:rPr>
              <a:t>δίκαιο</a:t>
            </a:r>
            <a:r>
              <a:rPr kumimoji="0" sz="1400" b="0" i="0" u="none" strike="noStrike" kern="1200" cap="none" spc="0" normalizeH="0" baseline="0" noProof="0" dirty="0">
                <a:ln>
                  <a:noFill/>
                </a:ln>
                <a:solidFill>
                  <a:srgbClr val="1C1C1C"/>
                </a:solidFill>
                <a:effectLst/>
                <a:uLnTx/>
                <a:uFillTx/>
                <a:latin typeface="Arial"/>
                <a:ea typeface="+mn-ea"/>
                <a:cs typeface="+mn-cs"/>
              </a:rPr>
              <a:t> ή </a:t>
            </a:r>
            <a:r>
              <a:rPr kumimoji="0" sz="1400" b="1" i="0" u="none" strike="noStrike" kern="1200" cap="none" spc="0" normalizeH="0" baseline="0" noProof="0" dirty="0">
                <a:ln>
                  <a:noFill/>
                </a:ln>
                <a:solidFill>
                  <a:srgbClr val="1C1C1C"/>
                </a:solidFill>
                <a:effectLst/>
                <a:uLnTx/>
                <a:uFillTx/>
                <a:latin typeface="Arial"/>
                <a:ea typeface="+mn-ea"/>
                <a:cs typeface="+mn-cs"/>
              </a:rPr>
              <a:t>καλό</a:t>
            </a:r>
            <a:r>
              <a:rPr kumimoji="0" sz="1400" b="0" i="0" u="none" strike="noStrike" kern="1200" cap="none" spc="0" normalizeH="0" baseline="0" noProof="0" dirty="0">
                <a:ln>
                  <a:noFill/>
                </a:ln>
                <a:solidFill>
                  <a:srgbClr val="1C1C1C"/>
                </a:solidFill>
                <a:effectLst/>
                <a:uLnTx/>
                <a:uFillTx/>
                <a:latin typeface="Arial"/>
                <a:ea typeface="+mn-ea"/>
                <a:cs typeface="+mn-cs"/>
              </a:rPr>
              <a:t> να γίνει και πώς μπορούμε </a:t>
            </a:r>
            <a:r>
              <a:rPr kumimoji="0" sz="1400" b="1" i="0" u="none" strike="noStrike" kern="1200" cap="none" spc="0" normalizeH="0" baseline="0" noProof="0" dirty="0">
                <a:ln>
                  <a:noFill/>
                </a:ln>
                <a:solidFill>
                  <a:srgbClr val="1C1C1C"/>
                </a:solidFill>
                <a:effectLst/>
                <a:uLnTx/>
                <a:uFillTx/>
                <a:latin typeface="Arial"/>
                <a:ea typeface="+mn-ea"/>
                <a:cs typeface="+mn-cs"/>
              </a:rPr>
              <a:t>να ζούμε καλά</a:t>
            </a:r>
            <a:r>
              <a:rPr kumimoji="0" sz="1400" b="0" i="0" u="none" strike="noStrike" kern="1200" cap="none" spc="0" normalizeH="0" baseline="0" noProof="0" dirty="0">
                <a:ln>
                  <a:noFill/>
                </a:ln>
                <a:solidFill>
                  <a:srgbClr val="1C1C1C"/>
                </a:solidFill>
                <a:effectLst/>
                <a:uLnTx/>
                <a:uFillTx/>
                <a:latin typeface="Arial"/>
                <a:ea typeface="+mn-ea"/>
                <a:cs typeface="+mn-cs"/>
              </a:rPr>
              <a:t> με τους άλλους.¹ Εμένα, πάλι, αυτό είναι που δεν μου φαίνεται σωστό. </a:t>
            </a:r>
            <a:r>
              <a:rPr kumimoji="0" sz="1400" b="0" i="0" u="none" strike="noStrike" kern="1200" cap="none" spc="0" normalizeH="0" baseline="0" noProof="0" dirty="0" err="1">
                <a:ln>
                  <a:noFill/>
                </a:ln>
                <a:solidFill>
                  <a:srgbClr val="1C1C1C"/>
                </a:solidFill>
                <a:effectLst/>
                <a:uLnTx/>
                <a:uFillTx/>
                <a:latin typeface="Arial"/>
                <a:ea typeface="+mn-ea"/>
                <a:cs typeface="+mn-cs"/>
              </a:rPr>
              <a:t>Ότ</a:t>
            </a:r>
            <a:r>
              <a:rPr kumimoji="0" sz="1400" b="0" i="0" u="none" strike="noStrike" kern="1200" cap="none" spc="0" normalizeH="0" baseline="0" noProof="0" dirty="0">
                <a:ln>
                  <a:noFill/>
                </a:ln>
                <a:solidFill>
                  <a:srgbClr val="1C1C1C"/>
                </a:solidFill>
                <a:effectLst/>
                <a:uLnTx/>
                <a:uFillTx/>
                <a:latin typeface="Arial"/>
                <a:ea typeface="+mn-ea"/>
                <a:cs typeface="+mn-cs"/>
              </a:rPr>
              <a:t>αν σας πω την ιστορία με τον σκορπιό και τον βάτραχο θα καταλάβετε. </a:t>
            </a:r>
            <a:r>
              <a:rPr kumimoji="0" sz="1400" b="0" i="0" u="none" strike="noStrike" kern="1200" cap="none" spc="0" normalizeH="0" baseline="0" noProof="0" dirty="0" err="1">
                <a:ln>
                  <a:noFill/>
                </a:ln>
                <a:solidFill>
                  <a:srgbClr val="1C1C1C"/>
                </a:solidFill>
                <a:effectLst/>
                <a:uLnTx/>
                <a:uFillTx/>
                <a:latin typeface="Arial"/>
                <a:ea typeface="+mn-ea"/>
                <a:cs typeface="+mn-cs"/>
              </a:rPr>
              <a:t>Μι</a:t>
            </a:r>
            <a:r>
              <a:rPr kumimoji="0" sz="1400" b="0" i="0" u="none" strike="noStrike" kern="1200" cap="none" spc="0" normalizeH="0" baseline="0" noProof="0" dirty="0">
                <a:ln>
                  <a:noFill/>
                </a:ln>
                <a:solidFill>
                  <a:srgbClr val="1C1C1C"/>
                </a:solidFill>
                <a:effectLst/>
                <a:uLnTx/>
                <a:uFillTx/>
                <a:latin typeface="Arial"/>
                <a:ea typeface="+mn-ea"/>
                <a:cs typeface="+mn-cs"/>
              </a:rPr>
              <a:t>α ώρα συζητούσαν για το αν θα κάνουν καλά να περάσουν μαζί το ποτάμι. </a:t>
            </a:r>
          </a:p>
        </p:txBody>
      </p:sp>
      <p:sp>
        <p:nvSpPr>
          <p:cNvPr id="7" name="Rectangle 6"/>
          <p:cNvSpPr/>
          <p:nvPr/>
        </p:nvSpPr>
        <p:spPr>
          <a:xfrm>
            <a:off x="384048" y="6199632"/>
            <a:ext cx="3931920" cy="13716"/>
          </a:xfrm>
          <a:prstGeom prst="rect">
            <a:avLst/>
          </a:prstGeom>
          <a:solidFill>
            <a:srgbClr val="1C1C1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p:cNvSpPr txBox="1"/>
          <p:nvPr/>
        </p:nvSpPr>
        <p:spPr>
          <a:xfrm>
            <a:off x="384048" y="6272784"/>
            <a:ext cx="11155680" cy="295466"/>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40" b="0" i="0" u="none" strike="noStrike" kern="1200" cap="none" spc="0" normalizeH="0" baseline="0" noProof="0" dirty="0">
                <a:ln>
                  <a:noFill/>
                </a:ln>
                <a:solidFill>
                  <a:srgbClr val="1C1C1C"/>
                </a:solidFill>
                <a:effectLst/>
                <a:uLnTx/>
                <a:uFillTx/>
                <a:latin typeface="Arial"/>
                <a:ea typeface="+mn-ea"/>
                <a:cs typeface="+mn-cs"/>
              </a:rPr>
              <a:t>¹ </a:t>
            </a:r>
            <a:r>
              <a:rPr kumimoji="0" sz="840" b="0" i="0" u="none" strike="noStrike" kern="1200" cap="none" spc="0" normalizeH="0" baseline="0" noProof="0" dirty="0" err="1">
                <a:ln>
                  <a:noFill/>
                </a:ln>
                <a:solidFill>
                  <a:srgbClr val="1C1C1C"/>
                </a:solidFill>
                <a:effectLst/>
                <a:uLnTx/>
                <a:uFillTx/>
                <a:latin typeface="Arial"/>
                <a:ea typeface="+mn-ea"/>
                <a:cs typeface="+mn-cs"/>
              </a:rPr>
              <a:t>Ήτ</a:t>
            </a:r>
            <a:r>
              <a:rPr kumimoji="0" sz="840" b="0" i="0" u="none" strike="noStrike" kern="1200" cap="none" spc="0" normalizeH="0" baseline="0" noProof="0" dirty="0">
                <a:ln>
                  <a:noFill/>
                </a:ln>
                <a:solidFill>
                  <a:srgbClr val="1C1C1C"/>
                </a:solidFill>
                <a:effectLst/>
                <a:uLnTx/>
                <a:uFillTx/>
                <a:latin typeface="Arial"/>
                <a:ea typeface="+mn-ea"/>
                <a:cs typeface="+mn-cs"/>
              </a:rPr>
              <a:t>αν ο αρχαίος φιλόσοφος Αριστοτέλης, που έγραψε για τον άνθρωπο, τη φύση του, τις πράξεις του και τις αξίες του. </a:t>
            </a:r>
            <a:r>
              <a:rPr kumimoji="0" sz="840" b="0" i="0" u="none" strike="noStrike" kern="1200" cap="none" spc="0" normalizeH="0" baseline="0" noProof="0" dirty="0" err="1">
                <a:ln>
                  <a:noFill/>
                </a:ln>
                <a:solidFill>
                  <a:srgbClr val="1C1C1C"/>
                </a:solidFill>
                <a:effectLst/>
                <a:uLnTx/>
                <a:uFillTx/>
                <a:latin typeface="Arial"/>
                <a:ea typeface="+mn-ea"/>
                <a:cs typeface="+mn-cs"/>
              </a:rPr>
              <a:t>Πίστευε</a:t>
            </a:r>
            <a:r>
              <a:rPr kumimoji="0" sz="840" b="0" i="0" u="none" strike="noStrike" kern="1200" cap="none" spc="0" normalizeH="0" baseline="0" noProof="0" dirty="0">
                <a:ln>
                  <a:noFill/>
                </a:ln>
                <a:solidFill>
                  <a:srgbClr val="1C1C1C"/>
                </a:solidFill>
                <a:effectLst/>
                <a:uLnTx/>
                <a:uFillTx/>
                <a:latin typeface="Arial"/>
                <a:ea typeface="+mn-ea"/>
                <a:cs typeface="+mn-cs"/>
              </a:rPr>
              <a:t> </a:t>
            </a:r>
            <a:r>
              <a:rPr kumimoji="0" sz="840" b="0" i="0" u="none" strike="noStrike" kern="1200" cap="none" spc="0" normalizeH="0" baseline="0" noProof="0" dirty="0" err="1">
                <a:ln>
                  <a:noFill/>
                </a:ln>
                <a:solidFill>
                  <a:srgbClr val="1C1C1C"/>
                </a:solidFill>
                <a:effectLst/>
                <a:uLnTx/>
                <a:uFillTx/>
                <a:latin typeface="Arial"/>
                <a:ea typeface="+mn-ea"/>
                <a:cs typeface="+mn-cs"/>
              </a:rPr>
              <a:t>ότι</a:t>
            </a:r>
            <a:r>
              <a:rPr kumimoji="0" sz="840" b="0" i="0" u="none" strike="noStrike" kern="1200" cap="none" spc="0" normalizeH="0" baseline="0" noProof="0" dirty="0">
                <a:ln>
                  <a:noFill/>
                </a:ln>
                <a:solidFill>
                  <a:srgbClr val="1C1C1C"/>
                </a:solidFill>
                <a:effectLst/>
                <a:uLnTx/>
                <a:uFillTx/>
                <a:latin typeface="Arial"/>
                <a:ea typeface="+mn-ea"/>
                <a:cs typeface="+mn-cs"/>
              </a:rPr>
              <a:t> </a:t>
            </a:r>
            <a:r>
              <a:rPr kumimoji="0" sz="840" b="0" i="0" u="none" strike="noStrike" kern="1200" cap="none" spc="0" normalizeH="0" baseline="0" noProof="0" dirty="0" err="1">
                <a:ln>
                  <a:noFill/>
                </a:ln>
                <a:solidFill>
                  <a:srgbClr val="1C1C1C"/>
                </a:solidFill>
                <a:effectLst/>
                <a:uLnTx/>
                <a:uFillTx/>
                <a:latin typeface="Arial"/>
                <a:ea typeface="+mn-ea"/>
                <a:cs typeface="+mn-cs"/>
              </a:rPr>
              <a:t>μόνο</a:t>
            </a:r>
            <a:r>
              <a:rPr kumimoji="0" sz="840" b="0" i="0" u="none" strike="noStrike" kern="1200" cap="none" spc="0" normalizeH="0" baseline="0" noProof="0" dirty="0">
                <a:ln>
                  <a:noFill/>
                </a:ln>
                <a:solidFill>
                  <a:srgbClr val="1C1C1C"/>
                </a:solidFill>
                <a:effectLst/>
                <a:uLnTx/>
                <a:uFillTx/>
                <a:latin typeface="Arial"/>
                <a:ea typeface="+mn-ea"/>
                <a:cs typeface="+mn-cs"/>
              </a:rPr>
              <a:t> </a:t>
            </a:r>
            <a:r>
              <a:rPr kumimoji="0" sz="840" b="0" i="0" u="none" strike="noStrike" kern="1200" cap="none" spc="0" normalizeH="0" baseline="0" noProof="0" dirty="0" err="1">
                <a:ln>
                  <a:noFill/>
                </a:ln>
                <a:solidFill>
                  <a:srgbClr val="1C1C1C"/>
                </a:solidFill>
                <a:effectLst/>
                <a:uLnTx/>
                <a:uFillTx/>
                <a:latin typeface="Arial"/>
                <a:ea typeface="+mn-ea"/>
                <a:cs typeface="+mn-cs"/>
              </a:rPr>
              <a:t>οι</a:t>
            </a:r>
            <a:r>
              <a:rPr kumimoji="0" sz="840" b="0" i="0" u="none" strike="noStrike" kern="1200" cap="none" spc="0" normalizeH="0" baseline="0" noProof="0" dirty="0">
                <a:ln>
                  <a:noFill/>
                </a:ln>
                <a:solidFill>
                  <a:srgbClr val="1C1C1C"/>
                </a:solidFill>
                <a:effectLst/>
                <a:uLnTx/>
                <a:uFillTx/>
                <a:latin typeface="Arial"/>
                <a:ea typeface="+mn-ea"/>
                <a:cs typeface="+mn-cs"/>
              </a:rPr>
              <a:t> </a:t>
            </a:r>
            <a:r>
              <a:rPr kumimoji="0" sz="840" b="0" i="0" u="none" strike="noStrike" kern="1200" cap="none" spc="0" normalizeH="0" baseline="0" noProof="0" dirty="0" err="1">
                <a:ln>
                  <a:noFill/>
                </a:ln>
                <a:solidFill>
                  <a:srgbClr val="1C1C1C"/>
                </a:solidFill>
                <a:effectLst/>
                <a:uLnTx/>
                <a:uFillTx/>
                <a:latin typeface="Arial"/>
                <a:ea typeface="+mn-ea"/>
                <a:cs typeface="+mn-cs"/>
              </a:rPr>
              <a:t>άνθρω</a:t>
            </a:r>
            <a:r>
              <a:rPr kumimoji="0" sz="840" b="0" i="0" u="none" strike="noStrike" kern="1200" cap="none" spc="0" normalizeH="0" baseline="0" noProof="0" dirty="0">
                <a:ln>
                  <a:noFill/>
                </a:ln>
                <a:solidFill>
                  <a:srgbClr val="1C1C1C"/>
                </a:solidFill>
                <a:effectLst/>
                <a:uLnTx/>
                <a:uFillTx/>
                <a:latin typeface="Arial"/>
                <a:ea typeface="+mn-ea"/>
                <a:cs typeface="+mn-cs"/>
              </a:rPr>
              <a:t>ποι σκέφτονται τέτοια ζητήματα (ηθικά) και όχι τα ζώα. </a:t>
            </a:r>
            <a:r>
              <a:rPr kumimoji="0" sz="840" b="0" i="0" u="none" strike="noStrike" kern="1200" cap="none" spc="0" normalizeH="0" baseline="0" noProof="0" dirty="0" err="1">
                <a:ln>
                  <a:noFill/>
                </a:ln>
                <a:solidFill>
                  <a:srgbClr val="1C1C1C"/>
                </a:solidFill>
                <a:effectLst/>
                <a:uLnTx/>
                <a:uFillTx/>
                <a:latin typeface="Arial"/>
                <a:ea typeface="+mn-ea"/>
                <a:cs typeface="+mn-cs"/>
              </a:rPr>
              <a:t>Γι</a:t>
            </a:r>
            <a:r>
              <a:rPr kumimoji="0" sz="840" b="0" i="0" u="none" strike="noStrike" kern="1200" cap="none" spc="0" normalizeH="0" baseline="0" noProof="0" dirty="0">
                <a:ln>
                  <a:noFill/>
                </a:ln>
                <a:solidFill>
                  <a:srgbClr val="1C1C1C"/>
                </a:solidFill>
                <a:effectLst/>
                <a:uLnTx/>
                <a:uFillTx/>
                <a:latin typeface="Arial"/>
                <a:ea typeface="+mn-ea"/>
                <a:cs typeface="+mn-cs"/>
              </a:rPr>
              <a:t>’ α</a:t>
            </a:r>
            <a:r>
              <a:rPr kumimoji="0" sz="840" b="0" i="0" u="none" strike="noStrike" kern="1200" cap="none" spc="0" normalizeH="0" baseline="0" noProof="0" dirty="0" err="1">
                <a:ln>
                  <a:noFill/>
                </a:ln>
                <a:solidFill>
                  <a:srgbClr val="1C1C1C"/>
                </a:solidFill>
                <a:effectLst/>
                <a:uLnTx/>
                <a:uFillTx/>
                <a:latin typeface="Arial"/>
                <a:ea typeface="+mn-ea"/>
                <a:cs typeface="+mn-cs"/>
              </a:rPr>
              <a:t>υτό</a:t>
            </a:r>
            <a:r>
              <a:rPr kumimoji="0" sz="840" b="0" i="0" u="none" strike="noStrike" kern="1200" cap="none" spc="0" normalizeH="0" baseline="0" noProof="0" dirty="0">
                <a:ln>
                  <a:noFill/>
                </a:ln>
                <a:solidFill>
                  <a:srgbClr val="1C1C1C"/>
                </a:solidFill>
                <a:effectLst/>
                <a:uLnTx/>
                <a:uFillTx/>
                <a:latin typeface="Arial"/>
                <a:ea typeface="+mn-ea"/>
                <a:cs typeface="+mn-cs"/>
              </a:rPr>
              <a:t> ο Ζα</a:t>
            </a:r>
            <a:r>
              <a:rPr kumimoji="0" sz="840" b="0" i="0" u="none" strike="noStrike" kern="1200" cap="none" spc="0" normalizeH="0" baseline="0" noProof="0" dirty="0" err="1">
                <a:ln>
                  <a:noFill/>
                </a:ln>
                <a:solidFill>
                  <a:srgbClr val="1C1C1C"/>
                </a:solidFill>
                <a:effectLst/>
                <a:uLnTx/>
                <a:uFillTx/>
                <a:latin typeface="Arial"/>
                <a:ea typeface="+mn-ea"/>
                <a:cs typeface="+mn-cs"/>
              </a:rPr>
              <a:t>κό</a:t>
            </a:r>
            <a:r>
              <a:rPr kumimoji="0" sz="840" b="0" i="0" u="none" strike="noStrike" kern="1200" cap="none" spc="0" normalizeH="0" baseline="0" noProof="0" dirty="0">
                <a:ln>
                  <a:noFill/>
                </a:ln>
                <a:solidFill>
                  <a:srgbClr val="1C1C1C"/>
                </a:solidFill>
                <a:effectLst/>
                <a:uLnTx/>
                <a:uFillTx/>
                <a:latin typeface="Arial"/>
                <a:ea typeface="+mn-ea"/>
                <a:cs typeface="+mn-cs"/>
              </a:rPr>
              <a:t> </a:t>
            </a:r>
            <a:r>
              <a:rPr kumimoji="0" sz="840" b="0" i="0" u="none" strike="noStrike" kern="1200" cap="none" spc="0" normalizeH="0" baseline="0" noProof="0" dirty="0" err="1">
                <a:ln>
                  <a:noFill/>
                </a:ln>
                <a:solidFill>
                  <a:srgbClr val="1C1C1C"/>
                </a:solidFill>
                <a:effectLst/>
                <a:uLnTx/>
                <a:uFillTx/>
                <a:latin typeface="Arial"/>
                <a:ea typeface="+mn-ea"/>
                <a:cs typeface="+mn-cs"/>
              </a:rPr>
              <a:t>λέει</a:t>
            </a:r>
            <a:r>
              <a:rPr kumimoji="0" sz="840" b="0" i="0" u="none" strike="noStrike" kern="1200" cap="none" spc="0" normalizeH="0" baseline="0" noProof="0" dirty="0">
                <a:ln>
                  <a:noFill/>
                </a:ln>
                <a:solidFill>
                  <a:srgbClr val="1C1C1C"/>
                </a:solidFill>
                <a:effectLst/>
                <a:uLnTx/>
                <a:uFillTx/>
                <a:latin typeface="Arial"/>
                <a:ea typeface="+mn-ea"/>
                <a:cs typeface="+mn-cs"/>
              </a:rPr>
              <a:t> </a:t>
            </a:r>
            <a:r>
              <a:rPr kumimoji="0" sz="840" b="0" i="0" u="none" strike="noStrike" kern="1200" cap="none" spc="0" normalizeH="0" baseline="0" noProof="0" dirty="0" err="1">
                <a:ln>
                  <a:noFill/>
                </a:ln>
                <a:solidFill>
                  <a:srgbClr val="1C1C1C"/>
                </a:solidFill>
                <a:effectLst/>
                <a:uLnTx/>
                <a:uFillTx/>
                <a:latin typeface="Arial"/>
                <a:ea typeface="+mn-ea"/>
                <a:cs typeface="+mn-cs"/>
              </a:rPr>
              <a:t>ότι</a:t>
            </a:r>
            <a:r>
              <a:rPr kumimoji="0" sz="840" b="0" i="0" u="none" strike="noStrike" kern="1200" cap="none" spc="0" normalizeH="0" baseline="0" noProof="0" dirty="0">
                <a:ln>
                  <a:noFill/>
                </a:ln>
                <a:solidFill>
                  <a:srgbClr val="1C1C1C"/>
                </a:solidFill>
                <a:effectLst/>
                <a:uLnTx/>
                <a:uFillTx/>
                <a:latin typeface="Arial"/>
                <a:ea typeface="+mn-ea"/>
                <a:cs typeface="+mn-cs"/>
              </a:rPr>
              <a:t> κα</a:t>
            </a:r>
            <a:r>
              <a:rPr kumimoji="0" sz="840" b="0" i="0" u="none" strike="noStrike" kern="1200" cap="none" spc="0" normalizeH="0" baseline="0" noProof="0" dirty="0" err="1">
                <a:ln>
                  <a:noFill/>
                </a:ln>
                <a:solidFill>
                  <a:srgbClr val="1C1C1C"/>
                </a:solidFill>
                <a:effectLst/>
                <a:uLnTx/>
                <a:uFillTx/>
                <a:latin typeface="Arial"/>
                <a:ea typeface="+mn-ea"/>
                <a:cs typeface="+mn-cs"/>
              </a:rPr>
              <a:t>νονικά</a:t>
            </a:r>
            <a:r>
              <a:rPr kumimoji="0" sz="840" b="0" i="0" u="none" strike="noStrike" kern="1200" cap="none" spc="0" normalizeH="0" baseline="0" noProof="0" dirty="0">
                <a:ln>
                  <a:noFill/>
                </a:ln>
                <a:solidFill>
                  <a:srgbClr val="1C1C1C"/>
                </a:solidFill>
                <a:effectLst/>
                <a:uLnTx/>
                <a:uFillTx/>
                <a:latin typeface="Arial"/>
                <a:ea typeface="+mn-ea"/>
                <a:cs typeface="+mn-cs"/>
              </a:rPr>
              <a:t> </a:t>
            </a:r>
            <a:r>
              <a:rPr kumimoji="0" sz="840" b="1" i="0" u="none" strike="noStrike" kern="1200" cap="none" spc="0" normalizeH="0" baseline="0" noProof="0" dirty="0" err="1">
                <a:ln>
                  <a:noFill/>
                </a:ln>
                <a:solidFill>
                  <a:srgbClr val="1C1C1C"/>
                </a:solidFill>
                <a:effectLst/>
                <a:uLnTx/>
                <a:uFillTx/>
                <a:latin typeface="Arial"/>
                <a:ea typeface="+mn-ea"/>
                <a:cs typeface="+mn-cs"/>
              </a:rPr>
              <a:t>δεν</a:t>
            </a:r>
            <a:r>
              <a:rPr kumimoji="0" sz="840" b="1" i="0" u="none" strike="noStrike" kern="1200" cap="none" spc="0" normalizeH="0" baseline="0" noProof="0" dirty="0">
                <a:ln>
                  <a:noFill/>
                </a:ln>
                <a:solidFill>
                  <a:srgbClr val="1C1C1C"/>
                </a:solidFill>
                <a:effectLst/>
                <a:uLnTx/>
                <a:uFillTx/>
                <a:latin typeface="Arial"/>
                <a:ea typeface="+mn-ea"/>
                <a:cs typeface="+mn-cs"/>
              </a:rPr>
              <a:t> θα έπ</a:t>
            </a:r>
            <a:r>
              <a:rPr kumimoji="0" sz="840" b="1" i="0" u="none" strike="noStrike" kern="1200" cap="none" spc="0" normalizeH="0" baseline="0" noProof="0" dirty="0" err="1">
                <a:ln>
                  <a:noFill/>
                </a:ln>
                <a:solidFill>
                  <a:srgbClr val="1C1C1C"/>
                </a:solidFill>
                <a:effectLst/>
                <a:uLnTx/>
                <a:uFillTx/>
                <a:latin typeface="Arial"/>
                <a:ea typeface="+mn-ea"/>
                <a:cs typeface="+mn-cs"/>
              </a:rPr>
              <a:t>ρε</a:t>
            </a:r>
            <a:r>
              <a:rPr kumimoji="0" sz="840" b="1" i="0" u="none" strike="noStrike" kern="1200" cap="none" spc="0" normalizeH="0" baseline="0" noProof="0" dirty="0">
                <a:ln>
                  <a:noFill/>
                </a:ln>
                <a:solidFill>
                  <a:srgbClr val="1C1C1C"/>
                </a:solidFill>
                <a:effectLst/>
                <a:uLnTx/>
                <a:uFillTx/>
                <a:latin typeface="Arial"/>
                <a:ea typeface="+mn-ea"/>
                <a:cs typeface="+mn-cs"/>
              </a:rPr>
              <a:t>πε </a:t>
            </a:r>
            <a:r>
              <a:rPr kumimoji="0" sz="840" b="0" i="0" u="none" strike="noStrike" kern="1200" cap="none" spc="0" normalizeH="0" baseline="0" noProof="0" dirty="0">
                <a:ln>
                  <a:noFill/>
                </a:ln>
                <a:solidFill>
                  <a:srgbClr val="1C1C1C"/>
                </a:solidFill>
                <a:effectLst/>
                <a:uLnTx/>
                <a:uFillTx/>
                <a:latin typeface="Arial"/>
                <a:ea typeface="+mn-ea"/>
                <a:cs typeface="+mn-cs"/>
              </a:rPr>
              <a:t>να έχει τέτοια ερωτήματα.</a:t>
            </a:r>
          </a:p>
        </p:txBody>
      </p:sp>
      <p:sp>
        <p:nvSpPr>
          <p:cNvPr id="10" name="TextBox 9">
            <a:extLst>
              <a:ext uri="{FF2B5EF4-FFF2-40B4-BE49-F238E27FC236}">
                <a16:creationId xmlns:a16="http://schemas.microsoft.com/office/drawing/2014/main" id="{B71DE440-86E8-E4E6-50A7-8D1619C40D75}"/>
              </a:ext>
            </a:extLst>
          </p:cNvPr>
          <p:cNvSpPr txBox="1"/>
          <p:nvPr/>
        </p:nvSpPr>
        <p:spPr>
          <a:xfrm>
            <a:off x="794708" y="4611858"/>
            <a:ext cx="10149840" cy="901850"/>
          </a:xfrm>
          <a:prstGeom prst="rect">
            <a:avLst/>
          </a:prstGeom>
          <a:noFill/>
        </p:spPr>
        <p:txBody>
          <a:bodyPr wrap="square" lIns="27432" tIns="18288" rIns="27432" bIns="18288" anchor="t">
            <a:spAutoFit/>
          </a:bodyPr>
          <a:lstStyle/>
          <a:p>
            <a:pPr marL="0" marR="0" lvl="0" indent="0" algn="just" defTabSz="457200" rtl="0" eaLnBrk="1" fontAlgn="auto" latinLnBrk="0" hangingPunct="1">
              <a:lnSpc>
                <a:spcPct val="102000"/>
              </a:lnSpc>
              <a:spcBef>
                <a:spcPts val="0"/>
              </a:spcBef>
              <a:spcAft>
                <a:spcPts val="0"/>
              </a:spcAft>
              <a:buClrTx/>
              <a:buSzTx/>
              <a:buFontTx/>
              <a:buNone/>
              <a:tabLst/>
              <a:defRPr/>
            </a:pPr>
            <a:r>
              <a:rPr kumimoji="0" sz="1400" b="0" i="0" u="none" strike="noStrike" kern="1200" cap="none" spc="0" normalizeH="0" baseline="0" noProof="0" dirty="0" err="1">
                <a:ln>
                  <a:noFill/>
                </a:ln>
                <a:solidFill>
                  <a:srgbClr val="1C1C1C"/>
                </a:solidFill>
                <a:effectLst/>
                <a:uLnTx/>
                <a:uFillTx/>
                <a:latin typeface="Arial"/>
                <a:ea typeface="+mn-ea"/>
                <a:cs typeface="+mn-cs"/>
              </a:rPr>
              <a:t>Σίγουρ</a:t>
            </a:r>
            <a:r>
              <a:rPr kumimoji="0" sz="1400" b="0" i="0" u="none" strike="noStrike" kern="1200" cap="none" spc="0" normalizeH="0" baseline="0" noProof="0" dirty="0">
                <a:ln>
                  <a:noFill/>
                </a:ln>
                <a:solidFill>
                  <a:srgbClr val="1C1C1C"/>
                </a:solidFill>
                <a:effectLst/>
                <a:uLnTx/>
                <a:uFillTx/>
                <a:latin typeface="Arial"/>
                <a:ea typeface="+mn-ea"/>
                <a:cs typeface="+mn-cs"/>
              </a:rPr>
              <a:t>α όλοι οι άνθρωποι έχουν κάποια στιγμή αναφωνήσει «Μα δεν είναι δίκαιο!», αν νιώθουν ότι τους αδικούν. </a:t>
            </a:r>
            <a:r>
              <a:rPr kumimoji="0" sz="1400" b="0" i="0" u="none" strike="noStrike" kern="1200" cap="none" spc="0" normalizeH="0" baseline="0" noProof="0" dirty="0" err="1">
                <a:ln>
                  <a:noFill/>
                </a:ln>
                <a:solidFill>
                  <a:srgbClr val="1C1C1C"/>
                </a:solidFill>
                <a:effectLst/>
                <a:uLnTx/>
                <a:uFillTx/>
                <a:latin typeface="Arial"/>
                <a:ea typeface="+mn-ea"/>
                <a:cs typeface="+mn-cs"/>
              </a:rPr>
              <a:t>Τι</a:t>
            </a:r>
            <a:r>
              <a:rPr kumimoji="0" sz="1400" b="0" i="0" u="none" strike="noStrike" kern="1200" cap="none" spc="0" normalizeH="0" baseline="0" noProof="0" dirty="0">
                <a:ln>
                  <a:noFill/>
                </a:ln>
                <a:solidFill>
                  <a:srgbClr val="1C1C1C"/>
                </a:solidFill>
                <a:effectLst/>
                <a:uLnTx/>
                <a:uFillTx/>
                <a:latin typeface="Arial"/>
                <a:ea typeface="+mn-ea"/>
                <a:cs typeface="+mn-cs"/>
              </a:rPr>
              <a:t> </a:t>
            </a:r>
            <a:r>
              <a:rPr kumimoji="0" sz="1400" b="0" i="0" u="none" strike="noStrike" kern="1200" cap="none" spc="0" normalizeH="0" baseline="0" noProof="0" dirty="0" err="1">
                <a:ln>
                  <a:noFill/>
                </a:ln>
                <a:solidFill>
                  <a:srgbClr val="1C1C1C"/>
                </a:solidFill>
                <a:effectLst/>
                <a:uLnTx/>
                <a:uFillTx/>
                <a:latin typeface="Arial"/>
                <a:ea typeface="+mn-ea"/>
                <a:cs typeface="+mn-cs"/>
              </a:rPr>
              <a:t>σημ</a:t>
            </a:r>
            <a:r>
              <a:rPr kumimoji="0" sz="1400" b="0" i="0" u="none" strike="noStrike" kern="1200" cap="none" spc="0" normalizeH="0" baseline="0" noProof="0" dirty="0">
                <a:ln>
                  <a:noFill/>
                </a:ln>
                <a:solidFill>
                  <a:srgbClr val="1C1C1C"/>
                </a:solidFill>
                <a:effectLst/>
                <a:uLnTx/>
                <a:uFillTx/>
                <a:latin typeface="Arial"/>
                <a:ea typeface="+mn-ea"/>
                <a:cs typeface="+mn-cs"/>
              </a:rPr>
              <a:t>αίνει όμως αυτό όταν το λένε; Τι είναι δίκαιο; Είναι, για </a:t>
            </a:r>
            <a:r>
              <a:rPr kumimoji="0" sz="1400" b="0" i="1" u="none" strike="noStrike" kern="1200" cap="none" spc="0" normalizeH="0" baseline="0" noProof="0" dirty="0">
                <a:ln>
                  <a:noFill/>
                </a:ln>
                <a:solidFill>
                  <a:srgbClr val="1C1C1C"/>
                </a:solidFill>
                <a:effectLst/>
                <a:uLnTx/>
                <a:uFillTx/>
                <a:latin typeface="Arial"/>
                <a:ea typeface="+mn-ea"/>
                <a:cs typeface="+mn-cs"/>
              </a:rPr>
              <a:t>παράδειγμα</a:t>
            </a:r>
            <a:r>
              <a:rPr kumimoji="0" sz="1400" b="0" i="0" u="none" strike="noStrike" kern="1200" cap="none" spc="0" normalizeH="0" baseline="0" noProof="0" dirty="0">
                <a:ln>
                  <a:noFill/>
                </a:ln>
                <a:solidFill>
                  <a:srgbClr val="1C1C1C"/>
                </a:solidFill>
                <a:effectLst/>
                <a:uLnTx/>
                <a:uFillTx/>
                <a:latin typeface="Arial"/>
                <a:ea typeface="+mn-ea"/>
                <a:cs typeface="+mn-cs"/>
              </a:rPr>
              <a:t>, το να παίρνουν όλοι ακριβώς το </a:t>
            </a:r>
            <a:r>
              <a:rPr kumimoji="0" sz="1400" b="1" i="0" u="none" strike="noStrike" kern="1200" cap="none" spc="0" normalizeH="0" baseline="0" noProof="0" dirty="0">
                <a:ln>
                  <a:noFill/>
                </a:ln>
                <a:solidFill>
                  <a:srgbClr val="1C1C1C"/>
                </a:solidFill>
                <a:effectLst/>
                <a:uLnTx/>
                <a:uFillTx/>
                <a:latin typeface="Arial"/>
                <a:ea typeface="+mn-ea"/>
                <a:cs typeface="+mn-cs"/>
              </a:rPr>
              <a:t>ίδιο</a:t>
            </a:r>
            <a:r>
              <a:rPr kumimoji="0" sz="1400" b="0" i="0" u="none" strike="noStrike" kern="1200" cap="none" spc="0" normalizeH="0" baseline="0" noProof="0" dirty="0">
                <a:ln>
                  <a:noFill/>
                </a:ln>
                <a:solidFill>
                  <a:srgbClr val="1C1C1C"/>
                </a:solidFill>
                <a:effectLst/>
                <a:uLnTx/>
                <a:uFillTx/>
                <a:latin typeface="Arial"/>
                <a:ea typeface="+mn-ea"/>
                <a:cs typeface="+mn-cs"/>
              </a:rPr>
              <a:t>; Ή μήπως είναι δικαιότερο να παίρνει μεγαλύτερο κομμάτι από την πίτα εκείνος που την έφτιαξε; Υπάρχει </a:t>
            </a:r>
            <a:r>
              <a:rPr kumimoji="0" sz="1400" b="1" i="0" u="none" strike="noStrike" kern="1200" cap="none" spc="0" normalizeH="0" baseline="0" noProof="0" dirty="0">
                <a:ln>
                  <a:noFill/>
                </a:ln>
                <a:solidFill>
                  <a:srgbClr val="1C1C1C"/>
                </a:solidFill>
                <a:effectLst/>
                <a:uLnTx/>
                <a:uFillTx/>
                <a:latin typeface="Arial"/>
                <a:ea typeface="+mn-ea"/>
                <a:cs typeface="+mn-cs"/>
              </a:rPr>
              <a:t>κανόνας</a:t>
            </a:r>
            <a:r>
              <a:rPr kumimoji="0" sz="1400" b="0" i="0" u="none" strike="noStrike" kern="1200" cap="none" spc="0" normalizeH="0" baseline="0" noProof="0" dirty="0">
                <a:ln>
                  <a:noFill/>
                </a:ln>
                <a:solidFill>
                  <a:srgbClr val="1C1C1C"/>
                </a:solidFill>
                <a:effectLst/>
                <a:uLnTx/>
                <a:uFillTx/>
                <a:latin typeface="Arial"/>
                <a:ea typeface="+mn-ea"/>
                <a:cs typeface="+mn-cs"/>
              </a:rPr>
              <a:t>; Και αν είναι άδικος; </a:t>
            </a:r>
            <a:r>
              <a:rPr kumimoji="0" sz="1400" b="1" i="0" u="none" strike="noStrike" kern="1200" cap="none" spc="0" normalizeH="0" baseline="0" noProof="0" dirty="0">
                <a:ln>
                  <a:noFill/>
                </a:ln>
                <a:solidFill>
                  <a:srgbClr val="1C1C1C"/>
                </a:solidFill>
                <a:effectLst/>
                <a:uLnTx/>
                <a:uFillTx/>
                <a:latin typeface="Arial"/>
                <a:ea typeface="+mn-ea"/>
                <a:cs typeface="+mn-cs"/>
              </a:rPr>
              <a:t>Πρέπει</a:t>
            </a:r>
            <a:r>
              <a:rPr kumimoji="0" sz="1400" b="0" i="0" u="none" strike="noStrike" kern="1200" cap="none" spc="0" normalizeH="0" baseline="0" noProof="0" dirty="0">
                <a:ln>
                  <a:noFill/>
                </a:ln>
                <a:solidFill>
                  <a:srgbClr val="1C1C1C"/>
                </a:solidFill>
                <a:effectLst/>
                <a:uLnTx/>
                <a:uFillTx/>
                <a:latin typeface="Arial"/>
                <a:ea typeface="+mn-ea"/>
                <a:cs typeface="+mn-cs"/>
              </a:rPr>
              <a:t> να τον ακολουθεί κανείς; </a:t>
            </a:r>
          </a:p>
        </p:txBody>
      </p:sp>
      <p:sp>
        <p:nvSpPr>
          <p:cNvPr id="9" name="TextBox 8">
            <a:extLst>
              <a:ext uri="{FF2B5EF4-FFF2-40B4-BE49-F238E27FC236}">
                <a16:creationId xmlns:a16="http://schemas.microsoft.com/office/drawing/2014/main" id="{46FD47CF-A5B9-1FFC-1B04-875C71FEDDEC}"/>
              </a:ext>
            </a:extLst>
          </p:cNvPr>
          <p:cNvSpPr txBox="1"/>
          <p:nvPr/>
        </p:nvSpPr>
        <p:spPr>
          <a:xfrm>
            <a:off x="0" y="0"/>
            <a:ext cx="12192000" cy="369332"/>
          </a:xfrm>
          <a:prstGeom prst="rect">
            <a:avLst/>
          </a:prstGeom>
          <a:solidFill>
            <a:srgbClr val="E5ECEE"/>
          </a:solidFill>
        </p:spPr>
        <p:txBody>
          <a:bodyPr wrap="square" rtlCol="0">
            <a:spAutoFit/>
          </a:bodyPr>
          <a:lstStyle/>
          <a:p>
            <a:pPr algn="ctr"/>
            <a:r>
              <a:rPr lang="el-GR" dirty="0"/>
              <a:t>Εισαγωγική ενότητα Γ΄- Δ΄ Δημοτικού</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4465B"/>
        </a:solidFill>
        <a:effectLst/>
      </p:bgPr>
    </p:bg>
    <p:spTree>
      <p:nvGrpSpPr>
        <p:cNvPr id="1" name=""/>
        <p:cNvGrpSpPr/>
        <p:nvPr/>
      </p:nvGrpSpPr>
      <p:grpSpPr>
        <a:xfrm>
          <a:off x="0" y="0"/>
          <a:ext cx="0" cy="0"/>
          <a:chOff x="0" y="0"/>
          <a:chExt cx="0" cy="0"/>
        </a:xfrm>
      </p:grpSpPr>
      <p:sp>
        <p:nvSpPr>
          <p:cNvPr id="2" name="Oval 1"/>
          <p:cNvSpPr/>
          <p:nvPr/>
        </p:nvSpPr>
        <p:spPr>
          <a:xfrm>
            <a:off x="9326880" y="-731520"/>
            <a:ext cx="3657600" cy="3657600"/>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Oval 2"/>
          <p:cNvSpPr/>
          <p:nvPr/>
        </p:nvSpPr>
        <p:spPr>
          <a:xfrm>
            <a:off x="8549640" y="0"/>
            <a:ext cx="2148840" cy="214884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p:cNvSpPr txBox="1"/>
          <p:nvPr/>
        </p:nvSpPr>
        <p:spPr>
          <a:xfrm>
            <a:off x="749808" y="1828800"/>
            <a:ext cx="5760720" cy="128016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3100" b="1" i="0" u="none" strike="noStrike" kern="1200" cap="none" spc="0" normalizeH="0" baseline="0" noProof="0">
                <a:ln>
                  <a:noFill/>
                </a:ln>
                <a:solidFill>
                  <a:srgbClr val="FFFFFF"/>
                </a:solidFill>
                <a:effectLst/>
                <a:uLnTx/>
                <a:uFillTx/>
                <a:latin typeface="Aptos Display"/>
                <a:ea typeface="+mn-ea"/>
                <a:cs typeface="+mn-cs"/>
              </a:rPr>
              <a:t>Διδακτική
μεθοδολογία</a:t>
            </a:r>
          </a:p>
        </p:txBody>
      </p:sp>
      <p:sp>
        <p:nvSpPr>
          <p:cNvPr id="6" name="TextBox 5"/>
          <p:cNvSpPr txBox="1"/>
          <p:nvPr/>
        </p:nvSpPr>
        <p:spPr>
          <a:xfrm>
            <a:off x="749808" y="3699878"/>
            <a:ext cx="6766560" cy="67095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2000" b="0" i="0" u="none" strike="noStrike" kern="1200" cap="none" spc="0" normalizeH="0" baseline="0" noProof="0" dirty="0">
                <a:ln>
                  <a:noFill/>
                </a:ln>
                <a:solidFill>
                  <a:srgbClr val="D7E2E7"/>
                </a:solidFill>
                <a:effectLst/>
                <a:uLnTx/>
                <a:uFillTx/>
                <a:latin typeface="Aptos"/>
                <a:ea typeface="+mn-ea"/>
                <a:cs typeface="+mn-cs"/>
              </a:rPr>
              <a:t>Φιλοσοφία για/με παιδιά:</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sz="2000" b="0" i="0" u="none" strike="noStrike" kern="1200" cap="none" spc="0" normalizeH="0" baseline="0" noProof="0" dirty="0">
                <a:ln>
                  <a:noFill/>
                </a:ln>
                <a:solidFill>
                  <a:srgbClr val="D7E2E7"/>
                </a:solidFill>
                <a:effectLst/>
                <a:uLnTx/>
                <a:uFillTx/>
                <a:latin typeface="Aptos"/>
                <a:ea typeface="+mn-ea"/>
                <a:cs typeface="+mn-cs"/>
              </a:rPr>
              <a:t>Η </a:t>
            </a:r>
            <a:r>
              <a:rPr kumimoji="0" sz="2000" b="0" i="0" u="none" strike="noStrike" kern="1200" cap="none" spc="0" normalizeH="0" baseline="0" noProof="0" dirty="0" err="1">
                <a:ln>
                  <a:noFill/>
                </a:ln>
                <a:solidFill>
                  <a:srgbClr val="D7E2E7"/>
                </a:solidFill>
                <a:effectLst/>
                <a:uLnTx/>
                <a:uFillTx/>
                <a:latin typeface="Aptos"/>
                <a:ea typeface="+mn-ea"/>
                <a:cs typeface="+mn-cs"/>
              </a:rPr>
              <a:t>τάξη</a:t>
            </a:r>
            <a:r>
              <a:rPr kumimoji="0" sz="2000" b="0" i="0" u="none" strike="noStrike" kern="1200" cap="none" spc="0" normalizeH="0" baseline="0" noProof="0" dirty="0">
                <a:ln>
                  <a:noFill/>
                </a:ln>
                <a:solidFill>
                  <a:srgbClr val="D7E2E7"/>
                </a:solidFill>
                <a:effectLst/>
                <a:uLnTx/>
                <a:uFillTx/>
                <a:latin typeface="Aptos"/>
                <a:ea typeface="+mn-ea"/>
                <a:cs typeface="+mn-cs"/>
              </a:rPr>
              <a:t> </a:t>
            </a:r>
            <a:r>
              <a:rPr kumimoji="0" sz="2000" b="0" i="0" u="none" strike="noStrike" kern="1200" cap="none" spc="0" normalizeH="0" baseline="0" noProof="0" dirty="0" err="1">
                <a:ln>
                  <a:noFill/>
                </a:ln>
                <a:solidFill>
                  <a:srgbClr val="D7E2E7"/>
                </a:solidFill>
                <a:effectLst/>
                <a:uLnTx/>
                <a:uFillTx/>
                <a:latin typeface="Aptos"/>
                <a:ea typeface="+mn-ea"/>
                <a:cs typeface="+mn-cs"/>
              </a:rPr>
              <a:t>ως</a:t>
            </a:r>
            <a:r>
              <a:rPr kumimoji="0" sz="2000" b="0" i="0" u="none" strike="noStrike" kern="1200" cap="none" spc="0" normalizeH="0" baseline="0" noProof="0" dirty="0">
                <a:ln>
                  <a:noFill/>
                </a:ln>
                <a:solidFill>
                  <a:srgbClr val="D7E2E7"/>
                </a:solidFill>
                <a:effectLst/>
                <a:uLnTx/>
                <a:uFillTx/>
                <a:latin typeface="Aptos"/>
                <a:ea typeface="+mn-ea"/>
                <a:cs typeface="+mn-cs"/>
              </a:rPr>
              <a:t> </a:t>
            </a:r>
            <a:r>
              <a:rPr kumimoji="0" sz="2000" b="0" i="0" u="none" strike="noStrike" kern="1200" cap="none" spc="0" normalizeH="0" baseline="0" noProof="0" dirty="0" err="1">
                <a:ln>
                  <a:noFill/>
                </a:ln>
                <a:solidFill>
                  <a:srgbClr val="D7E2E7"/>
                </a:solidFill>
                <a:effectLst/>
                <a:uLnTx/>
                <a:uFillTx/>
                <a:latin typeface="Aptos"/>
                <a:ea typeface="+mn-ea"/>
                <a:cs typeface="+mn-cs"/>
              </a:rPr>
              <a:t>κοινότητ</a:t>
            </a:r>
            <a:r>
              <a:rPr kumimoji="0" sz="2000" b="0" i="0" u="none" strike="noStrike" kern="1200" cap="none" spc="0" normalizeH="0" baseline="0" noProof="0" dirty="0">
                <a:ln>
                  <a:noFill/>
                </a:ln>
                <a:solidFill>
                  <a:srgbClr val="D7E2E7"/>
                </a:solidFill>
                <a:effectLst/>
                <a:uLnTx/>
                <a:uFillTx/>
                <a:latin typeface="Aptos"/>
                <a:ea typeface="+mn-ea"/>
                <a:cs typeface="+mn-cs"/>
              </a:rPr>
              <a:t>α ηθικής διερεύνησης</a:t>
            </a:r>
          </a:p>
        </p:txBody>
      </p:sp>
      <p:sp>
        <p:nvSpPr>
          <p:cNvPr id="7" name="Rectangle 6"/>
          <p:cNvSpPr/>
          <p:nvPr/>
        </p:nvSpPr>
        <p:spPr>
          <a:xfrm>
            <a:off x="768096" y="4370831"/>
            <a:ext cx="4433824" cy="45719"/>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Box 2"/>
          <p:cNvSpPr txBox="1"/>
          <p:nvPr/>
        </p:nvSpPr>
        <p:spPr>
          <a:xfrm>
            <a:off x="1021080" y="1171436"/>
            <a:ext cx="10149840" cy="682110"/>
          </a:xfrm>
          <a:prstGeom prst="rect">
            <a:avLst/>
          </a:prstGeom>
          <a:noFill/>
        </p:spPr>
        <p:txBody>
          <a:bodyPr wrap="square" lIns="27432" tIns="18288" rIns="27432" bIns="18288" anchor="t">
            <a:spAutoFit/>
          </a:bodyPr>
          <a:lstStyle/>
          <a:p>
            <a:pPr marL="0" marR="0" lvl="0" indent="0" algn="just" defTabSz="457200" rtl="0" eaLnBrk="1" fontAlgn="auto" latinLnBrk="0" hangingPunct="1">
              <a:lnSpc>
                <a:spcPct val="102000"/>
              </a:lnSpc>
              <a:spcBef>
                <a:spcPts val="0"/>
              </a:spcBef>
              <a:spcAft>
                <a:spcPts val="0"/>
              </a:spcAft>
              <a:buClrTx/>
              <a:buSzTx/>
              <a:buFontTx/>
              <a:buNone/>
              <a:tabLst/>
              <a:defRPr/>
            </a:pPr>
            <a:r>
              <a:rPr kumimoji="0" sz="1400" b="0" i="0" u="none" strike="noStrike" kern="1200" cap="none" spc="0" normalizeH="0" baseline="0" noProof="0" dirty="0" err="1">
                <a:ln>
                  <a:noFill/>
                </a:ln>
                <a:solidFill>
                  <a:srgbClr val="1C1C1C"/>
                </a:solidFill>
                <a:effectLst/>
                <a:uLnTx/>
                <a:uFillTx/>
                <a:latin typeface="Arial"/>
                <a:ea typeface="+mn-ea"/>
                <a:cs typeface="+mn-cs"/>
              </a:rPr>
              <a:t>Σε</a:t>
            </a:r>
            <a:r>
              <a:rPr kumimoji="0" sz="1400" b="0" i="0" u="none" strike="noStrike" kern="1200" cap="none" spc="0" normalizeH="0" baseline="0" noProof="0" dirty="0">
                <a:ln>
                  <a:noFill/>
                </a:ln>
                <a:solidFill>
                  <a:srgbClr val="1C1C1C"/>
                </a:solidFill>
                <a:effectLst/>
                <a:uLnTx/>
                <a:uFillTx/>
                <a:latin typeface="Arial"/>
                <a:ea typeface="+mn-ea"/>
                <a:cs typeface="+mn-cs"/>
              </a:rPr>
              <a:t> π</a:t>
            </a:r>
            <a:r>
              <a:rPr kumimoji="0" sz="1400" b="0" i="0" u="none" strike="noStrike" kern="1200" cap="none" spc="0" normalizeH="0" baseline="0" noProof="0" dirty="0" err="1">
                <a:ln>
                  <a:noFill/>
                </a:ln>
                <a:solidFill>
                  <a:srgbClr val="1C1C1C"/>
                </a:solidFill>
                <a:effectLst/>
                <a:uLnTx/>
                <a:uFillTx/>
                <a:latin typeface="Arial"/>
                <a:ea typeface="+mn-ea"/>
                <a:cs typeface="+mn-cs"/>
              </a:rPr>
              <a:t>ολλά</a:t>
            </a:r>
            <a:r>
              <a:rPr kumimoji="0" sz="1400" b="0" i="0" u="none" strike="noStrike" kern="1200" cap="none" spc="0" normalizeH="0" baseline="0" noProof="0" dirty="0">
                <a:ln>
                  <a:noFill/>
                </a:ln>
                <a:solidFill>
                  <a:srgbClr val="1C1C1C"/>
                </a:solidFill>
                <a:effectLst/>
                <a:uLnTx/>
                <a:uFillTx/>
                <a:latin typeface="Arial"/>
                <a:ea typeface="+mn-ea"/>
                <a:cs typeface="+mn-cs"/>
              </a:rPr>
              <a:t> </a:t>
            </a:r>
            <a:r>
              <a:rPr kumimoji="0" sz="1400" b="0" i="0" u="none" strike="noStrike" kern="1200" cap="none" spc="0" normalizeH="0" baseline="0" noProof="0" dirty="0" err="1">
                <a:ln>
                  <a:noFill/>
                </a:ln>
                <a:solidFill>
                  <a:srgbClr val="1C1C1C"/>
                </a:solidFill>
                <a:effectLst/>
                <a:uLnTx/>
                <a:uFillTx/>
                <a:latin typeface="Arial"/>
                <a:ea typeface="+mn-ea"/>
                <a:cs typeface="+mn-cs"/>
              </a:rPr>
              <a:t>τέτοι</a:t>
            </a:r>
            <a:r>
              <a:rPr kumimoji="0" sz="1400" b="0" i="0" u="none" strike="noStrike" kern="1200" cap="none" spc="0" normalizeH="0" baseline="0" noProof="0" dirty="0">
                <a:ln>
                  <a:noFill/>
                </a:ln>
                <a:solidFill>
                  <a:srgbClr val="1C1C1C"/>
                </a:solidFill>
                <a:effectLst/>
                <a:uLnTx/>
                <a:uFillTx/>
                <a:latin typeface="Arial"/>
                <a:ea typeface="+mn-ea"/>
                <a:cs typeface="+mn-cs"/>
              </a:rPr>
              <a:t>α ερωτήματα η απάντηση φαίνεται αρχικά απλή. </a:t>
            </a:r>
            <a:r>
              <a:rPr kumimoji="0" sz="1400" b="0" i="0" u="none" strike="noStrike" kern="1200" cap="none" spc="0" normalizeH="0" baseline="0" noProof="0" dirty="0" err="1">
                <a:ln>
                  <a:noFill/>
                </a:ln>
                <a:solidFill>
                  <a:srgbClr val="1C1C1C"/>
                </a:solidFill>
                <a:effectLst/>
                <a:uLnTx/>
                <a:uFillTx/>
                <a:latin typeface="Arial"/>
                <a:ea typeface="+mn-ea"/>
                <a:cs typeface="+mn-cs"/>
              </a:rPr>
              <a:t>Όλοι</a:t>
            </a:r>
            <a:r>
              <a:rPr kumimoji="0" sz="1400" b="0" i="0" u="none" strike="noStrike" kern="1200" cap="none" spc="0" normalizeH="0" baseline="0" noProof="0" dirty="0">
                <a:ln>
                  <a:noFill/>
                </a:ln>
                <a:solidFill>
                  <a:srgbClr val="1C1C1C"/>
                </a:solidFill>
                <a:effectLst/>
                <a:uLnTx/>
                <a:uFillTx/>
                <a:latin typeface="Arial"/>
                <a:ea typeface="+mn-ea"/>
                <a:cs typeface="+mn-cs"/>
              </a:rPr>
              <a:t> </a:t>
            </a:r>
            <a:r>
              <a:rPr kumimoji="0" sz="1400" b="0" i="0" u="none" strike="noStrike" kern="1200" cap="none" spc="0" normalizeH="0" baseline="0" noProof="0" dirty="0" err="1">
                <a:ln>
                  <a:noFill/>
                </a:ln>
                <a:solidFill>
                  <a:srgbClr val="1C1C1C"/>
                </a:solidFill>
                <a:effectLst/>
                <a:uLnTx/>
                <a:uFillTx/>
                <a:latin typeface="Arial"/>
                <a:ea typeface="+mn-ea"/>
                <a:cs typeface="+mn-cs"/>
              </a:rPr>
              <a:t>ξέρουν</a:t>
            </a:r>
            <a:r>
              <a:rPr kumimoji="0" sz="1400" b="0" i="0" u="none" strike="noStrike" kern="1200" cap="none" spc="0" normalizeH="0" baseline="0" noProof="0" dirty="0">
                <a:ln>
                  <a:noFill/>
                </a:ln>
                <a:solidFill>
                  <a:srgbClr val="1C1C1C"/>
                </a:solidFill>
                <a:effectLst/>
                <a:uLnTx/>
                <a:uFillTx/>
                <a:latin typeface="Arial"/>
                <a:ea typeface="+mn-ea"/>
                <a:cs typeface="+mn-cs"/>
              </a:rPr>
              <a:t> </a:t>
            </a:r>
            <a:r>
              <a:rPr kumimoji="0" sz="1400" b="0" i="0" u="none" strike="noStrike" kern="1200" cap="none" spc="0" normalizeH="0" baseline="0" noProof="0" dirty="0" err="1">
                <a:ln>
                  <a:noFill/>
                </a:ln>
                <a:solidFill>
                  <a:srgbClr val="1C1C1C"/>
                </a:solidFill>
                <a:effectLst/>
                <a:uLnTx/>
                <a:uFillTx/>
                <a:latin typeface="Arial"/>
                <a:ea typeface="+mn-ea"/>
                <a:cs typeface="+mn-cs"/>
              </a:rPr>
              <a:t>ότι</a:t>
            </a:r>
            <a:r>
              <a:rPr kumimoji="0" sz="1400" b="0" i="0" u="none" strike="noStrike" kern="1200" cap="none" spc="0" normalizeH="0" baseline="0" noProof="0" dirty="0">
                <a:ln>
                  <a:noFill/>
                </a:ln>
                <a:solidFill>
                  <a:srgbClr val="1C1C1C"/>
                </a:solidFill>
                <a:effectLst/>
                <a:uLnTx/>
                <a:uFillTx/>
                <a:latin typeface="Arial"/>
                <a:ea typeface="+mn-ea"/>
                <a:cs typeface="+mn-cs"/>
              </a:rPr>
              <a:t> </a:t>
            </a:r>
            <a:r>
              <a:rPr kumimoji="0" sz="1400" b="0" i="0" u="none" strike="noStrike" kern="1200" cap="none" spc="0" normalizeH="0" baseline="0" noProof="0" dirty="0" err="1">
                <a:ln>
                  <a:noFill/>
                </a:ln>
                <a:solidFill>
                  <a:srgbClr val="1C1C1C"/>
                </a:solidFill>
                <a:effectLst/>
                <a:uLnTx/>
                <a:uFillTx/>
                <a:latin typeface="Arial"/>
                <a:ea typeface="+mn-ea"/>
                <a:cs typeface="+mn-cs"/>
              </a:rPr>
              <a:t>δεν</a:t>
            </a:r>
            <a:r>
              <a:rPr kumimoji="0" sz="1400" b="0" i="0" u="none" strike="noStrike" kern="1200" cap="none" spc="0" normalizeH="0" baseline="0" noProof="0" dirty="0">
                <a:ln>
                  <a:noFill/>
                </a:ln>
                <a:solidFill>
                  <a:srgbClr val="1C1C1C"/>
                </a:solidFill>
                <a:effectLst/>
                <a:uLnTx/>
                <a:uFillTx/>
                <a:latin typeface="Arial"/>
                <a:ea typeface="+mn-ea"/>
                <a:cs typeface="+mn-cs"/>
              </a:rPr>
              <a:t> μπ</a:t>
            </a:r>
            <a:r>
              <a:rPr kumimoji="0" sz="1400" b="0" i="0" u="none" strike="noStrike" kern="1200" cap="none" spc="0" normalizeH="0" baseline="0" noProof="0" dirty="0" err="1">
                <a:ln>
                  <a:noFill/>
                </a:ln>
                <a:solidFill>
                  <a:srgbClr val="1C1C1C"/>
                </a:solidFill>
                <a:effectLst/>
                <a:uLnTx/>
                <a:uFillTx/>
                <a:latin typeface="Arial"/>
                <a:ea typeface="+mn-ea"/>
                <a:cs typeface="+mn-cs"/>
              </a:rPr>
              <a:t>ορούν</a:t>
            </a:r>
            <a:r>
              <a:rPr kumimoji="0" sz="1400" b="0" i="0" u="none" strike="noStrike" kern="1200" cap="none" spc="0" normalizeH="0" baseline="0" noProof="0" dirty="0">
                <a:ln>
                  <a:noFill/>
                </a:ln>
                <a:solidFill>
                  <a:srgbClr val="1C1C1C"/>
                </a:solidFill>
                <a:effectLst/>
                <a:uLnTx/>
                <a:uFillTx/>
                <a:latin typeface="Arial"/>
                <a:ea typeface="+mn-ea"/>
                <a:cs typeface="+mn-cs"/>
              </a:rPr>
              <a:t> να </a:t>
            </a:r>
            <a:r>
              <a:rPr kumimoji="0" sz="1400" b="0" i="0" u="none" strike="noStrike" kern="1200" cap="none" spc="0" normalizeH="0" baseline="0" noProof="0" dirty="0" err="1">
                <a:ln>
                  <a:noFill/>
                </a:ln>
                <a:solidFill>
                  <a:srgbClr val="1C1C1C"/>
                </a:solidFill>
                <a:effectLst/>
                <a:uLnTx/>
                <a:uFillTx/>
                <a:latin typeface="Arial"/>
                <a:ea typeface="+mn-ea"/>
                <a:cs typeface="+mn-cs"/>
              </a:rPr>
              <a:t>κάνουν</a:t>
            </a:r>
            <a:r>
              <a:rPr kumimoji="0" sz="1400" b="0" i="0" u="none" strike="noStrike" kern="1200" cap="none" spc="0" normalizeH="0" baseline="0" noProof="0" dirty="0">
                <a:ln>
                  <a:noFill/>
                </a:ln>
                <a:solidFill>
                  <a:srgbClr val="1C1C1C"/>
                </a:solidFill>
                <a:effectLst/>
                <a:uLnTx/>
                <a:uFillTx/>
                <a:latin typeface="Arial"/>
                <a:ea typeface="+mn-ea"/>
                <a:cs typeface="+mn-cs"/>
              </a:rPr>
              <a:t> </a:t>
            </a:r>
            <a:r>
              <a:rPr kumimoji="0" sz="1400" b="0" i="0" u="none" strike="noStrike" kern="1200" cap="none" spc="0" normalizeH="0" baseline="0" noProof="0" dirty="0" err="1">
                <a:ln>
                  <a:noFill/>
                </a:ln>
                <a:solidFill>
                  <a:srgbClr val="1C1C1C"/>
                </a:solidFill>
                <a:effectLst/>
                <a:uLnTx/>
                <a:uFillTx/>
                <a:latin typeface="Arial"/>
                <a:ea typeface="+mn-ea"/>
                <a:cs typeface="+mn-cs"/>
              </a:rPr>
              <a:t>ό,τι</a:t>
            </a:r>
            <a:r>
              <a:rPr kumimoji="0" sz="1400" b="0" i="0" u="none" strike="noStrike" kern="1200" cap="none" spc="0" normalizeH="0" baseline="0" noProof="0" dirty="0">
                <a:ln>
                  <a:noFill/>
                </a:ln>
                <a:solidFill>
                  <a:srgbClr val="1C1C1C"/>
                </a:solidFill>
                <a:effectLst/>
                <a:uLnTx/>
                <a:uFillTx/>
                <a:latin typeface="Arial"/>
                <a:ea typeface="+mn-ea"/>
                <a:cs typeface="+mn-cs"/>
              </a:rPr>
              <a:t> </a:t>
            </a:r>
            <a:r>
              <a:rPr kumimoji="0" sz="1400" b="1" i="0" u="none" strike="noStrike" kern="1200" cap="none" spc="0" normalizeH="0" baseline="0" noProof="0" dirty="0" err="1">
                <a:ln>
                  <a:noFill/>
                </a:ln>
                <a:solidFill>
                  <a:srgbClr val="1C1C1C"/>
                </a:solidFill>
                <a:effectLst/>
                <a:uLnTx/>
                <a:uFillTx/>
                <a:latin typeface="Arial"/>
                <a:ea typeface="+mn-ea"/>
                <a:cs typeface="+mn-cs"/>
              </a:rPr>
              <a:t>θέλουν</a:t>
            </a:r>
            <a:r>
              <a:rPr kumimoji="0" sz="1400" b="0" i="0" u="none" strike="noStrike" kern="1200" cap="none" spc="0" normalizeH="0" baseline="0" noProof="0" dirty="0">
                <a:ln>
                  <a:noFill/>
                </a:ln>
                <a:solidFill>
                  <a:srgbClr val="1C1C1C"/>
                </a:solidFill>
                <a:effectLst/>
                <a:uLnTx/>
                <a:uFillTx/>
                <a:latin typeface="Arial"/>
                <a:ea typeface="+mn-ea"/>
                <a:cs typeface="+mn-cs"/>
              </a:rPr>
              <a:t> ή </a:t>
            </a:r>
            <a:r>
              <a:rPr kumimoji="0" sz="1400" b="0" i="0" u="none" strike="noStrike" kern="1200" cap="none" spc="0" normalizeH="0" baseline="0" noProof="0" dirty="0" err="1">
                <a:ln>
                  <a:noFill/>
                </a:ln>
                <a:solidFill>
                  <a:srgbClr val="1C1C1C"/>
                </a:solidFill>
                <a:effectLst/>
                <a:uLnTx/>
                <a:uFillTx/>
                <a:latin typeface="Arial"/>
                <a:ea typeface="+mn-ea"/>
                <a:cs typeface="+mn-cs"/>
              </a:rPr>
              <a:t>ότι</a:t>
            </a:r>
            <a:r>
              <a:rPr kumimoji="0" sz="1400" b="0" i="0" u="none" strike="noStrike" kern="1200" cap="none" spc="0" normalizeH="0" baseline="0" noProof="0" dirty="0">
                <a:ln>
                  <a:noFill/>
                </a:ln>
                <a:solidFill>
                  <a:srgbClr val="1C1C1C"/>
                </a:solidFill>
                <a:effectLst/>
                <a:uLnTx/>
                <a:uFillTx/>
                <a:latin typeface="Arial"/>
                <a:ea typeface="+mn-ea"/>
                <a:cs typeface="+mn-cs"/>
              </a:rPr>
              <a:t> </a:t>
            </a:r>
            <a:r>
              <a:rPr kumimoji="0" sz="1400" b="0" i="0" u="none" strike="noStrike" kern="1200" cap="none" spc="0" normalizeH="0" baseline="0" noProof="0" dirty="0" err="1">
                <a:ln>
                  <a:noFill/>
                </a:ln>
                <a:solidFill>
                  <a:srgbClr val="1C1C1C"/>
                </a:solidFill>
                <a:effectLst/>
                <a:uLnTx/>
                <a:uFillTx/>
                <a:latin typeface="Arial"/>
                <a:ea typeface="+mn-ea"/>
                <a:cs typeface="+mn-cs"/>
              </a:rPr>
              <a:t>δεν</a:t>
            </a:r>
            <a:r>
              <a:rPr kumimoji="0" sz="1400" b="0" i="0" u="none" strike="noStrike" kern="1200" cap="none" spc="0" normalizeH="0" baseline="0" noProof="0" dirty="0">
                <a:ln>
                  <a:noFill/>
                </a:ln>
                <a:solidFill>
                  <a:srgbClr val="1C1C1C"/>
                </a:solidFill>
                <a:effectLst/>
                <a:uLnTx/>
                <a:uFillTx/>
                <a:latin typeface="Arial"/>
                <a:ea typeface="+mn-ea"/>
                <a:cs typeface="+mn-cs"/>
              </a:rPr>
              <a:t> </a:t>
            </a:r>
            <a:r>
              <a:rPr kumimoji="0" sz="1400" b="0" i="0" u="none" strike="noStrike" kern="1200" cap="none" spc="0" normalizeH="0" baseline="0" noProof="0" dirty="0" err="1">
                <a:ln>
                  <a:noFill/>
                </a:ln>
                <a:solidFill>
                  <a:srgbClr val="1C1C1C"/>
                </a:solidFill>
                <a:effectLst/>
                <a:uLnTx/>
                <a:uFillTx/>
                <a:latin typeface="Arial"/>
                <a:ea typeface="+mn-ea"/>
                <a:cs typeface="+mn-cs"/>
              </a:rPr>
              <a:t>είν</a:t>
            </a:r>
            <a:r>
              <a:rPr kumimoji="0" sz="1400" b="0" i="0" u="none" strike="noStrike" kern="1200" cap="none" spc="0" normalizeH="0" baseline="0" noProof="0" dirty="0">
                <a:ln>
                  <a:noFill/>
                </a:ln>
                <a:solidFill>
                  <a:srgbClr val="1C1C1C"/>
                </a:solidFill>
                <a:effectLst/>
                <a:uLnTx/>
                <a:uFillTx/>
                <a:latin typeface="Arial"/>
                <a:ea typeface="+mn-ea"/>
                <a:cs typeface="+mn-cs"/>
              </a:rPr>
              <a:t>αι σωστό να λέει κανείς ψέματα. Να </a:t>
            </a:r>
            <a:r>
              <a:rPr kumimoji="0" sz="1400" b="0" i="0" u="none" strike="noStrike" kern="1200" cap="none" spc="0" normalizeH="0" baseline="0" noProof="0" dirty="0" err="1">
                <a:ln>
                  <a:noFill/>
                </a:ln>
                <a:solidFill>
                  <a:srgbClr val="1C1C1C"/>
                </a:solidFill>
                <a:effectLst/>
                <a:uLnTx/>
                <a:uFillTx/>
                <a:latin typeface="Arial"/>
                <a:ea typeface="+mn-ea"/>
                <a:cs typeface="+mn-cs"/>
              </a:rPr>
              <a:t>όμως</a:t>
            </a:r>
            <a:r>
              <a:rPr kumimoji="0" sz="1400" b="0" i="0" u="none" strike="noStrike" kern="1200" cap="none" spc="0" normalizeH="0" baseline="0" noProof="0" dirty="0">
                <a:ln>
                  <a:noFill/>
                </a:ln>
                <a:solidFill>
                  <a:srgbClr val="1C1C1C"/>
                </a:solidFill>
                <a:effectLst/>
                <a:uLnTx/>
                <a:uFillTx/>
                <a:latin typeface="Arial"/>
                <a:ea typeface="+mn-ea"/>
                <a:cs typeface="+mn-cs"/>
              </a:rPr>
              <a:t> π</a:t>
            </a:r>
            <a:r>
              <a:rPr kumimoji="0" sz="1400" b="0" i="0" u="none" strike="noStrike" kern="1200" cap="none" spc="0" normalizeH="0" baseline="0" noProof="0" dirty="0" err="1">
                <a:ln>
                  <a:noFill/>
                </a:ln>
                <a:solidFill>
                  <a:srgbClr val="1C1C1C"/>
                </a:solidFill>
                <a:effectLst/>
                <a:uLnTx/>
                <a:uFillTx/>
                <a:latin typeface="Arial"/>
                <a:ea typeface="+mn-ea"/>
                <a:cs typeface="+mn-cs"/>
              </a:rPr>
              <a:t>ου</a:t>
            </a:r>
            <a:r>
              <a:rPr kumimoji="0" sz="1400" b="0" i="0" u="none" strike="noStrike" kern="1200" cap="none" spc="0" normalizeH="0" baseline="0" noProof="0" dirty="0">
                <a:ln>
                  <a:noFill/>
                </a:ln>
                <a:solidFill>
                  <a:srgbClr val="1C1C1C"/>
                </a:solidFill>
                <a:effectLst/>
                <a:uLnTx/>
                <a:uFillTx/>
                <a:latin typeface="Arial"/>
                <a:ea typeface="+mn-ea"/>
                <a:cs typeface="+mn-cs"/>
              </a:rPr>
              <a:t> </a:t>
            </a:r>
            <a:r>
              <a:rPr kumimoji="0" sz="1400" b="0" i="0" u="none" strike="noStrike" kern="1200" cap="none" spc="0" normalizeH="0" baseline="0" noProof="0" dirty="0" err="1">
                <a:ln>
                  <a:noFill/>
                </a:ln>
                <a:solidFill>
                  <a:srgbClr val="1C1C1C"/>
                </a:solidFill>
                <a:effectLst/>
                <a:uLnTx/>
                <a:uFillTx/>
                <a:latin typeface="Arial"/>
                <a:ea typeface="+mn-ea"/>
                <a:cs typeface="+mn-cs"/>
              </a:rPr>
              <a:t>μι</a:t>
            </a:r>
            <a:r>
              <a:rPr kumimoji="0" sz="1400" b="0" i="0" u="none" strike="noStrike" kern="1200" cap="none" spc="0" normalizeH="0" baseline="0" noProof="0" dirty="0">
                <a:ln>
                  <a:noFill/>
                </a:ln>
                <a:solidFill>
                  <a:srgbClr val="1C1C1C"/>
                </a:solidFill>
                <a:effectLst/>
                <a:uLnTx/>
                <a:uFillTx/>
                <a:latin typeface="Arial"/>
                <a:ea typeface="+mn-ea"/>
                <a:cs typeface="+mn-cs"/>
              </a:rPr>
              <a:t>α μέρα σου χαρίζουν μια άσχημη ζακέτα και δεν ξέρεις αν πρέπει να δεχτείς το δώρο με </a:t>
            </a:r>
            <a:r>
              <a:rPr kumimoji="0" sz="1400" b="1" i="0" u="none" strike="noStrike" kern="1200" cap="none" spc="0" normalizeH="0" baseline="0" noProof="0" dirty="0">
                <a:ln>
                  <a:noFill/>
                </a:ln>
                <a:solidFill>
                  <a:srgbClr val="1C1C1C"/>
                </a:solidFill>
                <a:effectLst/>
                <a:uLnTx/>
                <a:uFillTx/>
                <a:latin typeface="Arial"/>
                <a:ea typeface="+mn-ea"/>
                <a:cs typeface="+mn-cs"/>
              </a:rPr>
              <a:t>ειλικρίνεια</a:t>
            </a:r>
            <a:r>
              <a:rPr kumimoji="0" sz="1400" b="0" i="0" u="none" strike="noStrike" kern="1200" cap="none" spc="0" normalizeH="0" baseline="0" noProof="0" dirty="0">
                <a:ln>
                  <a:noFill/>
                </a:ln>
                <a:solidFill>
                  <a:srgbClr val="1C1C1C"/>
                </a:solidFill>
                <a:effectLst/>
                <a:uLnTx/>
                <a:uFillTx/>
                <a:latin typeface="Arial"/>
                <a:ea typeface="+mn-ea"/>
                <a:cs typeface="+mn-cs"/>
              </a:rPr>
              <a:t> ή με </a:t>
            </a:r>
            <a:r>
              <a:rPr kumimoji="0" sz="1400" b="1" i="0" u="none" strike="noStrike" kern="1200" cap="none" spc="0" normalizeH="0" baseline="0" noProof="0" dirty="0">
                <a:ln>
                  <a:noFill/>
                </a:ln>
                <a:solidFill>
                  <a:srgbClr val="1C1C1C"/>
                </a:solidFill>
                <a:effectLst/>
                <a:uLnTx/>
                <a:uFillTx/>
                <a:latin typeface="Arial"/>
                <a:ea typeface="+mn-ea"/>
                <a:cs typeface="+mn-cs"/>
              </a:rPr>
              <a:t>ευγένεια</a:t>
            </a:r>
            <a:r>
              <a:rPr kumimoji="0" sz="1400" b="0" i="0" u="none" strike="noStrike" kern="1200" cap="none" spc="0" normalizeH="0" baseline="0" noProof="0" dirty="0">
                <a:ln>
                  <a:noFill/>
                </a:ln>
                <a:solidFill>
                  <a:srgbClr val="1C1C1C"/>
                </a:solidFill>
                <a:effectLst/>
                <a:uLnTx/>
                <a:uFillTx/>
                <a:latin typeface="Arial"/>
                <a:ea typeface="+mn-ea"/>
                <a:cs typeface="+mn-cs"/>
              </a:rPr>
              <a:t>. </a:t>
            </a:r>
            <a:r>
              <a:rPr kumimoji="0" sz="1400" b="0" i="0" u="none" strike="noStrike" kern="1200" cap="none" spc="0" normalizeH="0" baseline="0" noProof="0" dirty="0" err="1">
                <a:ln>
                  <a:noFill/>
                </a:ln>
                <a:solidFill>
                  <a:srgbClr val="1C1C1C"/>
                </a:solidFill>
                <a:effectLst/>
                <a:uLnTx/>
                <a:uFillTx/>
                <a:latin typeface="Arial"/>
                <a:ea typeface="+mn-ea"/>
                <a:cs typeface="+mn-cs"/>
              </a:rPr>
              <a:t>Τι</a:t>
            </a:r>
            <a:r>
              <a:rPr kumimoji="0" sz="1400" b="0" i="0" u="none" strike="noStrike" kern="1200" cap="none" spc="0" normalizeH="0" baseline="0" noProof="0" dirty="0">
                <a:ln>
                  <a:noFill/>
                </a:ln>
                <a:solidFill>
                  <a:srgbClr val="1C1C1C"/>
                </a:solidFill>
                <a:effectLst/>
                <a:uLnTx/>
                <a:uFillTx/>
                <a:latin typeface="Arial"/>
                <a:ea typeface="+mn-ea"/>
                <a:cs typeface="+mn-cs"/>
              </a:rPr>
              <a:t> </a:t>
            </a:r>
            <a:r>
              <a:rPr kumimoji="0" sz="1400" b="0" i="0" u="none" strike="noStrike" kern="1200" cap="none" spc="0" normalizeH="0" baseline="0" noProof="0" dirty="0" err="1">
                <a:ln>
                  <a:noFill/>
                </a:ln>
                <a:solidFill>
                  <a:srgbClr val="1C1C1C"/>
                </a:solidFill>
                <a:effectLst/>
                <a:uLnTx/>
                <a:uFillTx/>
                <a:latin typeface="Arial"/>
                <a:ea typeface="+mn-ea"/>
                <a:cs typeface="+mn-cs"/>
              </a:rPr>
              <a:t>είν</a:t>
            </a:r>
            <a:r>
              <a:rPr kumimoji="0" sz="1400" b="0" i="0" u="none" strike="noStrike" kern="1200" cap="none" spc="0" normalizeH="0" baseline="0" noProof="0" dirty="0">
                <a:ln>
                  <a:noFill/>
                </a:ln>
                <a:solidFill>
                  <a:srgbClr val="1C1C1C"/>
                </a:solidFill>
                <a:effectLst/>
                <a:uLnTx/>
                <a:uFillTx/>
                <a:latin typeface="Arial"/>
                <a:ea typeface="+mn-ea"/>
                <a:cs typeface="+mn-cs"/>
              </a:rPr>
              <a:t>αι καλύτερο να κάνεις; Και γιατί;</a:t>
            </a:r>
          </a:p>
        </p:txBody>
      </p:sp>
      <p:sp>
        <p:nvSpPr>
          <p:cNvPr id="4" name="TextBox 3"/>
          <p:cNvSpPr txBox="1"/>
          <p:nvPr/>
        </p:nvSpPr>
        <p:spPr>
          <a:xfrm>
            <a:off x="1021080" y="2523912"/>
            <a:ext cx="10149840" cy="711477"/>
          </a:xfrm>
          <a:prstGeom prst="rect">
            <a:avLst/>
          </a:prstGeom>
          <a:noFill/>
        </p:spPr>
        <p:txBody>
          <a:bodyPr wrap="square" lIns="27432" tIns="18288" rIns="27432" bIns="18288" anchor="t">
            <a:spAutoFit/>
          </a:bodyPr>
          <a:lstStyle/>
          <a:p>
            <a:pPr marL="0" marR="0" lvl="0" indent="0" algn="just" defTabSz="457200" rtl="0" eaLnBrk="1" fontAlgn="auto" latinLnBrk="0" hangingPunct="1">
              <a:lnSpc>
                <a:spcPct val="102000"/>
              </a:lnSpc>
              <a:spcBef>
                <a:spcPts val="0"/>
              </a:spcBef>
              <a:spcAft>
                <a:spcPts val="0"/>
              </a:spcAft>
              <a:buClrTx/>
              <a:buSzTx/>
              <a:buFontTx/>
              <a:buNone/>
              <a:tabLst/>
              <a:defRPr/>
            </a:pPr>
            <a:r>
              <a:rPr kumimoji="0" sz="1400" b="0" i="0" u="none" strike="noStrike" kern="1200" cap="none" spc="0" normalizeH="0" baseline="0" noProof="0" dirty="0">
                <a:ln>
                  <a:noFill/>
                </a:ln>
                <a:solidFill>
                  <a:srgbClr val="1C1C1C"/>
                </a:solidFill>
                <a:effectLst/>
                <a:uLnTx/>
                <a:uFillTx/>
                <a:latin typeface="Arial"/>
                <a:ea typeface="+mn-ea"/>
                <a:cs typeface="+mn-cs"/>
              </a:rPr>
              <a:t>Η α</a:t>
            </a:r>
            <a:r>
              <a:rPr kumimoji="0" sz="1400" b="0" i="0" u="none" strike="noStrike" kern="1200" cap="none" spc="0" normalizeH="0" baseline="0" noProof="0" dirty="0" err="1">
                <a:ln>
                  <a:noFill/>
                </a:ln>
                <a:solidFill>
                  <a:srgbClr val="1C1C1C"/>
                </a:solidFill>
                <a:effectLst/>
                <a:uLnTx/>
                <a:uFillTx/>
                <a:latin typeface="Arial"/>
                <a:ea typeface="+mn-ea"/>
                <a:cs typeface="+mn-cs"/>
              </a:rPr>
              <a:t>λήθει</a:t>
            </a:r>
            <a:r>
              <a:rPr kumimoji="0" sz="1400" b="0" i="0" u="none" strike="noStrike" kern="1200" cap="none" spc="0" normalizeH="0" baseline="0" noProof="0" dirty="0">
                <a:ln>
                  <a:noFill/>
                </a:ln>
                <a:solidFill>
                  <a:srgbClr val="1C1C1C"/>
                </a:solidFill>
                <a:effectLst/>
                <a:uLnTx/>
                <a:uFillTx/>
                <a:latin typeface="Arial"/>
                <a:ea typeface="+mn-ea"/>
                <a:cs typeface="+mn-cs"/>
              </a:rPr>
              <a:t>α είναι ότι σε τέτοια ερωτήματα, τα «ηθικά» όπως τα ονομάζουν, δεν είναι εύκολο να απαντήσει κανείς ούτε συμφωνούν όλοι στο πώς. </a:t>
            </a:r>
            <a:r>
              <a:rPr kumimoji="0" sz="1400" b="0" i="0" u="none" strike="noStrike" kern="1200" cap="none" spc="0" normalizeH="0" baseline="0" noProof="0" dirty="0" err="1">
                <a:ln>
                  <a:noFill/>
                </a:ln>
                <a:solidFill>
                  <a:srgbClr val="1C1C1C"/>
                </a:solidFill>
                <a:effectLst/>
                <a:uLnTx/>
                <a:uFillTx/>
                <a:latin typeface="Arial"/>
                <a:ea typeface="+mn-ea"/>
                <a:cs typeface="+mn-cs"/>
              </a:rPr>
              <a:t>Ίσως</a:t>
            </a:r>
            <a:r>
              <a:rPr kumimoji="0" sz="1400" b="0" i="0" u="none" strike="noStrike" kern="1200" cap="none" spc="0" normalizeH="0" baseline="0" noProof="0" dirty="0">
                <a:ln>
                  <a:noFill/>
                </a:ln>
                <a:solidFill>
                  <a:srgbClr val="1C1C1C"/>
                </a:solidFill>
                <a:effectLst/>
                <a:uLnTx/>
                <a:uFillTx/>
                <a:latin typeface="Arial"/>
                <a:ea typeface="+mn-ea"/>
                <a:cs typeface="+mn-cs"/>
              </a:rPr>
              <a:t> </a:t>
            </a:r>
            <a:r>
              <a:rPr kumimoji="0" sz="1400" b="0" i="0" u="none" strike="noStrike" kern="1200" cap="none" spc="0" normalizeH="0" baseline="0" noProof="0" dirty="0" err="1">
                <a:ln>
                  <a:noFill/>
                </a:ln>
                <a:solidFill>
                  <a:srgbClr val="1C1C1C"/>
                </a:solidFill>
                <a:effectLst/>
                <a:uLnTx/>
                <a:uFillTx/>
                <a:latin typeface="Arial"/>
                <a:ea typeface="+mn-ea"/>
                <a:cs typeface="+mn-cs"/>
              </a:rPr>
              <a:t>γι</a:t>
            </a:r>
            <a:r>
              <a:rPr kumimoji="0" sz="1400" b="0" i="0" u="none" strike="noStrike" kern="1200" cap="none" spc="0" normalizeH="0" baseline="0" noProof="0" dirty="0">
                <a:ln>
                  <a:noFill/>
                </a:ln>
                <a:solidFill>
                  <a:srgbClr val="1C1C1C"/>
                </a:solidFill>
                <a:effectLst/>
                <a:uLnTx/>
                <a:uFillTx/>
                <a:latin typeface="Arial"/>
                <a:ea typeface="+mn-ea"/>
                <a:cs typeface="+mn-cs"/>
              </a:rPr>
              <a:t>’ α</a:t>
            </a:r>
            <a:r>
              <a:rPr kumimoji="0" sz="1400" b="0" i="0" u="none" strike="noStrike" kern="1200" cap="none" spc="0" normalizeH="0" baseline="0" noProof="0" dirty="0" err="1">
                <a:ln>
                  <a:noFill/>
                </a:ln>
                <a:solidFill>
                  <a:srgbClr val="1C1C1C"/>
                </a:solidFill>
                <a:effectLst/>
                <a:uLnTx/>
                <a:uFillTx/>
                <a:latin typeface="Arial"/>
                <a:ea typeface="+mn-ea"/>
                <a:cs typeface="+mn-cs"/>
              </a:rPr>
              <a:t>υτό</a:t>
            </a:r>
            <a:r>
              <a:rPr kumimoji="0" sz="1400" b="0" i="0" u="none" strike="noStrike" kern="1200" cap="none" spc="0" normalizeH="0" baseline="0" noProof="0" dirty="0">
                <a:ln>
                  <a:noFill/>
                </a:ln>
                <a:solidFill>
                  <a:srgbClr val="1C1C1C"/>
                </a:solidFill>
                <a:effectLst/>
                <a:uLnTx/>
                <a:uFillTx/>
                <a:latin typeface="Arial"/>
                <a:ea typeface="+mn-ea"/>
                <a:cs typeface="+mn-cs"/>
              </a:rPr>
              <a:t> να </a:t>
            </a:r>
            <a:r>
              <a:rPr kumimoji="0" sz="1400" b="0" i="0" u="none" strike="noStrike" kern="1200" cap="none" spc="0" normalizeH="0" baseline="0" noProof="0" dirty="0" err="1">
                <a:ln>
                  <a:noFill/>
                </a:ln>
                <a:solidFill>
                  <a:srgbClr val="1C1C1C"/>
                </a:solidFill>
                <a:effectLst/>
                <a:uLnTx/>
                <a:uFillTx/>
                <a:latin typeface="Arial"/>
                <a:ea typeface="+mn-ea"/>
                <a:cs typeface="+mn-cs"/>
              </a:rPr>
              <a:t>έχουν</a:t>
            </a:r>
            <a:r>
              <a:rPr kumimoji="0" sz="1400" b="0" i="0" u="none" strike="noStrike" kern="1200" cap="none" spc="0" normalizeH="0" baseline="0" noProof="0" dirty="0">
                <a:ln>
                  <a:noFill/>
                </a:ln>
                <a:solidFill>
                  <a:srgbClr val="1C1C1C"/>
                </a:solidFill>
                <a:effectLst/>
                <a:uLnTx/>
                <a:uFillTx/>
                <a:latin typeface="Arial"/>
                <a:ea typeface="+mn-ea"/>
                <a:cs typeface="+mn-cs"/>
              </a:rPr>
              <a:t> </a:t>
            </a:r>
            <a:r>
              <a:rPr kumimoji="0" sz="1400" b="0" i="0" u="none" strike="noStrike" kern="1200" cap="none" spc="0" normalizeH="0" baseline="0" noProof="0" dirty="0" err="1">
                <a:ln>
                  <a:noFill/>
                </a:ln>
                <a:solidFill>
                  <a:srgbClr val="1C1C1C"/>
                </a:solidFill>
                <a:effectLst/>
                <a:uLnTx/>
                <a:uFillTx/>
                <a:latin typeface="Arial"/>
                <a:ea typeface="+mn-ea"/>
                <a:cs typeface="+mn-cs"/>
              </a:rPr>
              <a:t>γρ</a:t>
            </a:r>
            <a:r>
              <a:rPr kumimoji="0" sz="1400" b="0" i="0" u="none" strike="noStrike" kern="1200" cap="none" spc="0" normalizeH="0" baseline="0" noProof="0" dirty="0">
                <a:ln>
                  <a:noFill/>
                </a:ln>
                <a:solidFill>
                  <a:srgbClr val="1C1C1C"/>
                </a:solidFill>
                <a:effectLst/>
                <a:uLnTx/>
                <a:uFillTx/>
                <a:latin typeface="Arial"/>
                <a:ea typeface="+mn-ea"/>
                <a:cs typeface="+mn-cs"/>
              </a:rPr>
              <a:t>αφτεί τόσες ιστορίες που ασχολούνται με αυτά μέσα στους αιώνες. Ο </a:t>
            </a:r>
            <a:r>
              <a:rPr kumimoji="0" sz="1400" b="0" i="1" u="none" strike="noStrike" kern="1200" cap="none" spc="0" normalizeH="0" baseline="0" noProof="0" dirty="0" err="1">
                <a:ln>
                  <a:noFill/>
                </a:ln>
                <a:solidFill>
                  <a:srgbClr val="1C1C1C"/>
                </a:solidFill>
                <a:effectLst/>
                <a:uLnTx/>
                <a:uFillTx/>
                <a:latin typeface="Arial"/>
                <a:ea typeface="+mn-ea"/>
                <a:cs typeface="+mn-cs"/>
              </a:rPr>
              <a:t>λόγος</a:t>
            </a:r>
            <a:r>
              <a:rPr kumimoji="0" sz="1400" b="0" i="0" u="none" strike="noStrike" kern="1200" cap="none" spc="0" normalizeH="0" baseline="0" noProof="0" dirty="0">
                <a:ln>
                  <a:noFill/>
                </a:ln>
                <a:solidFill>
                  <a:srgbClr val="1C1C1C"/>
                </a:solidFill>
                <a:effectLst/>
                <a:uLnTx/>
                <a:uFillTx/>
                <a:latin typeface="Arial"/>
                <a:ea typeface="+mn-ea"/>
                <a:cs typeface="+mn-cs"/>
              </a:rPr>
              <a:t> π</a:t>
            </a:r>
            <a:r>
              <a:rPr kumimoji="0" sz="1400" b="0" i="0" u="none" strike="noStrike" kern="1200" cap="none" spc="0" normalizeH="0" baseline="0" noProof="0" dirty="0" err="1">
                <a:ln>
                  <a:noFill/>
                </a:ln>
                <a:solidFill>
                  <a:srgbClr val="1C1C1C"/>
                </a:solidFill>
                <a:effectLst/>
                <a:uLnTx/>
                <a:uFillTx/>
                <a:latin typeface="Arial"/>
                <a:ea typeface="+mn-ea"/>
                <a:cs typeface="+mn-cs"/>
              </a:rPr>
              <a:t>ου</a:t>
            </a:r>
            <a:r>
              <a:rPr kumimoji="0" sz="1400" b="0" i="0" u="none" strike="noStrike" kern="1200" cap="none" spc="0" normalizeH="0" baseline="0" noProof="0" dirty="0">
                <a:ln>
                  <a:noFill/>
                </a:ln>
                <a:solidFill>
                  <a:srgbClr val="1C1C1C"/>
                </a:solidFill>
                <a:effectLst/>
                <a:uLnTx/>
                <a:uFillTx/>
                <a:latin typeface="Arial"/>
                <a:ea typeface="+mn-ea"/>
                <a:cs typeface="+mn-cs"/>
              </a:rPr>
              <a:t> θα σας πω </a:t>
            </a:r>
            <a:r>
              <a:rPr kumimoji="0" sz="1400" b="0" i="0" u="none" strike="noStrike" kern="1200" cap="none" spc="0" normalizeH="0" baseline="0" noProof="0" dirty="0" err="1">
                <a:ln>
                  <a:noFill/>
                </a:ln>
                <a:solidFill>
                  <a:srgbClr val="1C1C1C"/>
                </a:solidFill>
                <a:effectLst/>
                <a:uLnTx/>
                <a:uFillTx/>
                <a:latin typeface="Arial"/>
                <a:ea typeface="+mn-ea"/>
                <a:cs typeface="+mn-cs"/>
              </a:rPr>
              <a:t>κά</a:t>
            </a:r>
            <a:r>
              <a:rPr kumimoji="0" sz="1400" b="0" i="0" u="none" strike="noStrike" kern="1200" cap="none" spc="0" normalizeH="0" baseline="0" noProof="0" dirty="0">
                <a:ln>
                  <a:noFill/>
                </a:ln>
                <a:solidFill>
                  <a:srgbClr val="1C1C1C"/>
                </a:solidFill>
                <a:effectLst/>
                <a:uLnTx/>
                <a:uFillTx/>
                <a:latin typeface="Arial"/>
                <a:ea typeface="+mn-ea"/>
                <a:cs typeface="+mn-cs"/>
              </a:rPr>
              <a:t>ποιες από αυτές, είναι γιατί μοιάζουν με αινίγματα ή με </a:t>
            </a:r>
            <a:r>
              <a:rPr kumimoji="0" sz="1400" b="0" i="1" u="none" strike="noStrike" kern="1200" cap="none" spc="0" normalizeH="0" baseline="0" noProof="0" dirty="0">
                <a:ln>
                  <a:noFill/>
                </a:ln>
                <a:solidFill>
                  <a:srgbClr val="1C1C1C"/>
                </a:solidFill>
                <a:effectLst/>
                <a:uLnTx/>
                <a:uFillTx/>
                <a:latin typeface="Arial"/>
                <a:ea typeface="+mn-ea"/>
                <a:cs typeface="+mn-cs"/>
              </a:rPr>
              <a:t>προβλήματα</a:t>
            </a:r>
            <a:r>
              <a:rPr kumimoji="0" sz="1400" b="0" i="0" u="none" strike="noStrike" kern="1200" cap="none" spc="0" normalizeH="0" baseline="0" noProof="0" dirty="0">
                <a:ln>
                  <a:noFill/>
                </a:ln>
                <a:solidFill>
                  <a:srgbClr val="1C1C1C"/>
                </a:solidFill>
                <a:effectLst/>
                <a:uLnTx/>
                <a:uFillTx/>
                <a:latin typeface="Arial"/>
                <a:ea typeface="+mn-ea"/>
                <a:cs typeface="+mn-cs"/>
              </a:rPr>
              <a:t> που πρέπει να βρείτε τη λύση τους. </a:t>
            </a:r>
            <a:r>
              <a:rPr kumimoji="0" sz="1600" b="0" i="0" u="none" strike="noStrike" kern="1200" cap="none" spc="0" normalizeH="0" baseline="0" noProof="0" dirty="0">
                <a:ln>
                  <a:noFill/>
                </a:ln>
                <a:solidFill>
                  <a:srgbClr val="1C1C1C"/>
                </a:solidFill>
                <a:effectLst/>
                <a:uLnTx/>
                <a:uFillTx/>
                <a:latin typeface="Arial"/>
                <a:ea typeface="+mn-ea"/>
                <a:cs typeface="+mn-cs"/>
              </a:rPr>
              <a:t> </a:t>
            </a:r>
          </a:p>
        </p:txBody>
      </p:sp>
      <p:sp>
        <p:nvSpPr>
          <p:cNvPr id="6" name="TextBox 5">
            <a:extLst>
              <a:ext uri="{FF2B5EF4-FFF2-40B4-BE49-F238E27FC236}">
                <a16:creationId xmlns:a16="http://schemas.microsoft.com/office/drawing/2014/main" id="{886B5E86-F842-FF2F-7A3A-69CC14E68754}"/>
              </a:ext>
            </a:extLst>
          </p:cNvPr>
          <p:cNvSpPr txBox="1"/>
          <p:nvPr/>
        </p:nvSpPr>
        <p:spPr>
          <a:xfrm>
            <a:off x="0" y="0"/>
            <a:ext cx="12192000" cy="369332"/>
          </a:xfrm>
          <a:prstGeom prst="rect">
            <a:avLst/>
          </a:prstGeom>
          <a:solidFill>
            <a:srgbClr val="E5ECEE"/>
          </a:solidFill>
        </p:spPr>
        <p:txBody>
          <a:bodyPr wrap="square" rtlCol="0">
            <a:spAutoFit/>
          </a:bodyPr>
          <a:lstStyle/>
          <a:p>
            <a:pPr algn="ctr"/>
            <a:r>
              <a:rPr lang="el-GR" dirty="0"/>
              <a:t>Εισαγωγική ενότητα Γ΄- Δ΄ Δημοτικού</a:t>
            </a:r>
          </a:p>
        </p:txBody>
      </p:sp>
      <p:sp>
        <p:nvSpPr>
          <p:cNvPr id="7" name="Rectangle 32">
            <a:extLst>
              <a:ext uri="{FF2B5EF4-FFF2-40B4-BE49-F238E27FC236}">
                <a16:creationId xmlns:a16="http://schemas.microsoft.com/office/drawing/2014/main" id="{C71CF2A4-0DC1-D82F-FD47-8A024420EB6E}"/>
              </a:ext>
            </a:extLst>
          </p:cNvPr>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a:extLst>
              <a:ext uri="{FF2B5EF4-FFF2-40B4-BE49-F238E27FC236}">
                <a16:creationId xmlns:a16="http://schemas.microsoft.com/office/drawing/2014/main" id="{CBD6C995-B8FF-AFC5-02FB-983B70458795}"/>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20</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
        <p:nvSpPr>
          <p:cNvPr id="8" name="TextBox 7">
            <a:extLst>
              <a:ext uri="{FF2B5EF4-FFF2-40B4-BE49-F238E27FC236}">
                <a16:creationId xmlns:a16="http://schemas.microsoft.com/office/drawing/2014/main" id="{2DD6D3F2-3369-66CC-9AF6-EA6D6D56BE48}"/>
              </a:ext>
            </a:extLst>
          </p:cNvPr>
          <p:cNvSpPr txBox="1"/>
          <p:nvPr/>
        </p:nvSpPr>
        <p:spPr>
          <a:xfrm>
            <a:off x="1021080" y="3522132"/>
            <a:ext cx="8854440" cy="1176989"/>
          </a:xfrm>
          <a:prstGeom prst="rect">
            <a:avLst/>
          </a:prstGeom>
          <a:noFill/>
        </p:spPr>
        <p:txBody>
          <a:bodyPr wrap="square">
            <a:spAutoFit/>
          </a:bodyPr>
          <a:lstStyle/>
          <a:p>
            <a:pPr marL="0" marR="0" lvl="0" indent="0" algn="just" defTabSz="457200" rtl="0" eaLnBrk="1" fontAlgn="auto" latinLnBrk="0" hangingPunct="1">
              <a:lnSpc>
                <a:spcPct val="102000"/>
              </a:lnSpc>
              <a:spcBef>
                <a:spcPts val="0"/>
              </a:spcBef>
              <a:spcAft>
                <a:spcPts val="0"/>
              </a:spcAft>
              <a:buClrTx/>
              <a:buSzTx/>
              <a:buFontTx/>
              <a:buNone/>
              <a:tabLst/>
              <a:defRPr/>
            </a:pPr>
            <a:r>
              <a:rPr kumimoji="0" lang="el-GR" sz="1400" b="0" i="0" u="none" strike="noStrike" kern="1200" cap="none" spc="0" normalizeH="0" baseline="0" noProof="0" dirty="0">
                <a:ln>
                  <a:noFill/>
                </a:ln>
                <a:solidFill>
                  <a:srgbClr val="1C1C1C"/>
                </a:solidFill>
                <a:effectLst/>
                <a:uLnTx/>
                <a:uFillTx/>
                <a:latin typeface="Arial"/>
                <a:ea typeface="+mn-ea"/>
                <a:cs typeface="+mn-cs"/>
              </a:rPr>
              <a:t>Για να γίνει αυτό, θα πρέπει να σκεφτείτε και να συζητήσετε όλοι μαζί τις πιθανές απαντήσεις, όπως και τις αντιρρήσεις σε αυτές. Το πρόβλημα θα βρίσκεται κρυμμένο μέσα στις ιστορίες που θα διαβάζετε, αλλά μην ανησυχείτε, θα σας βοηθάω να το βρίσκετε! Όταν θα με βλέπετε μπροστά σας, σκεφτείτε με σαν ένα καμπανάκι για να σταματήσετε την ανάγνωση και να ξεκινήσετε να σκέφτεστε και έπειτα να συζητάτε το ερώτημα ή τα ερωτήματα που κάθε φορά θα σας αποκαλύπτω. </a:t>
            </a:r>
          </a:p>
        </p:txBody>
      </p:sp>
      <p:pic>
        <p:nvPicPr>
          <p:cNvPr id="11" name="Picture 4" descr="image2.png">
            <a:extLst>
              <a:ext uri="{FF2B5EF4-FFF2-40B4-BE49-F238E27FC236}">
                <a16:creationId xmlns:a16="http://schemas.microsoft.com/office/drawing/2014/main" id="{31246125-2A3F-A57A-39E1-DE4C00E30E37}"/>
              </a:ext>
            </a:extLst>
          </p:cNvPr>
          <p:cNvPicPr>
            <a:picLocks noChangeAspect="1"/>
          </p:cNvPicPr>
          <p:nvPr/>
        </p:nvPicPr>
        <p:blipFill>
          <a:blip r:embed="rId2"/>
          <a:stretch>
            <a:fillRect/>
          </a:stretch>
        </p:blipFill>
        <p:spPr>
          <a:xfrm>
            <a:off x="10032105" y="3429000"/>
            <a:ext cx="885710" cy="132588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Box 2"/>
          <p:cNvSpPr txBox="1"/>
          <p:nvPr/>
        </p:nvSpPr>
        <p:spPr>
          <a:xfrm>
            <a:off x="758952" y="1266296"/>
            <a:ext cx="10447528" cy="1341329"/>
          </a:xfrm>
          <a:prstGeom prst="rect">
            <a:avLst/>
          </a:prstGeom>
          <a:noFill/>
        </p:spPr>
        <p:txBody>
          <a:bodyPr wrap="square" lIns="27432" tIns="18288" rIns="27432" bIns="18288" anchor="t">
            <a:spAutoFit/>
          </a:bodyPr>
          <a:lstStyle/>
          <a:p>
            <a:pPr marL="0" marR="0" lvl="0" indent="0" algn="just" defTabSz="457200" rtl="0" eaLnBrk="1" fontAlgn="auto" latinLnBrk="0" hangingPunct="1">
              <a:lnSpc>
                <a:spcPct val="102000"/>
              </a:lnSpc>
              <a:spcBef>
                <a:spcPts val="0"/>
              </a:spcBef>
              <a:spcAft>
                <a:spcPts val="0"/>
              </a:spcAft>
              <a:buClrTx/>
              <a:buSzTx/>
              <a:buFontTx/>
              <a:buNone/>
              <a:tabLst/>
              <a:defRPr/>
            </a:pPr>
            <a:r>
              <a:rPr kumimoji="0" sz="1400" b="0" i="0" u="none" strike="noStrike" kern="1200" cap="none" spc="0" normalizeH="0" baseline="0" noProof="0" dirty="0">
                <a:ln>
                  <a:noFill/>
                </a:ln>
                <a:solidFill>
                  <a:srgbClr val="1C1C1C"/>
                </a:solidFill>
                <a:effectLst/>
                <a:uLnTx/>
                <a:uFillTx/>
                <a:latin typeface="Arial"/>
                <a:ea typeface="+mn-ea"/>
                <a:cs typeface="+mn-cs"/>
              </a:rPr>
              <a:t>Ο </a:t>
            </a:r>
            <a:r>
              <a:rPr kumimoji="0" sz="1400" b="0" i="1" u="none" strike="noStrike" kern="1200" cap="none" spc="0" normalizeH="0" baseline="0" noProof="0" dirty="0" err="1">
                <a:ln>
                  <a:noFill/>
                </a:ln>
                <a:solidFill>
                  <a:srgbClr val="1C1C1C"/>
                </a:solidFill>
                <a:effectLst/>
                <a:uLnTx/>
                <a:uFillTx/>
                <a:latin typeface="Arial"/>
                <a:ea typeface="+mn-ea"/>
                <a:cs typeface="+mn-cs"/>
              </a:rPr>
              <a:t>διάλογος</a:t>
            </a:r>
            <a:r>
              <a:rPr kumimoji="0" sz="1400" b="0" i="0" u="none" strike="noStrike" kern="1200" cap="none" spc="0" normalizeH="0" baseline="0" noProof="0" dirty="0">
                <a:ln>
                  <a:noFill/>
                </a:ln>
                <a:solidFill>
                  <a:srgbClr val="1C1C1C"/>
                </a:solidFill>
                <a:effectLst/>
                <a:uLnTx/>
                <a:uFillTx/>
                <a:latin typeface="Arial"/>
                <a:ea typeface="+mn-ea"/>
                <a:cs typeface="+mn-cs"/>
              </a:rPr>
              <a:t> θα </a:t>
            </a:r>
            <a:r>
              <a:rPr kumimoji="0" sz="1400" b="0" i="0" u="none" strike="noStrike" kern="1200" cap="none" spc="0" normalizeH="0" baseline="0" noProof="0" dirty="0" err="1">
                <a:ln>
                  <a:noFill/>
                </a:ln>
                <a:solidFill>
                  <a:srgbClr val="1C1C1C"/>
                </a:solidFill>
                <a:effectLst/>
                <a:uLnTx/>
                <a:uFillTx/>
                <a:latin typeface="Arial"/>
                <a:ea typeface="+mn-ea"/>
                <a:cs typeface="+mn-cs"/>
              </a:rPr>
              <a:t>γίνει</a:t>
            </a:r>
            <a:r>
              <a:rPr kumimoji="0" sz="1400" b="0" i="0" u="none" strike="noStrike" kern="1200" cap="none" spc="0" normalizeH="0" baseline="0" noProof="0" dirty="0">
                <a:ln>
                  <a:noFill/>
                </a:ln>
                <a:solidFill>
                  <a:srgbClr val="1C1C1C"/>
                </a:solidFill>
                <a:effectLst/>
                <a:uLnTx/>
                <a:uFillTx/>
                <a:latin typeface="Arial"/>
                <a:ea typeface="+mn-ea"/>
                <a:cs typeface="+mn-cs"/>
              </a:rPr>
              <a:t> </a:t>
            </a:r>
            <a:r>
              <a:rPr kumimoji="0" sz="1400" b="0" i="0" u="none" strike="noStrike" kern="1200" cap="none" spc="0" normalizeH="0" baseline="0" noProof="0" dirty="0" err="1">
                <a:ln>
                  <a:noFill/>
                </a:ln>
                <a:solidFill>
                  <a:srgbClr val="1C1C1C"/>
                </a:solidFill>
                <a:effectLst/>
                <a:uLnTx/>
                <a:uFillTx/>
                <a:latin typeface="Arial"/>
                <a:ea typeface="+mn-ea"/>
                <a:cs typeface="+mn-cs"/>
              </a:rPr>
              <a:t>ευκολότερος</a:t>
            </a:r>
            <a:r>
              <a:rPr kumimoji="0" sz="1400" b="0" i="0" u="none" strike="noStrike" kern="1200" cap="none" spc="0" normalizeH="0" baseline="0" noProof="0" dirty="0">
                <a:ln>
                  <a:noFill/>
                </a:ln>
                <a:solidFill>
                  <a:srgbClr val="1C1C1C"/>
                </a:solidFill>
                <a:effectLst/>
                <a:uLnTx/>
                <a:uFillTx/>
                <a:latin typeface="Arial"/>
                <a:ea typeface="+mn-ea"/>
                <a:cs typeface="+mn-cs"/>
              </a:rPr>
              <a:t> αν </a:t>
            </a:r>
            <a:r>
              <a:rPr kumimoji="0" sz="1400" b="0" i="0" u="none" strike="noStrike" kern="1200" cap="none" spc="0" normalizeH="0" baseline="0" noProof="0" dirty="0" err="1">
                <a:ln>
                  <a:noFill/>
                </a:ln>
                <a:solidFill>
                  <a:srgbClr val="1C1C1C"/>
                </a:solidFill>
                <a:effectLst/>
                <a:uLnTx/>
                <a:uFillTx/>
                <a:latin typeface="Arial"/>
                <a:ea typeface="+mn-ea"/>
                <a:cs typeface="+mn-cs"/>
              </a:rPr>
              <a:t>έχετε</a:t>
            </a:r>
            <a:r>
              <a:rPr kumimoji="0" sz="1400" b="0" i="0" u="none" strike="noStrike" kern="1200" cap="none" spc="0" normalizeH="0" baseline="0" noProof="0" dirty="0">
                <a:ln>
                  <a:noFill/>
                </a:ln>
                <a:solidFill>
                  <a:srgbClr val="1C1C1C"/>
                </a:solidFill>
                <a:effectLst/>
                <a:uLnTx/>
                <a:uFillTx/>
                <a:latin typeface="Arial"/>
                <a:ea typeface="+mn-ea"/>
                <a:cs typeface="+mn-cs"/>
              </a:rPr>
              <a:t> </a:t>
            </a:r>
            <a:r>
              <a:rPr kumimoji="0" sz="1400" b="0" i="0" u="none" strike="noStrike" kern="1200" cap="none" spc="0" normalizeH="0" baseline="0" noProof="0" dirty="0" err="1">
                <a:ln>
                  <a:noFill/>
                </a:ln>
                <a:solidFill>
                  <a:srgbClr val="1C1C1C"/>
                </a:solidFill>
                <a:effectLst/>
                <a:uLnTx/>
                <a:uFillTx/>
                <a:latin typeface="Arial"/>
                <a:ea typeface="+mn-ea"/>
                <a:cs typeface="+mn-cs"/>
              </a:rPr>
              <a:t>το</a:t>
            </a:r>
            <a:r>
              <a:rPr kumimoji="0" sz="1400" b="0" i="0" u="none" strike="noStrike" kern="1200" cap="none" spc="0" normalizeH="0" baseline="0" noProof="0" dirty="0">
                <a:ln>
                  <a:noFill/>
                </a:ln>
                <a:solidFill>
                  <a:srgbClr val="1C1C1C"/>
                </a:solidFill>
                <a:effectLst/>
                <a:uLnTx/>
                <a:uFillTx/>
                <a:latin typeface="Arial"/>
                <a:ea typeface="+mn-ea"/>
                <a:cs typeface="+mn-cs"/>
              </a:rPr>
              <a:t>ποθετήσει τα θρανία σας σε σχήμα τέτοιο (π.χ. σαν </a:t>
            </a:r>
            <a:r>
              <a:rPr kumimoji="0" sz="1400" b="0" i="0" u="none" strike="noStrike" kern="1200" cap="none" spc="0" normalizeH="0" baseline="0" noProof="0" dirty="0" err="1">
                <a:ln>
                  <a:noFill/>
                </a:ln>
                <a:solidFill>
                  <a:srgbClr val="1C1C1C"/>
                </a:solidFill>
                <a:effectLst/>
                <a:uLnTx/>
                <a:uFillTx/>
                <a:latin typeface="Arial"/>
                <a:ea typeface="+mn-ea"/>
                <a:cs typeface="+mn-cs"/>
              </a:rPr>
              <a:t>έν</a:t>
            </a:r>
            <a:r>
              <a:rPr kumimoji="0" sz="1400" b="0" i="0" u="none" strike="noStrike" kern="1200" cap="none" spc="0" normalizeH="0" baseline="0" noProof="0" dirty="0">
                <a:ln>
                  <a:noFill/>
                </a:ln>
                <a:solidFill>
                  <a:srgbClr val="1C1C1C"/>
                </a:solidFill>
                <a:effectLst/>
                <a:uLnTx/>
                <a:uFillTx/>
                <a:latin typeface="Arial"/>
                <a:ea typeface="+mn-ea"/>
                <a:cs typeface="+mn-cs"/>
              </a:rPr>
              <a:t>α Π), ώστε κάθε παιδί να μπορεί να βλέπει και να ακούει όλα τα άλλα. </a:t>
            </a:r>
            <a:r>
              <a:rPr kumimoji="0" sz="1400" b="0" i="0" u="none" strike="noStrike" kern="1200" cap="none" spc="0" normalizeH="0" baseline="0" noProof="0" dirty="0" err="1">
                <a:ln>
                  <a:noFill/>
                </a:ln>
                <a:solidFill>
                  <a:srgbClr val="1C1C1C"/>
                </a:solidFill>
                <a:effectLst/>
                <a:uLnTx/>
                <a:uFillTx/>
                <a:latin typeface="Arial"/>
                <a:ea typeface="+mn-ea"/>
                <a:cs typeface="+mn-cs"/>
              </a:rPr>
              <a:t>Γι</a:t>
            </a:r>
            <a:r>
              <a:rPr kumimoji="0" sz="1400" b="0" i="0" u="none" strike="noStrike" kern="1200" cap="none" spc="0" normalizeH="0" baseline="0" noProof="0" dirty="0">
                <a:ln>
                  <a:noFill/>
                </a:ln>
                <a:solidFill>
                  <a:srgbClr val="1C1C1C"/>
                </a:solidFill>
                <a:effectLst/>
                <a:uLnTx/>
                <a:uFillTx/>
                <a:latin typeface="Arial"/>
                <a:ea typeface="+mn-ea"/>
                <a:cs typeface="+mn-cs"/>
              </a:rPr>
              <a:t>α να αποφασίζετε ποια ή ποιος θα παίρνει κάθε φορά τον λόγο, μπορείτε να χρησιμοποιήσετε ένα μαλακό μπαλάκι που θα κρατά όποιο παιδί μιλά και θα το δίνει στο επόμενο που θα θελήσει να μιλήσει. Απ</a:t>
            </a:r>
            <a:r>
              <a:rPr kumimoji="0" sz="1400" b="0" i="0" u="none" strike="noStrike" kern="1200" cap="none" spc="0" normalizeH="0" baseline="0" noProof="0" dirty="0" err="1">
                <a:ln>
                  <a:noFill/>
                </a:ln>
                <a:solidFill>
                  <a:srgbClr val="1C1C1C"/>
                </a:solidFill>
                <a:effectLst/>
                <a:uLnTx/>
                <a:uFillTx/>
                <a:latin typeface="Arial"/>
                <a:ea typeface="+mn-ea"/>
                <a:cs typeface="+mn-cs"/>
              </a:rPr>
              <a:t>οφ</a:t>
            </a:r>
            <a:r>
              <a:rPr kumimoji="0" sz="1400" b="0" i="0" u="none" strike="noStrike" kern="1200" cap="none" spc="0" normalizeH="0" baseline="0" noProof="0" dirty="0">
                <a:ln>
                  <a:noFill/>
                </a:ln>
                <a:solidFill>
                  <a:srgbClr val="1C1C1C"/>
                </a:solidFill>
                <a:effectLst/>
                <a:uLnTx/>
                <a:uFillTx/>
                <a:latin typeface="Arial"/>
                <a:ea typeface="+mn-ea"/>
                <a:cs typeface="+mn-cs"/>
              </a:rPr>
              <a:t>ασίστε όλοι μαζί ποιοι θα είναι οι βασικοί κανόνες για τον μεταξύ σας διάλογο και συμφωνήστε να τους τηρείτε. </a:t>
            </a:r>
            <a:r>
              <a:rPr kumimoji="0" sz="1400" b="0" i="0" u="none" strike="noStrike" kern="1200" cap="none" spc="0" normalizeH="0" baseline="0" noProof="0" dirty="0" err="1">
                <a:ln>
                  <a:noFill/>
                </a:ln>
                <a:solidFill>
                  <a:srgbClr val="1C1C1C"/>
                </a:solidFill>
                <a:effectLst/>
                <a:uLnTx/>
                <a:uFillTx/>
                <a:latin typeface="Arial"/>
                <a:ea typeface="+mn-ea"/>
                <a:cs typeface="+mn-cs"/>
              </a:rPr>
              <a:t>Συζητήστε</a:t>
            </a:r>
            <a:r>
              <a:rPr kumimoji="0" sz="1400" b="0" i="0" u="none" strike="noStrike" kern="1200" cap="none" spc="0" normalizeH="0" baseline="0" noProof="0" dirty="0">
                <a:ln>
                  <a:noFill/>
                </a:ln>
                <a:solidFill>
                  <a:srgbClr val="1C1C1C"/>
                </a:solidFill>
                <a:effectLst/>
                <a:uLnTx/>
                <a:uFillTx/>
                <a:latin typeface="Arial"/>
                <a:ea typeface="+mn-ea"/>
                <a:cs typeface="+mn-cs"/>
              </a:rPr>
              <a:t> τα </a:t>
            </a:r>
            <a:r>
              <a:rPr kumimoji="0" sz="1400" b="0" i="0" u="none" strike="noStrike" kern="1200" cap="none" spc="0" normalizeH="0" baseline="0" noProof="0" dirty="0" err="1">
                <a:ln>
                  <a:noFill/>
                </a:ln>
                <a:solidFill>
                  <a:srgbClr val="1C1C1C"/>
                </a:solidFill>
                <a:effectLst/>
                <a:uLnTx/>
                <a:uFillTx/>
                <a:latin typeface="Arial"/>
                <a:ea typeface="+mn-ea"/>
                <a:cs typeface="+mn-cs"/>
              </a:rPr>
              <a:t>ερωτήμ</a:t>
            </a:r>
            <a:r>
              <a:rPr kumimoji="0" sz="1400" b="0" i="0" u="none" strike="noStrike" kern="1200" cap="none" spc="0" normalizeH="0" baseline="0" noProof="0" dirty="0">
                <a:ln>
                  <a:noFill/>
                </a:ln>
                <a:solidFill>
                  <a:srgbClr val="1C1C1C"/>
                </a:solidFill>
                <a:effectLst/>
                <a:uLnTx/>
                <a:uFillTx/>
                <a:latin typeface="Arial"/>
                <a:ea typeface="+mn-ea"/>
                <a:cs typeface="+mn-cs"/>
              </a:rPr>
              <a:t>ατα </a:t>
            </a:r>
            <a:r>
              <a:rPr kumimoji="0" sz="1400" b="0" i="1" u="none" strike="noStrike" kern="1200" cap="none" spc="0" normalizeH="0" baseline="0" noProof="0" dirty="0">
                <a:ln>
                  <a:noFill/>
                </a:ln>
                <a:solidFill>
                  <a:srgbClr val="1C1C1C"/>
                </a:solidFill>
                <a:effectLst/>
                <a:uLnTx/>
                <a:uFillTx/>
                <a:latin typeface="Arial"/>
                <a:ea typeface="+mn-ea"/>
                <a:cs typeface="+mn-cs"/>
              </a:rPr>
              <a:t>ακούγοντας</a:t>
            </a:r>
            <a:r>
              <a:rPr kumimoji="0" sz="1400" b="0" i="0" u="none" strike="noStrike" kern="1200" cap="none" spc="0" normalizeH="0" baseline="0" noProof="0" dirty="0">
                <a:ln>
                  <a:noFill/>
                </a:ln>
                <a:solidFill>
                  <a:srgbClr val="1C1C1C"/>
                </a:solidFill>
                <a:effectLst/>
                <a:uLnTx/>
                <a:uFillTx/>
                <a:latin typeface="Arial"/>
                <a:ea typeface="+mn-ea"/>
                <a:cs typeface="+mn-cs"/>
              </a:rPr>
              <a:t> κάθε φορά τους άλλους και απαντώντας όταν έρθει η σειρά σας. </a:t>
            </a:r>
            <a:r>
              <a:rPr kumimoji="0" sz="1400" b="0" i="0" u="none" strike="noStrike" kern="1200" cap="none" spc="0" normalizeH="0" baseline="0" noProof="0" dirty="0" err="1">
                <a:ln>
                  <a:noFill/>
                </a:ln>
                <a:solidFill>
                  <a:srgbClr val="1C1C1C"/>
                </a:solidFill>
                <a:effectLst/>
                <a:uLnTx/>
                <a:uFillTx/>
                <a:latin typeface="Arial"/>
                <a:ea typeface="+mn-ea"/>
                <a:cs typeface="+mn-cs"/>
              </a:rPr>
              <a:t>Πείτε</a:t>
            </a:r>
            <a:r>
              <a:rPr kumimoji="0" sz="1400" b="0" i="0" u="none" strike="noStrike" kern="1200" cap="none" spc="0" normalizeH="0" baseline="0" noProof="0" dirty="0">
                <a:ln>
                  <a:noFill/>
                </a:ln>
                <a:solidFill>
                  <a:srgbClr val="1C1C1C"/>
                </a:solidFill>
                <a:effectLst/>
                <a:uLnTx/>
                <a:uFillTx/>
                <a:latin typeface="Arial"/>
                <a:ea typeface="+mn-ea"/>
                <a:cs typeface="+mn-cs"/>
              </a:rPr>
              <a:t> </a:t>
            </a:r>
            <a:r>
              <a:rPr kumimoji="0" sz="1400" b="0" i="0" u="none" strike="noStrike" kern="1200" cap="none" spc="0" normalizeH="0" baseline="0" noProof="0" dirty="0" err="1">
                <a:ln>
                  <a:noFill/>
                </a:ln>
                <a:solidFill>
                  <a:srgbClr val="1C1C1C"/>
                </a:solidFill>
                <a:effectLst/>
                <a:uLnTx/>
                <a:uFillTx/>
                <a:latin typeface="Arial"/>
                <a:ea typeface="+mn-ea"/>
                <a:cs typeface="+mn-cs"/>
              </a:rPr>
              <a:t>με</a:t>
            </a:r>
            <a:r>
              <a:rPr kumimoji="0" sz="1400" b="0" i="0" u="none" strike="noStrike" kern="1200" cap="none" spc="0" normalizeH="0" baseline="0" noProof="0" dirty="0">
                <a:ln>
                  <a:noFill/>
                </a:ln>
                <a:solidFill>
                  <a:srgbClr val="1C1C1C"/>
                </a:solidFill>
                <a:effectLst/>
                <a:uLnTx/>
                <a:uFillTx/>
                <a:latin typeface="Arial"/>
                <a:ea typeface="+mn-ea"/>
                <a:cs typeface="+mn-cs"/>
              </a:rPr>
              <a:t> </a:t>
            </a:r>
            <a:r>
              <a:rPr kumimoji="0" sz="1400" b="1" i="0" u="none" strike="noStrike" kern="1200" cap="none" spc="0" normalizeH="0" baseline="0" noProof="0" dirty="0" err="1">
                <a:ln>
                  <a:noFill/>
                </a:ln>
                <a:solidFill>
                  <a:srgbClr val="1C1C1C"/>
                </a:solidFill>
                <a:effectLst/>
                <a:uLnTx/>
                <a:uFillTx/>
                <a:latin typeface="Arial"/>
                <a:ea typeface="+mn-ea"/>
                <a:cs typeface="+mn-cs"/>
              </a:rPr>
              <a:t>θάρρος</a:t>
            </a:r>
            <a:r>
              <a:rPr kumimoji="0" sz="1400" b="0" i="0" u="none" strike="noStrike" kern="1200" cap="none" spc="0" normalizeH="0" baseline="0" noProof="0" dirty="0">
                <a:ln>
                  <a:noFill/>
                </a:ln>
                <a:solidFill>
                  <a:srgbClr val="1C1C1C"/>
                </a:solidFill>
                <a:effectLst/>
                <a:uLnTx/>
                <a:uFillTx/>
                <a:latin typeface="Arial"/>
                <a:ea typeface="+mn-ea"/>
                <a:cs typeface="+mn-cs"/>
              </a:rPr>
              <a:t> α</a:t>
            </a:r>
            <a:r>
              <a:rPr kumimoji="0" sz="1400" b="0" i="0" u="none" strike="noStrike" kern="1200" cap="none" spc="0" normalizeH="0" baseline="0" noProof="0" dirty="0" err="1">
                <a:ln>
                  <a:noFill/>
                </a:ln>
                <a:solidFill>
                  <a:srgbClr val="1C1C1C"/>
                </a:solidFill>
                <a:effectLst/>
                <a:uLnTx/>
                <a:uFillTx/>
                <a:latin typeface="Arial"/>
                <a:ea typeface="+mn-ea"/>
                <a:cs typeface="+mn-cs"/>
              </a:rPr>
              <a:t>λλά</a:t>
            </a:r>
            <a:r>
              <a:rPr kumimoji="0" sz="1400" b="0" i="0" u="none" strike="noStrike" kern="1200" cap="none" spc="0" normalizeH="0" baseline="0" noProof="0" dirty="0">
                <a:ln>
                  <a:noFill/>
                </a:ln>
                <a:solidFill>
                  <a:srgbClr val="1C1C1C"/>
                </a:solidFill>
                <a:effectLst/>
                <a:uLnTx/>
                <a:uFillTx/>
                <a:latin typeface="Arial"/>
                <a:ea typeface="+mn-ea"/>
                <a:cs typeface="+mn-cs"/>
              </a:rPr>
              <a:t> και </a:t>
            </a:r>
            <a:r>
              <a:rPr kumimoji="0" sz="1400" b="1" i="0" u="none" strike="noStrike" kern="1200" cap="none" spc="0" normalizeH="0" baseline="0" noProof="0" dirty="0" err="1">
                <a:ln>
                  <a:noFill/>
                </a:ln>
                <a:solidFill>
                  <a:srgbClr val="1C1C1C"/>
                </a:solidFill>
                <a:effectLst/>
                <a:uLnTx/>
                <a:uFillTx/>
                <a:latin typeface="Arial"/>
                <a:ea typeface="+mn-ea"/>
                <a:cs typeface="+mn-cs"/>
              </a:rPr>
              <a:t>σε</a:t>
            </a:r>
            <a:r>
              <a:rPr kumimoji="0" sz="1400" b="1" i="0" u="none" strike="noStrike" kern="1200" cap="none" spc="0" normalizeH="0" baseline="0" noProof="0" dirty="0">
                <a:ln>
                  <a:noFill/>
                </a:ln>
                <a:solidFill>
                  <a:srgbClr val="1C1C1C"/>
                </a:solidFill>
                <a:effectLst/>
                <a:uLnTx/>
                <a:uFillTx/>
                <a:latin typeface="Arial"/>
                <a:ea typeface="+mn-ea"/>
                <a:cs typeface="+mn-cs"/>
              </a:rPr>
              <a:t>βασμό</a:t>
            </a:r>
            <a:r>
              <a:rPr kumimoji="0" sz="1400" b="0" i="0" u="none" strike="noStrike" kern="1200" cap="none" spc="0" normalizeH="0" baseline="0" noProof="0" dirty="0">
                <a:ln>
                  <a:noFill/>
                </a:ln>
                <a:solidFill>
                  <a:srgbClr val="1C1C1C"/>
                </a:solidFill>
                <a:effectLst/>
                <a:uLnTx/>
                <a:uFillTx/>
                <a:latin typeface="Arial"/>
                <a:ea typeface="+mn-ea"/>
                <a:cs typeface="+mn-cs"/>
              </a:rPr>
              <a:t> στους άλλους τη γνώμη σας, αν </a:t>
            </a:r>
            <a:r>
              <a:rPr kumimoji="0" sz="1400" b="0" i="1" u="none" strike="noStrike" kern="1200" cap="none" spc="0" normalizeH="0" baseline="0" noProof="0" dirty="0">
                <a:ln>
                  <a:noFill/>
                </a:ln>
                <a:solidFill>
                  <a:srgbClr val="1C1C1C"/>
                </a:solidFill>
                <a:effectLst/>
                <a:uLnTx/>
                <a:uFillTx/>
                <a:latin typeface="Arial"/>
                <a:ea typeface="+mn-ea"/>
                <a:cs typeface="+mn-cs"/>
              </a:rPr>
              <a:t>συμφωνείτε</a:t>
            </a:r>
            <a:r>
              <a:rPr kumimoji="0" sz="1400" b="0" i="0" u="none" strike="noStrike" kern="1200" cap="none" spc="0" normalizeH="0" baseline="0" noProof="0" dirty="0">
                <a:ln>
                  <a:noFill/>
                </a:ln>
                <a:solidFill>
                  <a:srgbClr val="1C1C1C"/>
                </a:solidFill>
                <a:effectLst/>
                <a:uLnTx/>
                <a:uFillTx/>
                <a:latin typeface="Arial"/>
                <a:ea typeface="+mn-ea"/>
                <a:cs typeface="+mn-cs"/>
              </a:rPr>
              <a:t> με κάτι από όσα ακούσατε και </a:t>
            </a:r>
            <a:r>
              <a:rPr kumimoji="0" sz="1400" b="0" i="1" u="none" strike="noStrike" kern="1200" cap="none" spc="0" normalizeH="0" baseline="0" noProof="0" dirty="0">
                <a:ln>
                  <a:noFill/>
                </a:ln>
                <a:solidFill>
                  <a:srgbClr val="1C1C1C"/>
                </a:solidFill>
                <a:effectLst/>
                <a:uLnTx/>
                <a:uFillTx/>
                <a:latin typeface="Arial"/>
                <a:ea typeface="+mn-ea"/>
                <a:cs typeface="+mn-cs"/>
              </a:rPr>
              <a:t>γιατί</a:t>
            </a:r>
            <a:r>
              <a:rPr kumimoji="0" sz="1400" b="0" i="0" u="none" strike="noStrike" kern="1200" cap="none" spc="0" normalizeH="0" baseline="0" noProof="0" dirty="0">
                <a:ln>
                  <a:noFill/>
                </a:ln>
                <a:solidFill>
                  <a:srgbClr val="1C1C1C"/>
                </a:solidFill>
                <a:effectLst/>
                <a:uLnTx/>
                <a:uFillTx/>
                <a:latin typeface="Arial"/>
                <a:ea typeface="+mn-ea"/>
                <a:cs typeface="+mn-cs"/>
              </a:rPr>
              <a:t>. </a:t>
            </a:r>
          </a:p>
        </p:txBody>
      </p:sp>
      <p:sp>
        <p:nvSpPr>
          <p:cNvPr id="4" name="TextBox 3"/>
          <p:cNvSpPr txBox="1"/>
          <p:nvPr/>
        </p:nvSpPr>
        <p:spPr>
          <a:xfrm>
            <a:off x="779922" y="2947954"/>
            <a:ext cx="8823960" cy="1121589"/>
          </a:xfrm>
          <a:prstGeom prst="rect">
            <a:avLst/>
          </a:prstGeom>
          <a:noFill/>
        </p:spPr>
        <p:txBody>
          <a:bodyPr wrap="square" lIns="27432" tIns="18288" rIns="27432" bIns="18288" anchor="t">
            <a:spAutoFit/>
          </a:bodyPr>
          <a:lstStyle/>
          <a:p>
            <a:pPr marL="0" marR="0" lvl="0" indent="0" algn="just" defTabSz="457200" rtl="0" eaLnBrk="1" fontAlgn="auto" latinLnBrk="0" hangingPunct="1">
              <a:lnSpc>
                <a:spcPct val="102000"/>
              </a:lnSpc>
              <a:spcBef>
                <a:spcPts val="0"/>
              </a:spcBef>
              <a:spcAft>
                <a:spcPts val="0"/>
              </a:spcAft>
              <a:buClrTx/>
              <a:buSzTx/>
              <a:buFontTx/>
              <a:buNone/>
              <a:tabLst/>
              <a:defRPr/>
            </a:pPr>
            <a:r>
              <a:rPr kumimoji="0" sz="1400" b="0" i="0" u="none" strike="noStrike" kern="1200" cap="none" spc="0" normalizeH="0" baseline="0" noProof="0" dirty="0" err="1">
                <a:ln>
                  <a:noFill/>
                </a:ln>
                <a:solidFill>
                  <a:srgbClr val="1C1C1C"/>
                </a:solidFill>
                <a:effectLst/>
                <a:uLnTx/>
                <a:uFillTx/>
                <a:latin typeface="Arial"/>
                <a:ea typeface="+mn-ea"/>
                <a:cs typeface="+mn-cs"/>
              </a:rPr>
              <a:t>Κι</a:t>
            </a:r>
            <a:r>
              <a:rPr kumimoji="0" sz="1400" b="0" i="0" u="none" strike="noStrike" kern="1200" cap="none" spc="0" normalizeH="0" baseline="0" noProof="0" dirty="0">
                <a:ln>
                  <a:noFill/>
                </a:ln>
                <a:solidFill>
                  <a:srgbClr val="1C1C1C"/>
                </a:solidFill>
                <a:effectLst/>
                <a:uLnTx/>
                <a:uFillTx/>
                <a:latin typeface="Arial"/>
                <a:ea typeface="+mn-ea"/>
                <a:cs typeface="+mn-cs"/>
              </a:rPr>
              <a:t> αν </a:t>
            </a:r>
            <a:r>
              <a:rPr kumimoji="0" sz="1400" b="0" i="1" u="none" strike="noStrike" kern="1200" cap="none" spc="0" normalizeH="0" baseline="0" noProof="0" dirty="0" err="1">
                <a:ln>
                  <a:noFill/>
                </a:ln>
                <a:solidFill>
                  <a:srgbClr val="1C1C1C"/>
                </a:solidFill>
                <a:effectLst/>
                <a:uLnTx/>
                <a:uFillTx/>
                <a:latin typeface="Arial"/>
                <a:ea typeface="+mn-ea"/>
                <a:cs typeface="+mn-cs"/>
              </a:rPr>
              <a:t>δι</a:t>
            </a:r>
            <a:r>
              <a:rPr kumimoji="0" sz="1400" b="0" i="1" u="none" strike="noStrike" kern="1200" cap="none" spc="0" normalizeH="0" baseline="0" noProof="0" dirty="0">
                <a:ln>
                  <a:noFill/>
                </a:ln>
                <a:solidFill>
                  <a:srgbClr val="1C1C1C"/>
                </a:solidFill>
                <a:effectLst/>
                <a:uLnTx/>
                <a:uFillTx/>
                <a:latin typeface="Arial"/>
                <a:ea typeface="+mn-ea"/>
                <a:cs typeface="+mn-cs"/>
              </a:rPr>
              <a:t>αφωνείτε</a:t>
            </a:r>
            <a:r>
              <a:rPr kumimoji="0" sz="1400" b="0" i="0" u="none" strike="noStrike" kern="1200" cap="none" spc="0" normalizeH="0" baseline="0" noProof="0" dirty="0">
                <a:ln>
                  <a:noFill/>
                </a:ln>
                <a:solidFill>
                  <a:srgbClr val="1C1C1C"/>
                </a:solidFill>
                <a:effectLst/>
                <a:uLnTx/>
                <a:uFillTx/>
                <a:latin typeface="Arial"/>
                <a:ea typeface="+mn-ea"/>
                <a:cs typeface="+mn-cs"/>
              </a:rPr>
              <a:t> μεταξύ σας; Μα μπορεί όλοι να έχουν την ίδια γνώμη; Δεν θα ήταν βαρετό αυτό; Το ξέρατε ότι, ανάμεσα στα άλλα, έχετε </a:t>
            </a:r>
            <a:r>
              <a:rPr kumimoji="0" sz="1400" b="1" i="0" u="none" strike="noStrike" kern="1200" cap="none" spc="0" normalizeH="0" baseline="0" noProof="0" dirty="0">
                <a:ln>
                  <a:noFill/>
                </a:ln>
                <a:solidFill>
                  <a:srgbClr val="1C1C1C"/>
                </a:solidFill>
                <a:effectLst/>
                <a:uLnTx/>
                <a:uFillTx/>
                <a:latin typeface="Arial"/>
                <a:ea typeface="+mn-ea"/>
                <a:cs typeface="+mn-cs"/>
              </a:rPr>
              <a:t>δικαίωμα</a:t>
            </a:r>
            <a:r>
              <a:rPr kumimoji="0" sz="1400" b="0" i="0" u="none" strike="noStrike" kern="1200" cap="none" spc="0" normalizeH="0" baseline="0" noProof="0" dirty="0">
                <a:ln>
                  <a:noFill/>
                </a:ln>
                <a:solidFill>
                  <a:srgbClr val="1C1C1C"/>
                </a:solidFill>
                <a:effectLst/>
                <a:uLnTx/>
                <a:uFillTx/>
                <a:latin typeface="Arial"/>
                <a:ea typeface="+mn-ea"/>
                <a:cs typeface="+mn-cs"/>
              </a:rPr>
              <a:t> ως παιδιά να εκφράζετε </a:t>
            </a:r>
            <a:r>
              <a:rPr kumimoji="0" sz="1400" b="1" i="0" u="none" strike="noStrike" kern="1200" cap="none" spc="0" normalizeH="0" baseline="0" noProof="0" dirty="0">
                <a:ln>
                  <a:noFill/>
                </a:ln>
                <a:solidFill>
                  <a:srgbClr val="1C1C1C"/>
                </a:solidFill>
                <a:effectLst/>
                <a:uLnTx/>
                <a:uFillTx/>
                <a:latin typeface="Arial"/>
                <a:ea typeface="+mn-ea"/>
                <a:cs typeface="+mn-cs"/>
              </a:rPr>
              <a:t>ελεύθερα</a:t>
            </a:r>
            <a:r>
              <a:rPr kumimoji="0" sz="1400" b="0" i="0" u="none" strike="noStrike" kern="1200" cap="none" spc="0" normalizeH="0" baseline="0" noProof="0" dirty="0">
                <a:ln>
                  <a:noFill/>
                </a:ln>
                <a:solidFill>
                  <a:srgbClr val="1C1C1C"/>
                </a:solidFill>
                <a:effectLst/>
                <a:uLnTx/>
                <a:uFillTx/>
                <a:latin typeface="Arial"/>
                <a:ea typeface="+mn-ea"/>
                <a:cs typeface="+mn-cs"/>
              </a:rPr>
              <a:t> τη γνώμη σας (και τις απορίες σας!), να σκέφτεστε και να πιστεύετε ό,τι επιλέξετε; </a:t>
            </a:r>
            <a:r>
              <a:rPr kumimoji="0" lang="el-GR" sz="1400" b="0" i="0" u="none" strike="noStrike" kern="1200" cap="none" spc="0" normalizeH="0" baseline="0" noProof="0" dirty="0">
                <a:ln>
                  <a:noFill/>
                </a:ln>
                <a:solidFill>
                  <a:srgbClr val="1C1C1C"/>
                </a:solidFill>
                <a:effectLst/>
                <a:uLnTx/>
                <a:uFillTx/>
                <a:latin typeface="Arial"/>
                <a:ea typeface="+mn-ea"/>
                <a:cs typeface="+mn-cs"/>
              </a:rPr>
              <a:t>Δεν έχουν, λοιπόν, και οι άλλοι το ίδιο δικαίωμα με εσάς να εκφράζουν την άποψή τους, όσο διαφορετική και αν είναι από τη δική σας; </a:t>
            </a:r>
          </a:p>
          <a:p>
            <a:pPr marL="0" marR="0" lvl="0" indent="0" algn="just" defTabSz="457200" rtl="0" eaLnBrk="1" fontAlgn="auto" latinLnBrk="0" hangingPunct="1">
              <a:lnSpc>
                <a:spcPct val="102000"/>
              </a:lnSpc>
              <a:spcBef>
                <a:spcPts val="0"/>
              </a:spcBef>
              <a:spcAft>
                <a:spcPts val="0"/>
              </a:spcAft>
              <a:buClrTx/>
              <a:buSzTx/>
              <a:buFontTx/>
              <a:buNone/>
              <a:tabLst/>
              <a:defRPr/>
            </a:pPr>
            <a:endParaRPr kumimoji="0" sz="1400" b="0" i="0" u="none" strike="noStrike" kern="1200" cap="none" spc="0" normalizeH="0" baseline="0" noProof="0" dirty="0">
              <a:ln>
                <a:noFill/>
              </a:ln>
              <a:solidFill>
                <a:srgbClr val="1C1C1C"/>
              </a:solidFill>
              <a:effectLst/>
              <a:uLnTx/>
              <a:uFillTx/>
              <a:latin typeface="Arial"/>
              <a:ea typeface="+mn-ea"/>
              <a:cs typeface="+mn-cs"/>
            </a:endParaRPr>
          </a:p>
        </p:txBody>
      </p:sp>
      <p:pic>
        <p:nvPicPr>
          <p:cNvPr id="5" name="Picture 4" descr="image3.png"/>
          <p:cNvPicPr>
            <a:picLocks noChangeAspect="1"/>
          </p:cNvPicPr>
          <p:nvPr/>
        </p:nvPicPr>
        <p:blipFill>
          <a:blip r:embed="rId2"/>
          <a:stretch>
            <a:fillRect/>
          </a:stretch>
        </p:blipFill>
        <p:spPr>
          <a:xfrm>
            <a:off x="10810180" y="2702143"/>
            <a:ext cx="1011488" cy="1371600"/>
          </a:xfrm>
          <a:prstGeom prst="rect">
            <a:avLst/>
          </a:prstGeom>
        </p:spPr>
      </p:pic>
      <p:sp>
        <p:nvSpPr>
          <p:cNvPr id="6" name="Oval 5"/>
          <p:cNvSpPr/>
          <p:nvPr/>
        </p:nvSpPr>
        <p:spPr>
          <a:xfrm>
            <a:off x="9692356" y="2889504"/>
            <a:ext cx="1331244" cy="1078992"/>
          </a:xfrm>
          <a:prstGeom prst="ellipse">
            <a:avLst/>
          </a:prstGeom>
          <a:solidFill>
            <a:srgbClr val="F5F5F5"/>
          </a:solidFill>
          <a:ln>
            <a:solidFill>
              <a:srgbClr val="1C1C1C"/>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9515408" y="3083321"/>
            <a:ext cx="1737360" cy="749808"/>
          </a:xfrm>
          <a:prstGeom prst="rect">
            <a:avLst/>
          </a:prstGeom>
          <a:noFill/>
        </p:spPr>
        <p:txBody>
          <a:bodyPr wrap="square" lIns="27432" tIns="18288" rIns="27432" bIns="18288"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019" b="0" i="0" u="none" strike="noStrike" kern="1200" cap="none" spc="0" normalizeH="0" baseline="0" noProof="0" dirty="0">
                <a:ln>
                  <a:noFill/>
                </a:ln>
                <a:solidFill>
                  <a:srgbClr val="1C1C1C"/>
                </a:solidFill>
                <a:effectLst/>
                <a:uLnTx/>
                <a:uFillTx/>
                <a:latin typeface="Arial"/>
                <a:ea typeface="+mn-ea"/>
                <a:cs typeface="+mn-cs"/>
              </a:rPr>
              <a:t>Καταλαβα</a:t>
            </a:r>
            <a:r>
              <a:rPr kumimoji="0" sz="1019" b="0" i="0" u="none" strike="noStrike" kern="1200" cap="none" spc="0" normalizeH="0" baseline="0" noProof="0" dirty="0" err="1">
                <a:ln>
                  <a:noFill/>
                </a:ln>
                <a:solidFill>
                  <a:srgbClr val="1C1C1C"/>
                </a:solidFill>
                <a:effectLst/>
                <a:uLnTx/>
                <a:uFillTx/>
                <a:latin typeface="Arial"/>
                <a:ea typeface="+mn-ea"/>
                <a:cs typeface="+mn-cs"/>
              </a:rPr>
              <a:t>ίνετε</a:t>
            </a:r>
            <a:r>
              <a:rPr kumimoji="0" sz="1019" b="0" i="0" u="none" strike="noStrike" kern="1200" cap="none" spc="0" normalizeH="0" baseline="0" noProof="0" dirty="0">
                <a:ln>
                  <a:noFill/>
                </a:ln>
                <a:solidFill>
                  <a:srgbClr val="1C1C1C"/>
                </a:solidFill>
                <a:effectLst/>
                <a:uLnTx/>
                <a:uFillTx/>
                <a:latin typeface="Arial"/>
                <a:ea typeface="+mn-ea"/>
                <a:cs typeface="+mn-cs"/>
              </a:rPr>
              <a:t>
</a:t>
            </a:r>
            <a:r>
              <a:rPr kumimoji="0" sz="1019" b="0" i="0" u="none" strike="noStrike" kern="1200" cap="none" spc="0" normalizeH="0" baseline="0" noProof="0" dirty="0" err="1">
                <a:ln>
                  <a:noFill/>
                </a:ln>
                <a:solidFill>
                  <a:srgbClr val="1C1C1C"/>
                </a:solidFill>
                <a:effectLst/>
                <a:uLnTx/>
                <a:uFillTx/>
                <a:latin typeface="Arial"/>
                <a:ea typeface="+mn-ea"/>
                <a:cs typeface="+mn-cs"/>
              </a:rPr>
              <a:t>τώρ</a:t>
            </a:r>
            <a:r>
              <a:rPr kumimoji="0" sz="1019" b="0" i="0" u="none" strike="noStrike" kern="1200" cap="none" spc="0" normalizeH="0" baseline="0" noProof="0" dirty="0">
                <a:ln>
                  <a:noFill/>
                </a:ln>
                <a:solidFill>
                  <a:srgbClr val="1C1C1C"/>
                </a:solidFill>
                <a:effectLst/>
                <a:uLnTx/>
                <a:uFillTx/>
                <a:latin typeface="Arial"/>
                <a:ea typeface="+mn-ea"/>
                <a:cs typeface="+mn-cs"/>
              </a:rPr>
              <a:t>α γιατί με
αποκαλούν
«απορητικό»...</a:t>
            </a:r>
          </a:p>
        </p:txBody>
      </p:sp>
      <p:sp>
        <p:nvSpPr>
          <p:cNvPr id="11" name="TextBox 10">
            <a:extLst>
              <a:ext uri="{FF2B5EF4-FFF2-40B4-BE49-F238E27FC236}">
                <a16:creationId xmlns:a16="http://schemas.microsoft.com/office/drawing/2014/main" id="{8FCA305C-FB01-67C5-317F-7D6FBAFD033A}"/>
              </a:ext>
            </a:extLst>
          </p:cNvPr>
          <p:cNvSpPr txBox="1"/>
          <p:nvPr/>
        </p:nvSpPr>
        <p:spPr>
          <a:xfrm>
            <a:off x="758952" y="4258503"/>
            <a:ext cx="10447528" cy="901850"/>
          </a:xfrm>
          <a:prstGeom prst="rect">
            <a:avLst/>
          </a:prstGeom>
          <a:noFill/>
        </p:spPr>
        <p:txBody>
          <a:bodyPr wrap="square" lIns="27432" tIns="18288" rIns="27432" bIns="18288" anchor="t">
            <a:spAutoFit/>
          </a:bodyPr>
          <a:lstStyle/>
          <a:p>
            <a:pPr marL="0" marR="0" lvl="0" indent="0" algn="just" defTabSz="457200" rtl="0" eaLnBrk="1" fontAlgn="auto" latinLnBrk="0" hangingPunct="1">
              <a:lnSpc>
                <a:spcPct val="102000"/>
              </a:lnSpc>
              <a:spcBef>
                <a:spcPts val="0"/>
              </a:spcBef>
              <a:spcAft>
                <a:spcPts val="0"/>
              </a:spcAft>
              <a:buClrTx/>
              <a:buSzTx/>
              <a:buFontTx/>
              <a:buNone/>
              <a:tabLst/>
              <a:defRPr/>
            </a:pPr>
            <a:r>
              <a:rPr kumimoji="0" sz="1400" b="0" i="0" u="none" strike="noStrike" kern="1200" cap="none" spc="0" normalizeH="0" baseline="0" noProof="0" dirty="0">
                <a:ln>
                  <a:noFill/>
                </a:ln>
                <a:solidFill>
                  <a:srgbClr val="1C1C1C"/>
                </a:solidFill>
                <a:effectLst/>
                <a:uLnTx/>
                <a:uFillTx/>
                <a:latin typeface="Arial"/>
                <a:ea typeface="+mn-ea"/>
                <a:cs typeface="+mn-cs"/>
              </a:rPr>
              <a:t>Μα</a:t>
            </a:r>
            <a:r>
              <a:rPr kumimoji="0" sz="1400" b="0" i="0" u="none" strike="noStrike" kern="1200" cap="none" spc="0" normalizeH="0" baseline="0" noProof="0" dirty="0" err="1">
                <a:ln>
                  <a:noFill/>
                </a:ln>
                <a:solidFill>
                  <a:srgbClr val="1C1C1C"/>
                </a:solidFill>
                <a:effectLst/>
                <a:uLnTx/>
                <a:uFillTx/>
                <a:latin typeface="Arial"/>
                <a:ea typeface="+mn-ea"/>
                <a:cs typeface="+mn-cs"/>
              </a:rPr>
              <a:t>ζί</a:t>
            </a:r>
            <a:r>
              <a:rPr kumimoji="0" sz="1400" b="0" i="0" u="none" strike="noStrike" kern="1200" cap="none" spc="0" normalizeH="0" baseline="0" noProof="0" dirty="0">
                <a:ln>
                  <a:noFill/>
                </a:ln>
                <a:solidFill>
                  <a:srgbClr val="1C1C1C"/>
                </a:solidFill>
                <a:effectLst/>
                <a:uLnTx/>
                <a:uFillTx/>
                <a:latin typeface="Arial"/>
                <a:ea typeface="+mn-ea"/>
                <a:cs typeface="+mn-cs"/>
              </a:rPr>
              <a:t> </a:t>
            </a:r>
            <a:r>
              <a:rPr kumimoji="0" sz="1400" b="0" i="0" u="none" strike="noStrike" kern="1200" cap="none" spc="0" normalizeH="0" baseline="0" noProof="0" dirty="0" err="1">
                <a:ln>
                  <a:noFill/>
                </a:ln>
                <a:solidFill>
                  <a:srgbClr val="1C1C1C"/>
                </a:solidFill>
                <a:effectLst/>
                <a:uLnTx/>
                <a:uFillTx/>
                <a:latin typeface="Arial"/>
                <a:ea typeface="+mn-ea"/>
                <a:cs typeface="+mn-cs"/>
              </a:rPr>
              <a:t>με</a:t>
            </a:r>
            <a:r>
              <a:rPr kumimoji="0" sz="1400" b="0" i="0" u="none" strike="noStrike" kern="1200" cap="none" spc="0" normalizeH="0" baseline="0" noProof="0" dirty="0">
                <a:ln>
                  <a:noFill/>
                </a:ln>
                <a:solidFill>
                  <a:srgbClr val="1C1C1C"/>
                </a:solidFill>
                <a:effectLst/>
                <a:uLnTx/>
                <a:uFillTx/>
                <a:latin typeface="Arial"/>
                <a:ea typeface="+mn-ea"/>
                <a:cs typeface="+mn-cs"/>
              </a:rPr>
              <a:t> </a:t>
            </a:r>
            <a:r>
              <a:rPr kumimoji="0" sz="1400" b="0" i="0" u="none" strike="noStrike" kern="1200" cap="none" spc="0" normalizeH="0" baseline="0" noProof="0" dirty="0" err="1">
                <a:ln>
                  <a:noFill/>
                </a:ln>
                <a:solidFill>
                  <a:srgbClr val="1C1C1C"/>
                </a:solidFill>
                <a:effectLst/>
                <a:uLnTx/>
                <a:uFillTx/>
                <a:latin typeface="Arial"/>
                <a:ea typeface="+mn-ea"/>
                <a:cs typeface="+mn-cs"/>
              </a:rPr>
              <a:t>τις</a:t>
            </a:r>
            <a:r>
              <a:rPr kumimoji="0" sz="1400" b="0" i="0" u="none" strike="noStrike" kern="1200" cap="none" spc="0" normalizeH="0" baseline="0" noProof="0" dirty="0">
                <a:ln>
                  <a:noFill/>
                </a:ln>
                <a:solidFill>
                  <a:srgbClr val="1C1C1C"/>
                </a:solidFill>
                <a:effectLst/>
                <a:uLnTx/>
                <a:uFillTx/>
                <a:latin typeface="Arial"/>
                <a:ea typeface="+mn-ea"/>
                <a:cs typeface="+mn-cs"/>
              </a:rPr>
              <a:t> </a:t>
            </a:r>
            <a:r>
              <a:rPr kumimoji="0" sz="1400" b="0" i="0" u="none" strike="noStrike" kern="1200" cap="none" spc="0" normalizeH="0" baseline="0" noProof="0" dirty="0" err="1">
                <a:ln>
                  <a:noFill/>
                </a:ln>
                <a:solidFill>
                  <a:srgbClr val="1C1C1C"/>
                </a:solidFill>
                <a:effectLst/>
                <a:uLnTx/>
                <a:uFillTx/>
                <a:latin typeface="Arial"/>
                <a:ea typeface="+mn-ea"/>
                <a:cs typeface="+mn-cs"/>
              </a:rPr>
              <a:t>ιστορίες</a:t>
            </a:r>
            <a:r>
              <a:rPr kumimoji="0" sz="1400" b="0" i="0" u="none" strike="noStrike" kern="1200" cap="none" spc="0" normalizeH="0" baseline="0" noProof="0" dirty="0">
                <a:ln>
                  <a:noFill/>
                </a:ln>
                <a:solidFill>
                  <a:srgbClr val="1C1C1C"/>
                </a:solidFill>
                <a:effectLst/>
                <a:uLnTx/>
                <a:uFillTx/>
                <a:latin typeface="Arial"/>
                <a:ea typeface="+mn-ea"/>
                <a:cs typeface="+mn-cs"/>
              </a:rPr>
              <a:t> και τα </a:t>
            </a:r>
            <a:r>
              <a:rPr kumimoji="0" sz="1400" b="0" i="0" u="none" strike="noStrike" kern="1200" cap="none" spc="0" normalizeH="0" baseline="0" noProof="0" dirty="0" err="1">
                <a:ln>
                  <a:noFill/>
                </a:ln>
                <a:solidFill>
                  <a:srgbClr val="1C1C1C"/>
                </a:solidFill>
                <a:effectLst/>
                <a:uLnTx/>
                <a:uFillTx/>
                <a:latin typeface="Arial"/>
                <a:ea typeface="+mn-ea"/>
                <a:cs typeface="+mn-cs"/>
              </a:rPr>
              <a:t>ερωτήμ</a:t>
            </a:r>
            <a:r>
              <a:rPr kumimoji="0" sz="1400" b="0" i="0" u="none" strike="noStrike" kern="1200" cap="none" spc="0" normalizeH="0" baseline="0" noProof="0" dirty="0">
                <a:ln>
                  <a:noFill/>
                </a:ln>
                <a:solidFill>
                  <a:srgbClr val="1C1C1C"/>
                </a:solidFill>
                <a:effectLst/>
                <a:uLnTx/>
                <a:uFillTx/>
                <a:latin typeface="Arial"/>
                <a:ea typeface="+mn-ea"/>
                <a:cs typeface="+mn-cs"/>
              </a:rPr>
              <a:t>ατα, θα βρείτε σε κάθε ενότητα </a:t>
            </a:r>
            <a:r>
              <a:rPr kumimoji="0" sz="1400" b="0" i="1" u="none" strike="noStrike" kern="1200" cap="none" spc="0" normalizeH="0" baseline="0" noProof="0" dirty="0">
                <a:ln>
                  <a:noFill/>
                </a:ln>
                <a:solidFill>
                  <a:srgbClr val="1C1C1C"/>
                </a:solidFill>
                <a:effectLst/>
                <a:uLnTx/>
                <a:uFillTx/>
                <a:latin typeface="Arial"/>
                <a:ea typeface="+mn-ea"/>
                <a:cs typeface="+mn-cs"/>
              </a:rPr>
              <a:t>παιχνίδια</a:t>
            </a:r>
            <a:r>
              <a:rPr kumimoji="0" sz="1400" b="0" i="0" u="none" strike="noStrike" kern="1200" cap="none" spc="0" normalizeH="0" baseline="0" noProof="0" dirty="0">
                <a:ln>
                  <a:noFill/>
                </a:ln>
                <a:solidFill>
                  <a:srgbClr val="1C1C1C"/>
                </a:solidFill>
                <a:effectLst/>
                <a:uLnTx/>
                <a:uFillTx/>
                <a:latin typeface="Arial"/>
                <a:ea typeface="+mn-ea"/>
                <a:cs typeface="+mn-cs"/>
              </a:rPr>
              <a:t>, </a:t>
            </a:r>
            <a:r>
              <a:rPr kumimoji="0" sz="1400" b="0" i="1" u="none" strike="noStrike" kern="1200" cap="none" spc="0" normalizeH="0" baseline="0" noProof="0" dirty="0">
                <a:ln>
                  <a:noFill/>
                </a:ln>
                <a:solidFill>
                  <a:srgbClr val="1C1C1C"/>
                </a:solidFill>
                <a:effectLst/>
                <a:uLnTx/>
                <a:uFillTx/>
                <a:latin typeface="Arial"/>
                <a:ea typeface="+mn-ea"/>
                <a:cs typeface="+mn-cs"/>
              </a:rPr>
              <a:t>ασκήσεις</a:t>
            </a:r>
            <a:r>
              <a:rPr kumimoji="0" sz="1400" b="0" i="0" u="none" strike="noStrike" kern="1200" cap="none" spc="0" normalizeH="0" baseline="0" noProof="0" dirty="0">
                <a:ln>
                  <a:noFill/>
                </a:ln>
                <a:solidFill>
                  <a:srgbClr val="1C1C1C"/>
                </a:solidFill>
                <a:effectLst/>
                <a:uLnTx/>
                <a:uFillTx/>
                <a:latin typeface="Arial"/>
                <a:ea typeface="+mn-ea"/>
                <a:cs typeface="+mn-cs"/>
              </a:rPr>
              <a:t> και </a:t>
            </a:r>
            <a:r>
              <a:rPr kumimoji="0" sz="1400" b="0" i="1" u="none" strike="noStrike" kern="1200" cap="none" spc="0" normalizeH="0" baseline="0" noProof="0" dirty="0">
                <a:ln>
                  <a:noFill/>
                </a:ln>
                <a:solidFill>
                  <a:srgbClr val="1C1C1C"/>
                </a:solidFill>
                <a:effectLst/>
                <a:uLnTx/>
                <a:uFillTx/>
                <a:latin typeface="Arial"/>
                <a:ea typeface="+mn-ea"/>
                <a:cs typeface="+mn-cs"/>
              </a:rPr>
              <a:t>δραστηριότητες</a:t>
            </a:r>
            <a:r>
              <a:rPr kumimoji="0" sz="1400" b="0" i="0" u="none" strike="noStrike" kern="1200" cap="none" spc="0" normalizeH="0" baseline="0" noProof="0" dirty="0">
                <a:ln>
                  <a:noFill/>
                </a:ln>
                <a:solidFill>
                  <a:srgbClr val="1C1C1C"/>
                </a:solidFill>
                <a:effectLst/>
                <a:uLnTx/>
                <a:uFillTx/>
                <a:latin typeface="Arial"/>
                <a:ea typeface="+mn-ea"/>
                <a:cs typeface="+mn-cs"/>
              </a:rPr>
              <a:t>. Τα π</a:t>
            </a:r>
            <a:r>
              <a:rPr kumimoji="0" sz="1400" b="0" i="0" u="none" strike="noStrike" kern="1200" cap="none" spc="0" normalizeH="0" baseline="0" noProof="0" dirty="0" err="1">
                <a:ln>
                  <a:noFill/>
                </a:ln>
                <a:solidFill>
                  <a:srgbClr val="1C1C1C"/>
                </a:solidFill>
                <a:effectLst/>
                <a:uLnTx/>
                <a:uFillTx/>
                <a:latin typeface="Arial"/>
                <a:ea typeface="+mn-ea"/>
                <a:cs typeface="+mn-cs"/>
              </a:rPr>
              <a:t>ερισσότερ</a:t>
            </a:r>
            <a:r>
              <a:rPr kumimoji="0" sz="1400" b="0" i="0" u="none" strike="noStrike" kern="1200" cap="none" spc="0" normalizeH="0" baseline="0" noProof="0" dirty="0">
                <a:ln>
                  <a:noFill/>
                </a:ln>
                <a:solidFill>
                  <a:srgbClr val="1C1C1C"/>
                </a:solidFill>
                <a:effectLst/>
                <a:uLnTx/>
                <a:uFillTx/>
                <a:latin typeface="Arial"/>
                <a:ea typeface="+mn-ea"/>
                <a:cs typeface="+mn-cs"/>
              </a:rPr>
              <a:t>α από αυτά είναι ομαδικά και ζητούν να </a:t>
            </a:r>
            <a:r>
              <a:rPr kumimoji="0" sz="1400" b="0" i="1" u="none" strike="noStrike" kern="1200" cap="none" spc="0" normalizeH="0" baseline="0" noProof="0" dirty="0">
                <a:ln>
                  <a:noFill/>
                </a:ln>
                <a:solidFill>
                  <a:srgbClr val="1C1C1C"/>
                </a:solidFill>
                <a:effectLst/>
                <a:uLnTx/>
                <a:uFillTx/>
                <a:latin typeface="Arial"/>
                <a:ea typeface="+mn-ea"/>
                <a:cs typeface="+mn-cs"/>
              </a:rPr>
              <a:t>συνεργαστείτε</a:t>
            </a:r>
            <a:r>
              <a:rPr kumimoji="0" sz="1400" b="0" i="0" u="none" strike="noStrike" kern="1200" cap="none" spc="0" normalizeH="0" baseline="0" noProof="0" dirty="0">
                <a:ln>
                  <a:noFill/>
                </a:ln>
                <a:solidFill>
                  <a:srgbClr val="1C1C1C"/>
                </a:solidFill>
                <a:effectLst/>
                <a:uLnTx/>
                <a:uFillTx/>
                <a:latin typeface="Arial"/>
                <a:ea typeface="+mn-ea"/>
                <a:cs typeface="+mn-cs"/>
              </a:rPr>
              <a:t> με τα άλλα παιδιά είτε με όλη την τάξη είτε σε μικρότερες ομάδες. </a:t>
            </a:r>
            <a:r>
              <a:rPr kumimoji="0" sz="1400" b="0" i="0" u="none" strike="noStrike" kern="1200" cap="none" spc="0" normalizeH="0" baseline="0" noProof="0" dirty="0" err="1">
                <a:ln>
                  <a:noFill/>
                </a:ln>
                <a:solidFill>
                  <a:srgbClr val="1C1C1C"/>
                </a:solidFill>
                <a:effectLst/>
                <a:uLnTx/>
                <a:uFillTx/>
                <a:latin typeface="Arial"/>
                <a:ea typeface="+mn-ea"/>
                <a:cs typeface="+mn-cs"/>
              </a:rPr>
              <a:t>Ακόμ</a:t>
            </a:r>
            <a:r>
              <a:rPr kumimoji="0" sz="1400" b="0" i="0" u="none" strike="noStrike" kern="1200" cap="none" spc="0" normalizeH="0" baseline="0" noProof="0" dirty="0">
                <a:ln>
                  <a:noFill/>
                </a:ln>
                <a:solidFill>
                  <a:srgbClr val="1C1C1C"/>
                </a:solidFill>
                <a:effectLst/>
                <a:uLnTx/>
                <a:uFillTx/>
                <a:latin typeface="Arial"/>
                <a:ea typeface="+mn-ea"/>
                <a:cs typeface="+mn-cs"/>
              </a:rPr>
              <a:t>α κι αν αυτό δεν είναι πάντα εύκολο, να θυμάστε ότι, όπως τα παιχνίδια, έτσι και οι ιστορίες, οι </a:t>
            </a:r>
            <a:r>
              <a:rPr kumimoji="0" sz="1400" b="1" i="0" u="none" strike="noStrike" kern="1200" cap="none" spc="0" normalizeH="0" baseline="0" noProof="0" dirty="0">
                <a:ln>
                  <a:noFill/>
                </a:ln>
                <a:solidFill>
                  <a:srgbClr val="1C1C1C"/>
                </a:solidFill>
                <a:effectLst/>
                <a:uLnTx/>
                <a:uFillTx/>
                <a:latin typeface="Arial"/>
                <a:ea typeface="+mn-ea"/>
                <a:cs typeface="+mn-cs"/>
              </a:rPr>
              <a:t>ιδέες</a:t>
            </a:r>
            <a:r>
              <a:rPr kumimoji="0" sz="1400" b="0" i="0" u="none" strike="noStrike" kern="1200" cap="none" spc="0" normalizeH="0" baseline="0" noProof="0" dirty="0">
                <a:ln>
                  <a:noFill/>
                </a:ln>
                <a:solidFill>
                  <a:srgbClr val="1C1C1C"/>
                </a:solidFill>
                <a:effectLst/>
                <a:uLnTx/>
                <a:uFillTx/>
                <a:latin typeface="Arial"/>
                <a:ea typeface="+mn-ea"/>
                <a:cs typeface="+mn-cs"/>
              </a:rPr>
              <a:t>, οι </a:t>
            </a:r>
            <a:r>
              <a:rPr kumimoji="0" sz="1400" b="1" i="0" u="none" strike="noStrike" kern="1200" cap="none" spc="0" normalizeH="0" baseline="0" noProof="0" dirty="0">
                <a:ln>
                  <a:noFill/>
                </a:ln>
                <a:solidFill>
                  <a:srgbClr val="1C1C1C"/>
                </a:solidFill>
                <a:effectLst/>
                <a:uLnTx/>
                <a:uFillTx/>
                <a:latin typeface="Arial"/>
                <a:ea typeface="+mn-ea"/>
                <a:cs typeface="+mn-cs"/>
              </a:rPr>
              <a:t>γνώμες</a:t>
            </a:r>
            <a:r>
              <a:rPr kumimoji="0" sz="1400" b="0" i="0" u="none" strike="noStrike" kern="1200" cap="none" spc="0" normalizeH="0" baseline="0" noProof="0" dirty="0">
                <a:ln>
                  <a:noFill/>
                </a:ln>
                <a:solidFill>
                  <a:srgbClr val="1C1C1C"/>
                </a:solidFill>
                <a:effectLst/>
                <a:uLnTx/>
                <a:uFillTx/>
                <a:latin typeface="Arial"/>
                <a:ea typeface="+mn-ea"/>
                <a:cs typeface="+mn-cs"/>
              </a:rPr>
              <a:t> ή οι </a:t>
            </a:r>
            <a:r>
              <a:rPr kumimoji="0" sz="1400" b="1" i="0" u="none" strike="noStrike" kern="1200" cap="none" spc="0" normalizeH="0" baseline="0" noProof="0" dirty="0">
                <a:ln>
                  <a:noFill/>
                </a:ln>
                <a:solidFill>
                  <a:srgbClr val="1C1C1C"/>
                </a:solidFill>
                <a:effectLst/>
                <a:uLnTx/>
                <a:uFillTx/>
                <a:latin typeface="Arial"/>
                <a:ea typeface="+mn-ea"/>
                <a:cs typeface="+mn-cs"/>
              </a:rPr>
              <a:t>συνήθειες</a:t>
            </a:r>
            <a:r>
              <a:rPr kumimoji="0" sz="1400" b="0" i="0" u="none" strike="noStrike" kern="1200" cap="none" spc="0" normalizeH="0" baseline="0" noProof="0" dirty="0">
                <a:ln>
                  <a:noFill/>
                </a:ln>
                <a:solidFill>
                  <a:srgbClr val="1C1C1C"/>
                </a:solidFill>
                <a:effectLst/>
                <a:uLnTx/>
                <a:uFillTx/>
                <a:latin typeface="Arial"/>
                <a:ea typeface="+mn-ea"/>
                <a:cs typeface="+mn-cs"/>
              </a:rPr>
              <a:t> γίνονται καλύτερα όταν οι άνθρωποι τα μοιράζονται. </a:t>
            </a:r>
          </a:p>
        </p:txBody>
      </p:sp>
      <p:sp>
        <p:nvSpPr>
          <p:cNvPr id="8" name="TextBox 7">
            <a:extLst>
              <a:ext uri="{FF2B5EF4-FFF2-40B4-BE49-F238E27FC236}">
                <a16:creationId xmlns:a16="http://schemas.microsoft.com/office/drawing/2014/main" id="{4AB9E2AF-9633-65FA-6626-137FD5785A20}"/>
              </a:ext>
            </a:extLst>
          </p:cNvPr>
          <p:cNvSpPr txBox="1"/>
          <p:nvPr/>
        </p:nvSpPr>
        <p:spPr>
          <a:xfrm>
            <a:off x="0" y="0"/>
            <a:ext cx="12192000" cy="369332"/>
          </a:xfrm>
          <a:prstGeom prst="rect">
            <a:avLst/>
          </a:prstGeom>
          <a:solidFill>
            <a:srgbClr val="E5ECEE"/>
          </a:solidFill>
        </p:spPr>
        <p:txBody>
          <a:bodyPr wrap="square" rtlCol="0">
            <a:spAutoFit/>
          </a:bodyPr>
          <a:lstStyle/>
          <a:p>
            <a:pPr algn="ctr"/>
            <a:r>
              <a:rPr lang="el-GR" dirty="0"/>
              <a:t>Εισαγωγική ενότητα Γ΄- Δ΄ Δημοτικού</a:t>
            </a:r>
          </a:p>
        </p:txBody>
      </p:sp>
      <p:sp>
        <p:nvSpPr>
          <p:cNvPr id="9" name="TextBox 8">
            <a:extLst>
              <a:ext uri="{FF2B5EF4-FFF2-40B4-BE49-F238E27FC236}">
                <a16:creationId xmlns:a16="http://schemas.microsoft.com/office/drawing/2014/main" id="{CB6954C7-21B1-1DA9-EFEC-F319C87BDB50}"/>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21</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
        <p:nvSpPr>
          <p:cNvPr id="12" name="Rectangle 32">
            <a:extLst>
              <a:ext uri="{FF2B5EF4-FFF2-40B4-BE49-F238E27FC236}">
                <a16:creationId xmlns:a16="http://schemas.microsoft.com/office/drawing/2014/main" id="{01B60AC5-E66B-BD35-0AAC-543365F39F3E}"/>
              </a:ext>
            </a:extLst>
          </p:cNvPr>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ounded Rectangle 1"/>
          <p:cNvSpPr/>
          <p:nvPr/>
        </p:nvSpPr>
        <p:spPr>
          <a:xfrm>
            <a:off x="571501" y="614680"/>
            <a:ext cx="5521960" cy="5349240"/>
          </a:xfrm>
          <a:prstGeom prst="roundRect">
            <a:avLst/>
          </a:prstGeom>
          <a:noFill/>
          <a:ln w="15240">
            <a:solidFill>
              <a:srgbClr val="B93838"/>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TextBox 2"/>
          <p:cNvSpPr txBox="1"/>
          <p:nvPr/>
        </p:nvSpPr>
        <p:spPr>
          <a:xfrm>
            <a:off x="1369569" y="1470340"/>
            <a:ext cx="6324600" cy="3637919"/>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800" b="0" i="0" u="none" strike="noStrike" kern="1200" cap="none" spc="0" normalizeH="0" baseline="0" noProof="0" dirty="0" err="1">
                <a:ln>
                  <a:noFill/>
                </a:ln>
                <a:solidFill>
                  <a:srgbClr val="1C1C1C"/>
                </a:solidFill>
                <a:effectLst/>
                <a:uLnTx/>
                <a:uFillTx/>
                <a:latin typeface="Arial"/>
                <a:ea typeface="+mn-ea"/>
                <a:cs typeface="+mn-cs"/>
              </a:rPr>
              <a:t>Το</a:t>
            </a:r>
            <a:r>
              <a:rPr kumimoji="0" sz="1800" b="0" i="0" u="none" strike="noStrike" kern="1200" cap="none" spc="0" normalizeH="0" baseline="0" noProof="0" dirty="0">
                <a:ln>
                  <a:noFill/>
                </a:ln>
                <a:solidFill>
                  <a:srgbClr val="1C1C1C"/>
                </a:solidFill>
                <a:effectLst/>
                <a:uLnTx/>
                <a:uFillTx/>
                <a:latin typeface="Arial"/>
                <a:ea typeface="+mn-ea"/>
                <a:cs typeface="+mn-cs"/>
              </a:rPr>
              <a:t> «Ζα</a:t>
            </a:r>
            <a:r>
              <a:rPr kumimoji="0" sz="1800" b="0" i="0" u="none" strike="noStrike" kern="1200" cap="none" spc="0" normalizeH="0" baseline="0" noProof="0" dirty="0" err="1">
                <a:ln>
                  <a:noFill/>
                </a:ln>
                <a:solidFill>
                  <a:srgbClr val="1C1C1C"/>
                </a:solidFill>
                <a:effectLst/>
                <a:uLnTx/>
                <a:uFillTx/>
                <a:latin typeface="Arial"/>
                <a:ea typeface="+mn-ea"/>
                <a:cs typeface="+mn-cs"/>
              </a:rPr>
              <a:t>κό</a:t>
            </a:r>
            <a:r>
              <a:rPr kumimoji="0" sz="1800" b="0" i="0" u="none" strike="noStrike" kern="1200" cap="none" spc="0" normalizeH="0" baseline="0" noProof="0" dirty="0">
                <a:ln>
                  <a:noFill/>
                </a:ln>
                <a:solidFill>
                  <a:srgbClr val="1C1C1C"/>
                </a:solidFill>
                <a:effectLst/>
                <a:uLnTx/>
                <a:uFillTx/>
                <a:latin typeface="Arial"/>
                <a:ea typeface="+mn-ea"/>
                <a:cs typeface="+mn-cs"/>
              </a:rPr>
              <a:t>» </a:t>
            </a:r>
            <a:r>
              <a:rPr kumimoji="0" sz="1800" b="0" i="0" u="none" strike="noStrike" kern="1200" cap="none" spc="0" normalizeH="0" baseline="0" noProof="0" dirty="0" err="1">
                <a:ln>
                  <a:noFill/>
                </a:ln>
                <a:solidFill>
                  <a:srgbClr val="1C1C1C"/>
                </a:solidFill>
                <a:effectLst/>
                <a:uLnTx/>
                <a:uFillTx/>
                <a:latin typeface="Arial"/>
                <a:ea typeface="+mn-ea"/>
                <a:cs typeface="+mn-cs"/>
              </a:rPr>
              <a:t>δεν</a:t>
            </a:r>
            <a:r>
              <a:rPr kumimoji="0" sz="1800" b="0" i="0" u="none" strike="noStrike" kern="1200" cap="none" spc="0" normalizeH="0" baseline="0" noProof="0" dirty="0">
                <a:ln>
                  <a:noFill/>
                </a:ln>
                <a:solidFill>
                  <a:srgbClr val="1C1C1C"/>
                </a:solidFill>
                <a:effectLst/>
                <a:uLnTx/>
                <a:uFillTx/>
                <a:latin typeface="Arial"/>
                <a:ea typeface="+mn-ea"/>
                <a:cs typeface="+mn-cs"/>
              </a:rPr>
              <a:t> </a:t>
            </a:r>
            <a:r>
              <a:rPr kumimoji="0" sz="1800" b="0" i="0" u="none" strike="noStrike" kern="1200" cap="none" spc="0" normalizeH="0" baseline="0" noProof="0" dirty="0" err="1">
                <a:ln>
                  <a:noFill/>
                </a:ln>
                <a:solidFill>
                  <a:srgbClr val="1C1C1C"/>
                </a:solidFill>
                <a:effectLst/>
                <a:uLnTx/>
                <a:uFillTx/>
                <a:latin typeface="Arial"/>
                <a:ea typeface="+mn-ea"/>
                <a:cs typeface="+mn-cs"/>
              </a:rPr>
              <a:t>είν</a:t>
            </a:r>
            <a:r>
              <a:rPr kumimoji="0" sz="1800" b="0" i="0" u="none" strike="noStrike" kern="1200" cap="none" spc="0" normalizeH="0" baseline="0" noProof="0" dirty="0">
                <a:ln>
                  <a:noFill/>
                </a:ln>
                <a:solidFill>
                  <a:srgbClr val="1C1C1C"/>
                </a:solidFill>
                <a:effectLst/>
                <a:uLnTx/>
                <a:uFillTx/>
                <a:latin typeface="Arial"/>
                <a:ea typeface="+mn-ea"/>
                <a:cs typeface="+mn-cs"/>
              </a:rPr>
              <a:t>αι το πραγματικό όνομα
αυτού του παπαγάλου. </a:t>
            </a:r>
            <a:r>
              <a:rPr kumimoji="0" sz="1800" b="0" i="0" u="none" strike="noStrike" kern="1200" cap="none" spc="0" normalizeH="0" baseline="0" noProof="0" dirty="0" err="1">
                <a:ln>
                  <a:noFill/>
                </a:ln>
                <a:solidFill>
                  <a:srgbClr val="1C1C1C"/>
                </a:solidFill>
                <a:effectLst/>
                <a:uLnTx/>
                <a:uFillTx/>
                <a:latin typeface="Arial"/>
                <a:ea typeface="+mn-ea"/>
                <a:cs typeface="+mn-cs"/>
              </a:rPr>
              <a:t>Είν</a:t>
            </a:r>
            <a:r>
              <a:rPr kumimoji="0" sz="1800" b="0" i="0" u="none" strike="noStrike" kern="1200" cap="none" spc="0" normalizeH="0" baseline="0" noProof="0" dirty="0">
                <a:ln>
                  <a:noFill/>
                </a:ln>
                <a:solidFill>
                  <a:srgbClr val="1C1C1C"/>
                </a:solidFill>
                <a:effectLst/>
                <a:uLnTx/>
                <a:uFillTx/>
                <a:latin typeface="Arial"/>
                <a:ea typeface="+mn-ea"/>
                <a:cs typeface="+mn-cs"/>
              </a:rPr>
              <a:t>αι το όνομα που
έδωσε ο ίδιος στον εαυτό του. Επ</a:t>
            </a:r>
            <a:r>
              <a:rPr kumimoji="0" sz="1800" b="0" i="0" u="none" strike="noStrike" kern="1200" cap="none" spc="0" normalizeH="0" baseline="0" noProof="0" dirty="0" err="1">
                <a:ln>
                  <a:noFill/>
                </a:ln>
                <a:solidFill>
                  <a:srgbClr val="1C1C1C"/>
                </a:solidFill>
                <a:effectLst/>
                <a:uLnTx/>
                <a:uFillTx/>
                <a:latin typeface="Arial"/>
                <a:ea typeface="+mn-ea"/>
                <a:cs typeface="+mn-cs"/>
              </a:rPr>
              <a:t>ισήμως</a:t>
            </a:r>
            <a:r>
              <a:rPr kumimoji="0" sz="1800" b="0" i="0" u="none" strike="noStrike" kern="1200" cap="none" spc="0" normalizeH="0" baseline="0" noProof="0" dirty="0">
                <a:ln>
                  <a:noFill/>
                </a:ln>
                <a:solidFill>
                  <a:srgbClr val="1C1C1C"/>
                </a:solidFill>
                <a:effectLst/>
                <a:uLnTx/>
                <a:uFillTx/>
                <a:latin typeface="Arial"/>
                <a:ea typeface="+mn-ea"/>
                <a:cs typeface="+mn-cs"/>
              </a:rPr>
              <a:t>
</a:t>
            </a:r>
            <a:r>
              <a:rPr kumimoji="0" sz="1800" b="0" i="0" u="none" strike="noStrike" kern="1200" cap="none" spc="0" normalizeH="0" baseline="0" noProof="0" dirty="0" err="1">
                <a:ln>
                  <a:noFill/>
                </a:ln>
                <a:solidFill>
                  <a:srgbClr val="1C1C1C"/>
                </a:solidFill>
                <a:effectLst/>
                <a:uLnTx/>
                <a:uFillTx/>
                <a:latin typeface="Arial"/>
                <a:ea typeface="+mn-ea"/>
                <a:cs typeface="+mn-cs"/>
              </a:rPr>
              <a:t>ονομάζετ</a:t>
            </a:r>
            <a:r>
              <a:rPr kumimoji="0" sz="1800" b="0" i="0" u="none" strike="noStrike" kern="1200" cap="none" spc="0" normalizeH="0" baseline="0" noProof="0" dirty="0">
                <a:ln>
                  <a:noFill/>
                </a:ln>
                <a:solidFill>
                  <a:srgbClr val="1C1C1C"/>
                </a:solidFill>
                <a:effectLst/>
                <a:uLnTx/>
                <a:uFillTx/>
                <a:latin typeface="Arial"/>
                <a:ea typeface="+mn-ea"/>
                <a:cs typeface="+mn-cs"/>
              </a:rPr>
              <a:t>αι Ψιττακός ο Εριθακός και όλοι
στην οικογένειά του λέγονται «ομιλητικοί»,
εκτός από τον Ζακό που του κόλλησαν το
«απορητικός».
Κα</a:t>
            </a:r>
            <a:r>
              <a:rPr kumimoji="0" sz="1800" b="0" i="0" u="none" strike="noStrike" kern="1200" cap="none" spc="0" normalizeH="0" baseline="0" noProof="0" dirty="0" err="1">
                <a:ln>
                  <a:noFill/>
                </a:ln>
                <a:solidFill>
                  <a:srgbClr val="1C1C1C"/>
                </a:solidFill>
                <a:effectLst/>
                <a:uLnTx/>
                <a:uFillTx/>
                <a:latin typeface="Arial"/>
                <a:ea typeface="+mn-ea"/>
                <a:cs typeface="+mn-cs"/>
              </a:rPr>
              <a:t>τάγετ</a:t>
            </a:r>
            <a:r>
              <a:rPr kumimoji="0" sz="1800" b="0" i="0" u="none" strike="noStrike" kern="1200" cap="none" spc="0" normalizeH="0" baseline="0" noProof="0" dirty="0">
                <a:ln>
                  <a:noFill/>
                </a:ln>
                <a:solidFill>
                  <a:srgbClr val="1C1C1C"/>
                </a:solidFill>
                <a:effectLst/>
                <a:uLnTx/>
                <a:uFillTx/>
                <a:latin typeface="Arial"/>
                <a:ea typeface="+mn-ea"/>
                <a:cs typeface="+mn-cs"/>
              </a:rPr>
              <a:t>αι από την Αφρική και θεωρείται ένα
από τα ευφυέστερα πουλιά. </a:t>
            </a:r>
            <a:r>
              <a:rPr kumimoji="0" sz="1800" b="0" i="0" u="none" strike="noStrike" kern="1200" cap="none" spc="0" normalizeH="0" baseline="0" noProof="0" dirty="0" err="1">
                <a:ln>
                  <a:noFill/>
                </a:ln>
                <a:solidFill>
                  <a:srgbClr val="1C1C1C"/>
                </a:solidFill>
                <a:effectLst/>
                <a:uLnTx/>
                <a:uFillTx/>
                <a:latin typeface="Arial"/>
                <a:ea typeface="+mn-ea"/>
                <a:cs typeface="+mn-cs"/>
              </a:rPr>
              <a:t>Εκτός</a:t>
            </a:r>
            <a:r>
              <a:rPr kumimoji="0" sz="1800" b="0" i="0" u="none" strike="noStrike" kern="1200" cap="none" spc="0" normalizeH="0" baseline="0" noProof="0" dirty="0">
                <a:ln>
                  <a:noFill/>
                </a:ln>
                <a:solidFill>
                  <a:srgbClr val="1C1C1C"/>
                </a:solidFill>
                <a:effectLst/>
                <a:uLnTx/>
                <a:uFillTx/>
                <a:latin typeface="Arial"/>
                <a:ea typeface="+mn-ea"/>
                <a:cs typeface="+mn-cs"/>
              </a:rPr>
              <a:t> από </a:t>
            </a:r>
            <a:r>
              <a:rPr kumimoji="0" sz="1800" b="0" i="0" u="none" strike="noStrike" kern="1200" cap="none" spc="0" normalizeH="0" baseline="0" noProof="0" dirty="0" err="1">
                <a:ln>
                  <a:noFill/>
                </a:ln>
                <a:solidFill>
                  <a:srgbClr val="1C1C1C"/>
                </a:solidFill>
                <a:effectLst/>
                <a:uLnTx/>
                <a:uFillTx/>
                <a:latin typeface="Arial"/>
                <a:ea typeface="+mn-ea"/>
                <a:cs typeface="+mn-cs"/>
              </a:rPr>
              <a:t>το</a:t>
            </a:r>
            <a:r>
              <a:rPr kumimoji="0" sz="1800" b="0" i="0" u="none" strike="noStrike" kern="1200" cap="none" spc="0" normalizeH="0" baseline="0" noProof="0" dirty="0">
                <a:ln>
                  <a:noFill/>
                </a:ln>
                <a:solidFill>
                  <a:srgbClr val="1C1C1C"/>
                </a:solidFill>
                <a:effectLst/>
                <a:uLnTx/>
                <a:uFillTx/>
                <a:latin typeface="Arial"/>
                <a:ea typeface="+mn-ea"/>
                <a:cs typeface="+mn-cs"/>
              </a:rPr>
              <a:t>
να </a:t>
            </a:r>
            <a:r>
              <a:rPr kumimoji="0" sz="1800" b="0" i="0" u="none" strike="noStrike" kern="1200" cap="none" spc="0" normalizeH="0" baseline="0" noProof="0" dirty="0" err="1">
                <a:ln>
                  <a:noFill/>
                </a:ln>
                <a:solidFill>
                  <a:srgbClr val="1C1C1C"/>
                </a:solidFill>
                <a:effectLst/>
                <a:uLnTx/>
                <a:uFillTx/>
                <a:latin typeface="Arial"/>
                <a:ea typeface="+mn-ea"/>
                <a:cs typeface="+mn-cs"/>
              </a:rPr>
              <a:t>μιλάει</a:t>
            </a:r>
            <a:r>
              <a:rPr kumimoji="0" sz="1800" b="0" i="0" u="none" strike="noStrike" kern="1200" cap="none" spc="0" normalizeH="0" baseline="0" noProof="0" dirty="0">
                <a:ln>
                  <a:noFill/>
                </a:ln>
                <a:solidFill>
                  <a:srgbClr val="1C1C1C"/>
                </a:solidFill>
                <a:effectLst/>
                <a:uLnTx/>
                <a:uFillTx/>
                <a:latin typeface="Arial"/>
                <a:ea typeface="+mn-ea"/>
                <a:cs typeface="+mn-cs"/>
              </a:rPr>
              <a:t>, </a:t>
            </a:r>
            <a:r>
              <a:rPr kumimoji="0" sz="1800" b="0" i="0" u="none" strike="noStrike" kern="1200" cap="none" spc="0" normalizeH="0" baseline="0" noProof="0" dirty="0" err="1">
                <a:ln>
                  <a:noFill/>
                </a:ln>
                <a:solidFill>
                  <a:srgbClr val="1C1C1C"/>
                </a:solidFill>
                <a:effectLst/>
                <a:uLnTx/>
                <a:uFillTx/>
                <a:latin typeface="Arial"/>
                <a:ea typeface="+mn-ea"/>
                <a:cs typeface="+mn-cs"/>
              </a:rPr>
              <a:t>του</a:t>
            </a:r>
            <a:r>
              <a:rPr kumimoji="0" sz="1800" b="0" i="0" u="none" strike="noStrike" kern="1200" cap="none" spc="0" normalizeH="0" baseline="0" noProof="0" dirty="0">
                <a:ln>
                  <a:noFill/>
                </a:ln>
                <a:solidFill>
                  <a:srgbClr val="1C1C1C"/>
                </a:solidFill>
                <a:effectLst/>
                <a:uLnTx/>
                <a:uFillTx/>
                <a:latin typeface="Arial"/>
                <a:ea typeface="+mn-ea"/>
                <a:cs typeface="+mn-cs"/>
              </a:rPr>
              <a:t> α</a:t>
            </a:r>
            <a:r>
              <a:rPr kumimoji="0" sz="1800" b="0" i="0" u="none" strike="noStrike" kern="1200" cap="none" spc="0" normalizeH="0" baseline="0" noProof="0" dirty="0" err="1">
                <a:ln>
                  <a:noFill/>
                </a:ln>
                <a:solidFill>
                  <a:srgbClr val="1C1C1C"/>
                </a:solidFill>
                <a:effectLst/>
                <a:uLnTx/>
                <a:uFillTx/>
                <a:latin typeface="Arial"/>
                <a:ea typeface="+mn-ea"/>
                <a:cs typeface="+mn-cs"/>
              </a:rPr>
              <a:t>ρέσει</a:t>
            </a:r>
            <a:r>
              <a:rPr kumimoji="0" sz="1800" b="0" i="0" u="none" strike="noStrike" kern="1200" cap="none" spc="0" normalizeH="0" baseline="0" noProof="0" dirty="0">
                <a:ln>
                  <a:noFill/>
                </a:ln>
                <a:solidFill>
                  <a:srgbClr val="1C1C1C"/>
                </a:solidFill>
                <a:effectLst/>
                <a:uLnTx/>
                <a:uFillTx/>
                <a:latin typeface="Arial"/>
                <a:ea typeface="+mn-ea"/>
                <a:cs typeface="+mn-cs"/>
              </a:rPr>
              <a:t> π</a:t>
            </a:r>
            <a:r>
              <a:rPr kumimoji="0" sz="1800" b="0" i="0" u="none" strike="noStrike" kern="1200" cap="none" spc="0" normalizeH="0" baseline="0" noProof="0" dirty="0" err="1">
                <a:ln>
                  <a:noFill/>
                </a:ln>
                <a:solidFill>
                  <a:srgbClr val="1C1C1C"/>
                </a:solidFill>
                <a:effectLst/>
                <a:uLnTx/>
                <a:uFillTx/>
                <a:latin typeface="Arial"/>
                <a:ea typeface="+mn-ea"/>
                <a:cs typeface="+mn-cs"/>
              </a:rPr>
              <a:t>ολύ</a:t>
            </a:r>
            <a:r>
              <a:rPr kumimoji="0" sz="1800" b="0" i="0" u="none" strike="noStrike" kern="1200" cap="none" spc="0" normalizeH="0" baseline="0" noProof="0" dirty="0">
                <a:ln>
                  <a:noFill/>
                </a:ln>
                <a:solidFill>
                  <a:srgbClr val="1C1C1C"/>
                </a:solidFill>
                <a:effectLst/>
                <a:uLnTx/>
                <a:uFillTx/>
                <a:latin typeface="Arial"/>
                <a:ea typeface="+mn-ea"/>
                <a:cs typeface="+mn-cs"/>
              </a:rPr>
              <a:t> να πα</a:t>
            </a:r>
            <a:r>
              <a:rPr kumimoji="0" sz="1800" b="0" i="0" u="none" strike="noStrike" kern="1200" cap="none" spc="0" normalizeH="0" baseline="0" noProof="0" dirty="0" err="1">
                <a:ln>
                  <a:noFill/>
                </a:ln>
                <a:solidFill>
                  <a:srgbClr val="1C1C1C"/>
                </a:solidFill>
                <a:effectLst/>
                <a:uLnTx/>
                <a:uFillTx/>
                <a:latin typeface="Arial"/>
                <a:ea typeface="+mn-ea"/>
                <a:cs typeface="+mn-cs"/>
              </a:rPr>
              <a:t>ίζει</a:t>
            </a:r>
            <a:r>
              <a:rPr kumimoji="0" sz="1800" b="0" i="0" u="none" strike="noStrike" kern="1200" cap="none" spc="0" normalizeH="0" baseline="0" noProof="0" dirty="0">
                <a:ln>
                  <a:noFill/>
                </a:ln>
                <a:solidFill>
                  <a:srgbClr val="1C1C1C"/>
                </a:solidFill>
                <a:effectLst/>
                <a:uLnTx/>
                <a:uFillTx/>
                <a:latin typeface="Arial"/>
                <a:ea typeface="+mn-ea"/>
                <a:cs typeface="+mn-cs"/>
              </a:rPr>
              <a:t>, να
</a:t>
            </a:r>
            <a:r>
              <a:rPr kumimoji="0" sz="1800" b="0" i="0" u="none" strike="noStrike" kern="1200" cap="none" spc="0" normalizeH="0" baseline="0" noProof="0" dirty="0" err="1">
                <a:ln>
                  <a:noFill/>
                </a:ln>
                <a:solidFill>
                  <a:srgbClr val="1C1C1C"/>
                </a:solidFill>
                <a:effectLst/>
                <a:uLnTx/>
                <a:uFillTx/>
                <a:latin typeface="Arial"/>
                <a:ea typeface="+mn-ea"/>
                <a:cs typeface="+mn-cs"/>
              </a:rPr>
              <a:t>τρώει</a:t>
            </a:r>
            <a:r>
              <a:rPr kumimoji="0" sz="1800" b="0" i="0" u="none" strike="noStrike" kern="1200" cap="none" spc="0" normalizeH="0" baseline="0" noProof="0" dirty="0">
                <a:ln>
                  <a:noFill/>
                </a:ln>
                <a:solidFill>
                  <a:srgbClr val="1C1C1C"/>
                </a:solidFill>
                <a:effectLst/>
                <a:uLnTx/>
                <a:uFillTx/>
                <a:latin typeface="Arial"/>
                <a:ea typeface="+mn-ea"/>
                <a:cs typeface="+mn-cs"/>
              </a:rPr>
              <a:t> </a:t>
            </a:r>
            <a:r>
              <a:rPr kumimoji="0" sz="1800" b="0" i="0" u="none" strike="noStrike" kern="1200" cap="none" spc="0" normalizeH="0" baseline="0" noProof="0" dirty="0" err="1">
                <a:ln>
                  <a:noFill/>
                </a:ln>
                <a:solidFill>
                  <a:srgbClr val="1C1C1C"/>
                </a:solidFill>
                <a:effectLst/>
                <a:uLnTx/>
                <a:uFillTx/>
                <a:latin typeface="Arial"/>
                <a:ea typeface="+mn-ea"/>
                <a:cs typeface="+mn-cs"/>
              </a:rPr>
              <a:t>δροσερά</a:t>
            </a:r>
            <a:r>
              <a:rPr kumimoji="0" sz="1800" b="0" i="0" u="none" strike="noStrike" kern="1200" cap="none" spc="0" normalizeH="0" baseline="0" noProof="0" dirty="0">
                <a:ln>
                  <a:noFill/>
                </a:ln>
                <a:solidFill>
                  <a:srgbClr val="1C1C1C"/>
                </a:solidFill>
                <a:effectLst/>
                <a:uLnTx/>
                <a:uFillTx/>
                <a:latin typeface="Arial"/>
                <a:ea typeface="+mn-ea"/>
                <a:cs typeface="+mn-cs"/>
              </a:rPr>
              <a:t> α</a:t>
            </a:r>
            <a:r>
              <a:rPr kumimoji="0" sz="1800" b="0" i="0" u="none" strike="noStrike" kern="1200" cap="none" spc="0" normalizeH="0" baseline="0" noProof="0" dirty="0" err="1">
                <a:ln>
                  <a:noFill/>
                </a:ln>
                <a:solidFill>
                  <a:srgbClr val="1C1C1C"/>
                </a:solidFill>
                <a:effectLst/>
                <a:uLnTx/>
                <a:uFillTx/>
                <a:latin typeface="Arial"/>
                <a:ea typeface="+mn-ea"/>
                <a:cs typeface="+mn-cs"/>
              </a:rPr>
              <a:t>γγουράκι</a:t>
            </a:r>
            <a:r>
              <a:rPr kumimoji="0" sz="1800" b="0" i="0" u="none" strike="noStrike" kern="1200" cap="none" spc="0" normalizeH="0" baseline="0" noProof="0" dirty="0">
                <a:ln>
                  <a:noFill/>
                </a:ln>
                <a:solidFill>
                  <a:srgbClr val="1C1C1C"/>
                </a:solidFill>
                <a:effectLst/>
                <a:uLnTx/>
                <a:uFillTx/>
                <a:latin typeface="Arial"/>
                <a:ea typeface="+mn-ea"/>
                <a:cs typeface="+mn-cs"/>
              </a:rPr>
              <a:t>α και να μαθαίνει
καινούρια πράγματα.
Και βέβαια να </a:t>
            </a:r>
            <a:r>
              <a:rPr kumimoji="0" sz="1800" b="0" i="0" u="none" strike="noStrike" kern="1200" cap="none" spc="0" normalizeH="0" baseline="0" noProof="0" dirty="0" err="1">
                <a:ln>
                  <a:noFill/>
                </a:ln>
                <a:solidFill>
                  <a:srgbClr val="1C1C1C"/>
                </a:solidFill>
                <a:effectLst/>
                <a:uLnTx/>
                <a:uFillTx/>
                <a:latin typeface="Arial"/>
                <a:ea typeface="+mn-ea"/>
                <a:cs typeface="+mn-cs"/>
              </a:rPr>
              <a:t>κάνει</a:t>
            </a:r>
            <a:r>
              <a:rPr kumimoji="0" sz="1800" b="0" i="0" u="none" strike="noStrike" kern="1200" cap="none" spc="0" normalizeH="0" baseline="0" noProof="0" dirty="0">
                <a:ln>
                  <a:noFill/>
                </a:ln>
                <a:solidFill>
                  <a:srgbClr val="1C1C1C"/>
                </a:solidFill>
                <a:effectLst/>
                <a:uLnTx/>
                <a:uFillTx/>
                <a:latin typeface="Arial"/>
                <a:ea typeface="+mn-ea"/>
                <a:cs typeface="+mn-cs"/>
              </a:rPr>
              <a:t> </a:t>
            </a:r>
            <a:r>
              <a:rPr kumimoji="0" sz="1800" b="0" i="0" u="none" strike="noStrike" kern="1200" cap="none" spc="0" normalizeH="0" baseline="0" noProof="0" dirty="0" err="1">
                <a:ln>
                  <a:noFill/>
                </a:ln>
                <a:solidFill>
                  <a:srgbClr val="1C1C1C"/>
                </a:solidFill>
                <a:effectLst/>
                <a:uLnTx/>
                <a:uFillTx/>
                <a:latin typeface="Arial"/>
                <a:ea typeface="+mn-ea"/>
                <a:cs typeface="+mn-cs"/>
              </a:rPr>
              <a:t>ερωτήσεις</a:t>
            </a:r>
            <a:r>
              <a:rPr kumimoji="0" sz="1800" b="0" i="0" u="none" strike="noStrike" kern="1200" cap="none" spc="0" normalizeH="0" baseline="0" noProof="0" dirty="0">
                <a:ln>
                  <a:noFill/>
                </a:ln>
                <a:solidFill>
                  <a:srgbClr val="1C1C1C"/>
                </a:solidFill>
                <a:effectLst/>
                <a:uLnTx/>
                <a:uFillTx/>
                <a:latin typeface="Arial"/>
                <a:ea typeface="+mn-ea"/>
                <a:cs typeface="+mn-cs"/>
              </a:rPr>
              <a:t>.</a:t>
            </a:r>
          </a:p>
        </p:txBody>
      </p:sp>
      <p:sp>
        <p:nvSpPr>
          <p:cNvPr id="4" name="Rectangle 3"/>
          <p:cNvSpPr/>
          <p:nvPr/>
        </p:nvSpPr>
        <p:spPr>
          <a:xfrm>
            <a:off x="7500112" y="1305560"/>
            <a:ext cx="2514600" cy="3566160"/>
          </a:xfrm>
          <a:prstGeom prst="rect">
            <a:avLst/>
          </a:prstGeom>
          <a:solidFill>
            <a:srgbClr val="FFFFFF"/>
          </a:solidFill>
          <a:ln w="25400">
            <a:solidFill>
              <a:srgbClr val="B93838"/>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pic>
        <p:nvPicPr>
          <p:cNvPr id="5" name="Picture 4" descr="image4.jpeg"/>
          <p:cNvPicPr>
            <a:picLocks noChangeAspect="1"/>
          </p:cNvPicPr>
          <p:nvPr/>
        </p:nvPicPr>
        <p:blipFill>
          <a:blip r:embed="rId2"/>
          <a:stretch>
            <a:fillRect/>
          </a:stretch>
        </p:blipFill>
        <p:spPr>
          <a:xfrm>
            <a:off x="7660132" y="1470152"/>
            <a:ext cx="2194560" cy="3236976"/>
          </a:xfrm>
          <a:prstGeom prst="rect">
            <a:avLst/>
          </a:prstGeom>
        </p:spPr>
      </p:pic>
      <p:sp>
        <p:nvSpPr>
          <p:cNvPr id="7" name="TextBox 6">
            <a:extLst>
              <a:ext uri="{FF2B5EF4-FFF2-40B4-BE49-F238E27FC236}">
                <a16:creationId xmlns:a16="http://schemas.microsoft.com/office/drawing/2014/main" id="{1F7CF001-1F32-F8F9-C7BA-8A4BFB04AED1}"/>
              </a:ext>
            </a:extLst>
          </p:cNvPr>
          <p:cNvSpPr txBox="1"/>
          <p:nvPr/>
        </p:nvSpPr>
        <p:spPr>
          <a:xfrm>
            <a:off x="0" y="0"/>
            <a:ext cx="12192000" cy="369332"/>
          </a:xfrm>
          <a:prstGeom prst="rect">
            <a:avLst/>
          </a:prstGeom>
          <a:solidFill>
            <a:srgbClr val="E5ECEE"/>
          </a:solidFill>
        </p:spPr>
        <p:txBody>
          <a:bodyPr wrap="square" rtlCol="0">
            <a:spAutoFit/>
          </a:bodyPr>
          <a:lstStyle/>
          <a:p>
            <a:pPr algn="ctr"/>
            <a:r>
              <a:rPr lang="el-GR" dirty="0"/>
              <a:t>Εισαγωγική ενότητα Γ΄- Δ΄ Δημοτικού</a:t>
            </a:r>
          </a:p>
        </p:txBody>
      </p:sp>
      <p:sp>
        <p:nvSpPr>
          <p:cNvPr id="8" name="Rectangle 32">
            <a:extLst>
              <a:ext uri="{FF2B5EF4-FFF2-40B4-BE49-F238E27FC236}">
                <a16:creationId xmlns:a16="http://schemas.microsoft.com/office/drawing/2014/main" id="{34A74697-7BCB-5E96-723C-7AE212DBC625}"/>
              </a:ext>
            </a:extLst>
          </p:cNvPr>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TextBox 9">
            <a:extLst>
              <a:ext uri="{FF2B5EF4-FFF2-40B4-BE49-F238E27FC236}">
                <a16:creationId xmlns:a16="http://schemas.microsoft.com/office/drawing/2014/main" id="{480AE98A-75B8-FB3F-7A5E-355437868867}"/>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22</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944880" y="1055347"/>
            <a:ext cx="10342880" cy="901850"/>
          </a:xfrm>
          <a:prstGeom prst="rect">
            <a:avLst/>
          </a:prstGeom>
          <a:noFill/>
        </p:spPr>
        <p:txBody>
          <a:bodyPr wrap="square" lIns="27432" tIns="18288" rIns="27432" bIns="18288" anchor="t">
            <a:spAutoFit/>
          </a:bodyPr>
          <a:lstStyle/>
          <a:p>
            <a:pPr marL="0" marR="0" lvl="0" indent="0" algn="just" defTabSz="457200" rtl="0" eaLnBrk="1" fontAlgn="auto" latinLnBrk="0" hangingPunct="1">
              <a:lnSpc>
                <a:spcPct val="102000"/>
              </a:lnSpc>
              <a:spcBef>
                <a:spcPts val="0"/>
              </a:spcBef>
              <a:spcAft>
                <a:spcPts val="0"/>
              </a:spcAft>
              <a:buClrTx/>
              <a:buSzTx/>
              <a:buFontTx/>
              <a:buNone/>
              <a:tabLst/>
              <a:defRPr/>
            </a:pPr>
            <a:r>
              <a:rPr kumimoji="0" sz="1400" b="0" i="0" u="none" strike="noStrike" kern="1200" cap="none" spc="0" normalizeH="0" baseline="0" noProof="0" dirty="0">
                <a:ln>
                  <a:noFill/>
                </a:ln>
                <a:solidFill>
                  <a:srgbClr val="1C1C1C"/>
                </a:solidFill>
                <a:effectLst/>
                <a:uLnTx/>
                <a:uFillTx/>
                <a:latin typeface="Arial"/>
                <a:ea typeface="+mn-ea"/>
                <a:cs typeface="+mn-cs"/>
              </a:rPr>
              <a:t>Ο Ζα</a:t>
            </a:r>
            <a:r>
              <a:rPr kumimoji="0" sz="1400" b="0" i="0" u="none" strike="noStrike" kern="1200" cap="none" spc="0" normalizeH="0" baseline="0" noProof="0" dirty="0" err="1">
                <a:ln>
                  <a:noFill/>
                </a:ln>
                <a:solidFill>
                  <a:srgbClr val="1C1C1C"/>
                </a:solidFill>
                <a:effectLst/>
                <a:uLnTx/>
                <a:uFillTx/>
                <a:latin typeface="Arial"/>
                <a:ea typeface="+mn-ea"/>
                <a:cs typeface="+mn-cs"/>
              </a:rPr>
              <a:t>κό</a:t>
            </a:r>
            <a:r>
              <a:rPr kumimoji="0" sz="1400" b="0" i="0" u="none" strike="noStrike" kern="1200" cap="none" spc="0" normalizeH="0" baseline="0" noProof="0" dirty="0">
                <a:ln>
                  <a:noFill/>
                </a:ln>
                <a:solidFill>
                  <a:srgbClr val="1C1C1C"/>
                </a:solidFill>
                <a:effectLst/>
                <a:uLnTx/>
                <a:uFillTx/>
                <a:latin typeface="Arial"/>
                <a:ea typeface="+mn-ea"/>
                <a:cs typeface="+mn-cs"/>
              </a:rPr>
              <a:t> </a:t>
            </a:r>
            <a:r>
              <a:rPr kumimoji="0" sz="1400" b="0" i="0" u="none" strike="noStrike" kern="1200" cap="none" spc="0" normalizeH="0" baseline="0" noProof="0" dirty="0" err="1">
                <a:ln>
                  <a:noFill/>
                </a:ln>
                <a:solidFill>
                  <a:srgbClr val="1C1C1C"/>
                </a:solidFill>
                <a:effectLst/>
                <a:uLnTx/>
                <a:uFillTx/>
                <a:latin typeface="Arial"/>
                <a:ea typeface="+mn-ea"/>
                <a:cs typeface="+mn-cs"/>
              </a:rPr>
              <a:t>ετοίμ</a:t>
            </a:r>
            <a:r>
              <a:rPr kumimoji="0" sz="1400" b="0" i="0" u="none" strike="noStrike" kern="1200" cap="none" spc="0" normalizeH="0" baseline="0" noProof="0" dirty="0">
                <a:ln>
                  <a:noFill/>
                </a:ln>
                <a:solidFill>
                  <a:srgbClr val="1C1C1C"/>
                </a:solidFill>
                <a:effectLst/>
                <a:uLnTx/>
                <a:uFillTx/>
                <a:latin typeface="Arial"/>
                <a:ea typeface="+mn-ea"/>
                <a:cs typeface="+mn-cs"/>
              </a:rPr>
              <a:t>ασε ένα παιχνίδι για σένα που θέλεις να μάθεις περισσότερα για το τι και πώς θα κάνουμε στη συνέχεια στο μάθημα της Ηθικής. </a:t>
            </a:r>
            <a:r>
              <a:rPr kumimoji="0" sz="1400" b="0" i="0" u="none" strike="noStrike" kern="1200" cap="none" spc="0" normalizeH="0" baseline="0" noProof="0" dirty="0" err="1">
                <a:ln>
                  <a:noFill/>
                </a:ln>
                <a:solidFill>
                  <a:srgbClr val="1C1C1C"/>
                </a:solidFill>
                <a:effectLst/>
                <a:uLnTx/>
                <a:uFillTx/>
                <a:latin typeface="Arial"/>
                <a:ea typeface="+mn-ea"/>
                <a:cs typeface="+mn-cs"/>
              </a:rPr>
              <a:t>Αν</a:t>
            </a:r>
            <a:r>
              <a:rPr kumimoji="0" sz="1400" b="0" i="0" u="none" strike="noStrike" kern="1200" cap="none" spc="0" normalizeH="0" baseline="0" noProof="0" dirty="0">
                <a:ln>
                  <a:noFill/>
                </a:ln>
                <a:solidFill>
                  <a:srgbClr val="1C1C1C"/>
                </a:solidFill>
                <a:effectLst/>
                <a:uLnTx/>
                <a:uFillTx/>
                <a:latin typeface="Arial"/>
                <a:ea typeface="+mn-ea"/>
                <a:cs typeface="+mn-cs"/>
              </a:rPr>
              <a:t> </a:t>
            </a:r>
            <a:r>
              <a:rPr kumimoji="0" sz="1400" b="0" i="0" u="none" strike="noStrike" kern="1200" cap="none" spc="0" normalizeH="0" baseline="0" noProof="0" dirty="0" err="1">
                <a:ln>
                  <a:noFill/>
                </a:ln>
                <a:solidFill>
                  <a:srgbClr val="1C1C1C"/>
                </a:solidFill>
                <a:effectLst/>
                <a:uLnTx/>
                <a:uFillTx/>
                <a:latin typeface="Arial"/>
                <a:ea typeface="+mn-ea"/>
                <a:cs typeface="+mn-cs"/>
              </a:rPr>
              <a:t>διά</a:t>
            </a:r>
            <a:r>
              <a:rPr kumimoji="0" sz="1400" b="0" i="0" u="none" strike="noStrike" kern="1200" cap="none" spc="0" normalizeH="0" baseline="0" noProof="0" dirty="0">
                <a:ln>
                  <a:noFill/>
                </a:ln>
                <a:solidFill>
                  <a:srgbClr val="1C1C1C"/>
                </a:solidFill>
                <a:effectLst/>
                <a:uLnTx/>
                <a:uFillTx/>
                <a:latin typeface="Arial"/>
                <a:ea typeface="+mn-ea"/>
                <a:cs typeface="+mn-cs"/>
              </a:rPr>
              <a:t>βασες προσεκτικά τα λόγια του Ζακό, θα παρατήρησες ότι κάποιες λέξεις είναι τονισμένες </a:t>
            </a:r>
            <a:r>
              <a:rPr kumimoji="0" sz="1400" b="1" i="0" u="none" strike="noStrike" kern="1200" cap="none" spc="0" normalizeH="0" baseline="0" noProof="0" dirty="0">
                <a:ln>
                  <a:noFill/>
                </a:ln>
                <a:solidFill>
                  <a:srgbClr val="1C1C1C"/>
                </a:solidFill>
                <a:effectLst/>
                <a:uLnTx/>
                <a:uFillTx/>
                <a:latin typeface="Arial"/>
                <a:ea typeface="+mn-ea"/>
                <a:cs typeface="+mn-cs"/>
              </a:rPr>
              <a:t>έντονα</a:t>
            </a:r>
            <a:r>
              <a:rPr kumimoji="0" sz="1400" b="0" i="0" u="none" strike="noStrike" kern="1200" cap="none" spc="0" normalizeH="0" baseline="0" noProof="0" dirty="0">
                <a:ln>
                  <a:noFill/>
                </a:ln>
                <a:solidFill>
                  <a:srgbClr val="1C1C1C"/>
                </a:solidFill>
                <a:effectLst/>
                <a:uLnTx/>
                <a:uFillTx/>
                <a:latin typeface="Arial"/>
                <a:ea typeface="+mn-ea"/>
                <a:cs typeface="+mn-cs"/>
              </a:rPr>
              <a:t> και άλλες γραμμένες </a:t>
            </a:r>
            <a:r>
              <a:rPr kumimoji="0" sz="1400" b="0" i="1" u="none" strike="noStrike" kern="1200" cap="none" spc="0" normalizeH="0" baseline="0" noProof="0" dirty="0">
                <a:ln>
                  <a:noFill/>
                </a:ln>
                <a:solidFill>
                  <a:srgbClr val="1C1C1C"/>
                </a:solidFill>
                <a:effectLst/>
                <a:uLnTx/>
                <a:uFillTx/>
                <a:latin typeface="Arial"/>
                <a:ea typeface="+mn-ea"/>
                <a:cs typeface="+mn-cs"/>
              </a:rPr>
              <a:t>πλάγια</a:t>
            </a:r>
            <a:r>
              <a:rPr kumimoji="0" sz="1400" b="0" i="0" u="none" strike="noStrike" kern="1200" cap="none" spc="0" normalizeH="0" baseline="0" noProof="0" dirty="0">
                <a:ln>
                  <a:noFill/>
                </a:ln>
                <a:solidFill>
                  <a:srgbClr val="1C1C1C"/>
                </a:solidFill>
                <a:effectLst/>
                <a:uLnTx/>
                <a:uFillTx/>
                <a:latin typeface="Arial"/>
                <a:ea typeface="+mn-ea"/>
                <a:cs typeface="+mn-cs"/>
              </a:rPr>
              <a:t>. </a:t>
            </a:r>
            <a:r>
              <a:rPr kumimoji="0" sz="1400" b="0" i="0" u="none" strike="noStrike" kern="1200" cap="none" spc="0" normalizeH="0" baseline="0" noProof="0" dirty="0" err="1">
                <a:ln>
                  <a:noFill/>
                </a:ln>
                <a:solidFill>
                  <a:srgbClr val="1C1C1C"/>
                </a:solidFill>
                <a:effectLst/>
                <a:uLnTx/>
                <a:uFillTx/>
                <a:latin typeface="Arial"/>
                <a:ea typeface="+mn-ea"/>
                <a:cs typeface="+mn-cs"/>
              </a:rPr>
              <a:t>Οι</a:t>
            </a:r>
            <a:r>
              <a:rPr kumimoji="0" sz="1400" b="0" i="0" u="none" strike="noStrike" kern="1200" cap="none" spc="0" normalizeH="0" baseline="0" noProof="0" dirty="0">
                <a:ln>
                  <a:noFill/>
                </a:ln>
                <a:solidFill>
                  <a:srgbClr val="1C1C1C"/>
                </a:solidFill>
                <a:effectLst/>
                <a:uLnTx/>
                <a:uFillTx/>
                <a:latin typeface="Arial"/>
                <a:ea typeface="+mn-ea"/>
                <a:cs typeface="+mn-cs"/>
              </a:rPr>
              <a:t> π</a:t>
            </a:r>
            <a:r>
              <a:rPr kumimoji="0" sz="1400" b="0" i="0" u="none" strike="noStrike" kern="1200" cap="none" spc="0" normalizeH="0" baseline="0" noProof="0" dirty="0" err="1">
                <a:ln>
                  <a:noFill/>
                </a:ln>
                <a:solidFill>
                  <a:srgbClr val="1C1C1C"/>
                </a:solidFill>
                <a:effectLst/>
                <a:uLnTx/>
                <a:uFillTx/>
                <a:latin typeface="Arial"/>
                <a:ea typeface="+mn-ea"/>
                <a:cs typeface="+mn-cs"/>
              </a:rPr>
              <a:t>ρώτες</a:t>
            </a:r>
            <a:r>
              <a:rPr kumimoji="0" sz="1400" b="0" i="0" u="none" strike="noStrike" kern="1200" cap="none" spc="0" normalizeH="0" baseline="0" noProof="0" dirty="0">
                <a:ln>
                  <a:noFill/>
                </a:ln>
                <a:solidFill>
                  <a:srgbClr val="1C1C1C"/>
                </a:solidFill>
                <a:effectLst/>
                <a:uLnTx/>
                <a:uFillTx/>
                <a:latin typeface="Arial"/>
                <a:ea typeface="+mn-ea"/>
                <a:cs typeface="+mn-cs"/>
              </a:rPr>
              <a:t> μας </a:t>
            </a:r>
            <a:r>
              <a:rPr kumimoji="0" sz="1400" b="0" i="0" u="none" strike="noStrike" kern="1200" cap="none" spc="0" normalizeH="0" baseline="0" noProof="0" dirty="0" err="1">
                <a:ln>
                  <a:noFill/>
                </a:ln>
                <a:solidFill>
                  <a:srgbClr val="1C1C1C"/>
                </a:solidFill>
                <a:effectLst/>
                <a:uLnTx/>
                <a:uFillTx/>
                <a:latin typeface="Arial"/>
                <a:ea typeface="+mn-ea"/>
                <a:cs typeface="+mn-cs"/>
              </a:rPr>
              <a:t>λένε</a:t>
            </a:r>
            <a:r>
              <a:rPr kumimoji="0" sz="1400" b="0" i="0" u="none" strike="noStrike" kern="1200" cap="none" spc="0" normalizeH="0" baseline="0" noProof="0" dirty="0">
                <a:ln>
                  <a:noFill/>
                </a:ln>
                <a:solidFill>
                  <a:srgbClr val="1C1C1C"/>
                </a:solidFill>
                <a:effectLst/>
                <a:uLnTx/>
                <a:uFillTx/>
                <a:latin typeface="Arial"/>
                <a:ea typeface="+mn-ea"/>
                <a:cs typeface="+mn-cs"/>
              </a:rPr>
              <a:t> </a:t>
            </a:r>
            <a:r>
              <a:rPr kumimoji="0" sz="1400" b="0" i="0" u="none" strike="noStrike" kern="1200" cap="none" spc="0" normalizeH="0" baseline="0" noProof="0" dirty="0" err="1">
                <a:ln>
                  <a:noFill/>
                </a:ln>
                <a:solidFill>
                  <a:srgbClr val="1C1C1C"/>
                </a:solidFill>
                <a:effectLst/>
                <a:uLnTx/>
                <a:uFillTx/>
                <a:latin typeface="Arial"/>
                <a:ea typeface="+mn-ea"/>
                <a:cs typeface="+mn-cs"/>
              </a:rPr>
              <a:t>με</a:t>
            </a:r>
            <a:r>
              <a:rPr kumimoji="0" sz="1400" b="0" i="0" u="none" strike="noStrike" kern="1200" cap="none" spc="0" normalizeH="0" baseline="0" noProof="0" dirty="0">
                <a:ln>
                  <a:noFill/>
                </a:ln>
                <a:solidFill>
                  <a:srgbClr val="1C1C1C"/>
                </a:solidFill>
                <a:effectLst/>
                <a:uLnTx/>
                <a:uFillTx/>
                <a:latin typeface="Arial"/>
                <a:ea typeface="+mn-ea"/>
                <a:cs typeface="+mn-cs"/>
              </a:rPr>
              <a:t> </a:t>
            </a:r>
            <a:r>
              <a:rPr kumimoji="0" sz="1400" b="0" i="0" u="none" strike="noStrike" kern="1200" cap="none" spc="0" normalizeH="0" baseline="0" noProof="0" dirty="0" err="1">
                <a:ln>
                  <a:noFill/>
                </a:ln>
                <a:solidFill>
                  <a:srgbClr val="1C1C1C"/>
                </a:solidFill>
                <a:effectLst/>
                <a:uLnTx/>
                <a:uFillTx/>
                <a:latin typeface="Arial"/>
                <a:ea typeface="+mn-ea"/>
                <a:cs typeface="+mn-cs"/>
              </a:rPr>
              <a:t>τι</a:t>
            </a:r>
            <a:r>
              <a:rPr kumimoji="0" sz="1400" b="0" i="0" u="none" strike="noStrike" kern="1200" cap="none" spc="0" normalizeH="0" baseline="0" noProof="0" dirty="0">
                <a:ln>
                  <a:noFill/>
                </a:ln>
                <a:solidFill>
                  <a:srgbClr val="1C1C1C"/>
                </a:solidFill>
                <a:effectLst/>
                <a:uLnTx/>
                <a:uFillTx/>
                <a:latin typeface="Arial"/>
                <a:ea typeface="+mn-ea"/>
                <a:cs typeface="+mn-cs"/>
              </a:rPr>
              <a:t> </a:t>
            </a:r>
            <a:r>
              <a:rPr kumimoji="0" sz="1400" b="0" i="0" u="none" strike="noStrike" kern="1200" cap="none" spc="0" normalizeH="0" baseline="0" noProof="0" dirty="0" err="1">
                <a:ln>
                  <a:noFill/>
                </a:ln>
                <a:solidFill>
                  <a:srgbClr val="1C1C1C"/>
                </a:solidFill>
                <a:effectLst/>
                <a:uLnTx/>
                <a:uFillTx/>
                <a:latin typeface="Arial"/>
                <a:ea typeface="+mn-ea"/>
                <a:cs typeface="+mn-cs"/>
              </a:rPr>
              <a:t>θέμ</a:t>
            </a:r>
            <a:r>
              <a:rPr kumimoji="0" sz="1400" b="0" i="0" u="none" strike="noStrike" kern="1200" cap="none" spc="0" normalizeH="0" baseline="0" noProof="0" dirty="0">
                <a:ln>
                  <a:noFill/>
                </a:ln>
                <a:solidFill>
                  <a:srgbClr val="1C1C1C"/>
                </a:solidFill>
                <a:effectLst/>
                <a:uLnTx/>
                <a:uFillTx/>
                <a:latin typeface="Arial"/>
                <a:ea typeface="+mn-ea"/>
                <a:cs typeface="+mn-cs"/>
              </a:rPr>
              <a:t>ατα θα ασχοληθούμε στο μάθημα και οι δεύτερες με ποιους τρόπους θα τα διερευνήσουμε όλοι μαζί. </a:t>
            </a:r>
          </a:p>
        </p:txBody>
      </p:sp>
      <p:sp>
        <p:nvSpPr>
          <p:cNvPr id="3" name="TextBox 2"/>
          <p:cNvSpPr txBox="1"/>
          <p:nvPr/>
        </p:nvSpPr>
        <p:spPr>
          <a:xfrm>
            <a:off x="991553" y="3401375"/>
            <a:ext cx="5516880" cy="242631"/>
          </a:xfrm>
          <a:prstGeom prst="rect">
            <a:avLst/>
          </a:prstGeom>
          <a:noFill/>
        </p:spPr>
        <p:txBody>
          <a:bodyPr wrap="square" lIns="27432" tIns="18288" rIns="27432" bIns="18288" anchor="t">
            <a:spAutoFit/>
          </a:bodyPr>
          <a:lstStyle/>
          <a:p>
            <a:pPr marL="0" marR="0" lvl="0" indent="0" algn="just" defTabSz="457200" rtl="0" eaLnBrk="1" fontAlgn="auto" latinLnBrk="0" hangingPunct="1">
              <a:lnSpc>
                <a:spcPct val="102000"/>
              </a:lnSpc>
              <a:spcBef>
                <a:spcPts val="0"/>
              </a:spcBef>
              <a:spcAft>
                <a:spcPts val="0"/>
              </a:spcAft>
              <a:buClrTx/>
              <a:buSzTx/>
              <a:buFontTx/>
              <a:buNone/>
              <a:tabLst/>
              <a:defRPr/>
            </a:pPr>
            <a:r>
              <a:rPr kumimoji="0" sz="1400" b="0" i="0" u="none" strike="noStrike" kern="1200" cap="none" spc="0" normalizeH="0" baseline="0" noProof="0" dirty="0">
                <a:ln>
                  <a:noFill/>
                </a:ln>
                <a:solidFill>
                  <a:srgbClr val="1C1C1C"/>
                </a:solidFill>
                <a:effectLst/>
                <a:uLnTx/>
                <a:uFillTx/>
                <a:latin typeface="Arial"/>
                <a:ea typeface="+mn-ea"/>
                <a:cs typeface="+mn-cs"/>
              </a:rPr>
              <a:t>Μπ</a:t>
            </a:r>
            <a:r>
              <a:rPr kumimoji="0" sz="1400" b="0" i="0" u="none" strike="noStrike" kern="1200" cap="none" spc="0" normalizeH="0" baseline="0" noProof="0" dirty="0" err="1">
                <a:ln>
                  <a:noFill/>
                </a:ln>
                <a:solidFill>
                  <a:srgbClr val="1C1C1C"/>
                </a:solidFill>
                <a:effectLst/>
                <a:uLnTx/>
                <a:uFillTx/>
                <a:latin typeface="Arial"/>
                <a:ea typeface="+mn-ea"/>
                <a:cs typeface="+mn-cs"/>
              </a:rPr>
              <a:t>ορείς</a:t>
            </a:r>
            <a:r>
              <a:rPr kumimoji="0" sz="1400" b="0" i="0" u="none" strike="noStrike" kern="1200" cap="none" spc="0" normalizeH="0" baseline="0" noProof="0" dirty="0">
                <a:ln>
                  <a:noFill/>
                </a:ln>
                <a:solidFill>
                  <a:srgbClr val="1C1C1C"/>
                </a:solidFill>
                <a:effectLst/>
                <a:uLnTx/>
                <a:uFillTx/>
                <a:latin typeface="Arial"/>
                <a:ea typeface="+mn-ea"/>
                <a:cs typeface="+mn-cs"/>
              </a:rPr>
              <a:t> να </a:t>
            </a:r>
            <a:r>
              <a:rPr kumimoji="0" sz="1400" b="0" i="0" u="none" strike="noStrike" kern="1200" cap="none" spc="0" normalizeH="0" baseline="0" noProof="0" dirty="0" err="1">
                <a:ln>
                  <a:noFill/>
                </a:ln>
                <a:solidFill>
                  <a:srgbClr val="1C1C1C"/>
                </a:solidFill>
                <a:effectLst/>
                <a:uLnTx/>
                <a:uFillTx/>
                <a:latin typeface="Arial"/>
                <a:ea typeface="+mn-ea"/>
                <a:cs typeface="+mn-cs"/>
              </a:rPr>
              <a:t>τις</a:t>
            </a:r>
            <a:r>
              <a:rPr kumimoji="0" sz="1400" b="0" i="0" u="none" strike="noStrike" kern="1200" cap="none" spc="0" normalizeH="0" baseline="0" noProof="0" dirty="0">
                <a:ln>
                  <a:noFill/>
                </a:ln>
                <a:solidFill>
                  <a:srgbClr val="1C1C1C"/>
                </a:solidFill>
                <a:effectLst/>
                <a:uLnTx/>
                <a:uFillTx/>
                <a:latin typeface="Arial"/>
                <a:ea typeface="+mn-ea"/>
                <a:cs typeface="+mn-cs"/>
              </a:rPr>
              <a:t> </a:t>
            </a:r>
            <a:r>
              <a:rPr kumimoji="0" sz="1400" b="0" i="0" u="none" strike="noStrike" kern="1200" cap="none" spc="0" normalizeH="0" baseline="0" noProof="0" dirty="0" err="1">
                <a:ln>
                  <a:noFill/>
                </a:ln>
                <a:solidFill>
                  <a:srgbClr val="1C1C1C"/>
                </a:solidFill>
                <a:effectLst/>
                <a:uLnTx/>
                <a:uFillTx/>
                <a:latin typeface="Arial"/>
                <a:ea typeface="+mn-ea"/>
                <a:cs typeface="+mn-cs"/>
              </a:rPr>
              <a:t>εντο</a:t>
            </a:r>
            <a:r>
              <a:rPr kumimoji="0" sz="1400" b="0" i="0" u="none" strike="noStrike" kern="1200" cap="none" spc="0" normalizeH="0" baseline="0" noProof="0" dirty="0">
                <a:ln>
                  <a:noFill/>
                </a:ln>
                <a:solidFill>
                  <a:srgbClr val="1C1C1C"/>
                </a:solidFill>
                <a:effectLst/>
                <a:uLnTx/>
                <a:uFillTx/>
                <a:latin typeface="Arial"/>
                <a:ea typeface="+mn-ea"/>
                <a:cs typeface="+mn-cs"/>
              </a:rPr>
              <a:t>πίσεις; Δοκίμασε όπως στο παράδειγμα:</a:t>
            </a:r>
          </a:p>
        </p:txBody>
      </p:sp>
      <p:graphicFrame>
        <p:nvGraphicFramePr>
          <p:cNvPr id="7" name="Πίνακας 6">
            <a:extLst>
              <a:ext uri="{FF2B5EF4-FFF2-40B4-BE49-F238E27FC236}">
                <a16:creationId xmlns:a16="http://schemas.microsoft.com/office/drawing/2014/main" id="{B00ED7C6-591C-5AB3-E076-591FB1CC03DD}"/>
              </a:ext>
            </a:extLst>
          </p:cNvPr>
          <p:cNvGraphicFramePr>
            <a:graphicFrameLocks noGrp="1"/>
          </p:cNvGraphicFramePr>
          <p:nvPr/>
        </p:nvGraphicFramePr>
        <p:xfrm>
          <a:off x="6477952" y="2137973"/>
          <a:ext cx="4722495" cy="3893003"/>
        </p:xfrm>
        <a:graphic>
          <a:graphicData uri="http://schemas.openxmlformats.org/drawingml/2006/table">
            <a:tbl>
              <a:tblPr firstRow="1" firstCol="1" bandRow="1"/>
              <a:tblGrid>
                <a:gridCol w="2408555">
                  <a:extLst>
                    <a:ext uri="{9D8B030D-6E8A-4147-A177-3AD203B41FA5}">
                      <a16:colId xmlns:a16="http://schemas.microsoft.com/office/drawing/2014/main" val="1460116484"/>
                    </a:ext>
                  </a:extLst>
                </a:gridCol>
                <a:gridCol w="2313940">
                  <a:extLst>
                    <a:ext uri="{9D8B030D-6E8A-4147-A177-3AD203B41FA5}">
                      <a16:colId xmlns:a16="http://schemas.microsoft.com/office/drawing/2014/main" val="702196780"/>
                    </a:ext>
                  </a:extLst>
                </a:gridCol>
              </a:tblGrid>
              <a:tr h="292100">
                <a:tc>
                  <a:txBody>
                    <a:bodyPr/>
                    <a:lstStyle/>
                    <a:p>
                      <a:pPr marL="225425" algn="ctr">
                        <a:lnSpc>
                          <a:spcPct val="115000"/>
                        </a:lnSpc>
                        <a:spcAft>
                          <a:spcPts val="1000"/>
                        </a:spcAft>
                        <a:buNone/>
                      </a:pPr>
                      <a:r>
                        <a:rPr lang="el-GR" sz="1200" b="1" kern="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t>
                      </a:r>
                      <a:endParaRPr lang="el-GR" sz="1100" kern="100">
                        <a:effectLst/>
                        <a:latin typeface="Calibri" panose="020F0502020204030204" pitchFamily="34" charset="0"/>
                        <a:ea typeface="Calibri" panose="020F0502020204030204" pitchFamily="34" charset="0"/>
                        <a:cs typeface="Times New Roman" panose="02020603050405020304" pitchFamily="18" charset="0"/>
                      </a:endParaRPr>
                    </a:p>
                    <a:p>
                      <a:pPr marL="225425" algn="ctr">
                        <a:lnSpc>
                          <a:spcPct val="115000"/>
                        </a:lnSpc>
                        <a:spcAft>
                          <a:spcPts val="1000"/>
                        </a:spcAft>
                        <a:buNone/>
                      </a:pPr>
                      <a:r>
                        <a:rPr lang="el-GR" sz="1200" b="1" kern="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Τι θα εξετάσουμε στο μάθημα;</a:t>
                      </a:r>
                      <a:endParaRPr lang="el-G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marL="225425" algn="ctr">
                        <a:lnSpc>
                          <a:spcPct val="115000"/>
                        </a:lnSpc>
                        <a:spcAft>
                          <a:spcPts val="1000"/>
                        </a:spcAft>
                        <a:buNone/>
                      </a:pPr>
                      <a:r>
                        <a:rPr lang="el-GR" sz="1200" i="1" kern="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t>
                      </a:r>
                      <a:endParaRPr lang="el-GR" sz="1100" kern="100">
                        <a:effectLst/>
                        <a:latin typeface="Calibri" panose="020F0502020204030204" pitchFamily="34" charset="0"/>
                        <a:ea typeface="Calibri" panose="020F0502020204030204" pitchFamily="34" charset="0"/>
                        <a:cs typeface="Times New Roman" panose="02020603050405020304" pitchFamily="18" charset="0"/>
                      </a:endParaRPr>
                    </a:p>
                    <a:p>
                      <a:pPr marL="225425" algn="ctr">
                        <a:lnSpc>
                          <a:spcPct val="115000"/>
                        </a:lnSpc>
                        <a:spcAft>
                          <a:spcPts val="1000"/>
                        </a:spcAft>
                        <a:buNone/>
                      </a:pPr>
                      <a:r>
                        <a:rPr lang="el-GR" sz="1200" i="1" kern="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Πώς θα το κάνουμε;</a:t>
                      </a:r>
                      <a:endParaRPr lang="el-G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24570224"/>
                  </a:ext>
                </a:extLst>
              </a:tr>
              <a:tr h="0">
                <a:tc>
                  <a:txBody>
                    <a:bodyPr/>
                    <a:lstStyle/>
                    <a:p>
                      <a:pPr marL="225425" algn="ctr">
                        <a:lnSpc>
                          <a:spcPct val="115000"/>
                        </a:lnSpc>
                        <a:spcAft>
                          <a:spcPts val="1000"/>
                        </a:spcAft>
                        <a:buNone/>
                      </a:pPr>
                      <a:r>
                        <a:rPr lang="el-GR" sz="1200" b="1" kern="0">
                          <a:effectLst/>
                          <a:latin typeface="Arial" panose="020B0604020202020204" pitchFamily="34" charset="0"/>
                          <a:ea typeface="Calibri" panose="020F0502020204030204" pitchFamily="34" charset="0"/>
                          <a:cs typeface="Times New Roman" panose="02020603050405020304" pitchFamily="18" charset="0"/>
                        </a:rPr>
                        <a:t>σημαντικό</a:t>
                      </a:r>
                      <a:endParaRPr lang="el-G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5425" algn="ctr">
                        <a:lnSpc>
                          <a:spcPct val="115000"/>
                        </a:lnSpc>
                        <a:spcAft>
                          <a:spcPts val="1000"/>
                        </a:spcAft>
                        <a:buNone/>
                      </a:pPr>
                      <a:r>
                        <a:rPr lang="el-GR" sz="1200" i="1" kern="0">
                          <a:effectLst/>
                          <a:latin typeface="Arial" panose="020B0604020202020204" pitchFamily="34" charset="0"/>
                          <a:ea typeface="Calibri" panose="020F0502020204030204" pitchFamily="34" charset="0"/>
                          <a:cs typeface="Times New Roman" panose="02020603050405020304" pitchFamily="18" charset="0"/>
                        </a:rPr>
                        <a:t>ερωτήματα</a:t>
                      </a:r>
                      <a:endParaRPr lang="el-G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82369577"/>
                  </a:ext>
                </a:extLst>
              </a:tr>
              <a:tr h="0">
                <a:tc>
                  <a:txBody>
                    <a:bodyPr/>
                    <a:lstStyle/>
                    <a:p>
                      <a:pPr marL="225425">
                        <a:lnSpc>
                          <a:spcPct val="115000"/>
                        </a:lnSpc>
                        <a:spcAft>
                          <a:spcPts val="1000"/>
                        </a:spcAft>
                        <a:buNone/>
                      </a:pPr>
                      <a:r>
                        <a:rPr lang="el-GR" sz="1200" kern="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t>
                      </a:r>
                      <a:endParaRPr lang="el-G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5425">
                        <a:lnSpc>
                          <a:spcPct val="115000"/>
                        </a:lnSpc>
                        <a:spcAft>
                          <a:spcPts val="1000"/>
                        </a:spcAft>
                        <a:buNone/>
                      </a:pPr>
                      <a:r>
                        <a:rPr lang="el-GR" sz="1200" kern="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t>
                      </a:r>
                      <a:endParaRPr lang="el-G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78304619"/>
                  </a:ext>
                </a:extLst>
              </a:tr>
              <a:tr h="0">
                <a:tc>
                  <a:txBody>
                    <a:bodyPr/>
                    <a:lstStyle/>
                    <a:p>
                      <a:pPr marL="225425">
                        <a:lnSpc>
                          <a:spcPct val="115000"/>
                        </a:lnSpc>
                        <a:spcAft>
                          <a:spcPts val="1000"/>
                        </a:spcAft>
                        <a:buNone/>
                      </a:pPr>
                      <a:r>
                        <a:rPr lang="el-GR" sz="1200" kern="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t>
                      </a:r>
                      <a:endParaRPr lang="el-G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5425">
                        <a:lnSpc>
                          <a:spcPct val="115000"/>
                        </a:lnSpc>
                        <a:spcAft>
                          <a:spcPts val="1000"/>
                        </a:spcAft>
                        <a:buNone/>
                      </a:pPr>
                      <a:r>
                        <a:rPr lang="el-GR" sz="1200" kern="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t>
                      </a:r>
                      <a:endParaRPr lang="el-G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71857301"/>
                  </a:ext>
                </a:extLst>
              </a:tr>
              <a:tr h="0">
                <a:tc>
                  <a:txBody>
                    <a:bodyPr/>
                    <a:lstStyle/>
                    <a:p>
                      <a:pPr marL="225425">
                        <a:lnSpc>
                          <a:spcPct val="115000"/>
                        </a:lnSpc>
                        <a:spcAft>
                          <a:spcPts val="1000"/>
                        </a:spcAft>
                        <a:buNone/>
                      </a:pPr>
                      <a:r>
                        <a:rPr lang="el-GR" sz="1200" kern="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t>
                      </a:r>
                      <a:endParaRPr lang="el-G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5425">
                        <a:lnSpc>
                          <a:spcPct val="115000"/>
                        </a:lnSpc>
                        <a:spcAft>
                          <a:spcPts val="1000"/>
                        </a:spcAft>
                        <a:buNone/>
                      </a:pPr>
                      <a:r>
                        <a:rPr lang="el-GR" sz="1200" kern="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t>
                      </a:r>
                      <a:endParaRPr lang="el-G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22512106"/>
                  </a:ext>
                </a:extLst>
              </a:tr>
              <a:tr h="0">
                <a:tc>
                  <a:txBody>
                    <a:bodyPr/>
                    <a:lstStyle/>
                    <a:p>
                      <a:pPr marL="225425">
                        <a:lnSpc>
                          <a:spcPct val="115000"/>
                        </a:lnSpc>
                        <a:spcAft>
                          <a:spcPts val="1000"/>
                        </a:spcAft>
                        <a:buNone/>
                      </a:pPr>
                      <a:r>
                        <a:rPr lang="el-GR" sz="1200" kern="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t>
                      </a:r>
                      <a:endParaRPr lang="el-G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5425">
                        <a:lnSpc>
                          <a:spcPct val="115000"/>
                        </a:lnSpc>
                        <a:spcAft>
                          <a:spcPts val="1000"/>
                        </a:spcAft>
                        <a:buNone/>
                      </a:pPr>
                      <a:r>
                        <a:rPr lang="el-GR" sz="1200" kern="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t>
                      </a:r>
                      <a:endParaRPr lang="el-G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26756563"/>
                  </a:ext>
                </a:extLst>
              </a:tr>
              <a:tr h="0">
                <a:tc>
                  <a:txBody>
                    <a:bodyPr/>
                    <a:lstStyle/>
                    <a:p>
                      <a:pPr marL="225425">
                        <a:lnSpc>
                          <a:spcPct val="115000"/>
                        </a:lnSpc>
                        <a:spcAft>
                          <a:spcPts val="1000"/>
                        </a:spcAft>
                        <a:buNone/>
                      </a:pPr>
                      <a:r>
                        <a:rPr lang="el-GR" sz="1200" kern="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t>
                      </a:r>
                      <a:endParaRPr lang="el-G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5425">
                        <a:lnSpc>
                          <a:spcPct val="115000"/>
                        </a:lnSpc>
                        <a:spcAft>
                          <a:spcPts val="1000"/>
                        </a:spcAft>
                        <a:buNone/>
                      </a:pPr>
                      <a:r>
                        <a:rPr lang="el-GR" sz="1200" kern="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t>
                      </a:r>
                      <a:endParaRPr lang="el-G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92559180"/>
                  </a:ext>
                </a:extLst>
              </a:tr>
              <a:tr h="0">
                <a:tc>
                  <a:txBody>
                    <a:bodyPr/>
                    <a:lstStyle/>
                    <a:p>
                      <a:pPr marL="225425">
                        <a:lnSpc>
                          <a:spcPct val="115000"/>
                        </a:lnSpc>
                        <a:spcAft>
                          <a:spcPts val="1000"/>
                        </a:spcAft>
                        <a:buNone/>
                      </a:pPr>
                      <a:r>
                        <a:rPr lang="el-GR" sz="1200" kern="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t>
                      </a:r>
                      <a:endParaRPr lang="el-G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5425">
                        <a:lnSpc>
                          <a:spcPct val="115000"/>
                        </a:lnSpc>
                        <a:spcAft>
                          <a:spcPts val="1000"/>
                        </a:spcAft>
                        <a:buNone/>
                      </a:pPr>
                      <a:r>
                        <a:rPr lang="el-GR" sz="1200" kern="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t>
                      </a:r>
                      <a:endParaRPr lang="el-G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95374927"/>
                  </a:ext>
                </a:extLst>
              </a:tr>
              <a:tr h="0">
                <a:tc>
                  <a:txBody>
                    <a:bodyPr/>
                    <a:lstStyle/>
                    <a:p>
                      <a:pPr marL="225425">
                        <a:lnSpc>
                          <a:spcPct val="115000"/>
                        </a:lnSpc>
                        <a:spcAft>
                          <a:spcPts val="1000"/>
                        </a:spcAft>
                        <a:buNone/>
                      </a:pPr>
                      <a:r>
                        <a:rPr lang="el-GR" sz="1200" kern="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t>
                      </a:r>
                      <a:endParaRPr lang="el-G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5425">
                        <a:lnSpc>
                          <a:spcPct val="115000"/>
                        </a:lnSpc>
                        <a:spcAft>
                          <a:spcPts val="1000"/>
                        </a:spcAft>
                        <a:buNone/>
                      </a:pPr>
                      <a:r>
                        <a:rPr lang="el-GR" sz="1200" kern="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t>
                      </a:r>
                      <a:endParaRPr lang="el-G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32692180"/>
                  </a:ext>
                </a:extLst>
              </a:tr>
              <a:tr h="0">
                <a:tc>
                  <a:txBody>
                    <a:bodyPr/>
                    <a:lstStyle/>
                    <a:p>
                      <a:pPr marL="225425">
                        <a:lnSpc>
                          <a:spcPct val="115000"/>
                        </a:lnSpc>
                        <a:spcAft>
                          <a:spcPts val="1000"/>
                        </a:spcAft>
                        <a:buNone/>
                      </a:pPr>
                      <a:r>
                        <a:rPr lang="el-GR" sz="1200" kern="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t>
                      </a:r>
                      <a:endParaRPr lang="el-G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5425">
                        <a:lnSpc>
                          <a:spcPct val="115000"/>
                        </a:lnSpc>
                        <a:spcAft>
                          <a:spcPts val="1000"/>
                        </a:spcAft>
                        <a:buNone/>
                      </a:pPr>
                      <a:r>
                        <a:rPr lang="el-GR" sz="1200" kern="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t>
                      </a:r>
                      <a:endParaRPr lang="el-G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89851002"/>
                  </a:ext>
                </a:extLst>
              </a:tr>
              <a:tr h="0">
                <a:tc>
                  <a:txBody>
                    <a:bodyPr/>
                    <a:lstStyle/>
                    <a:p>
                      <a:pPr marL="225425">
                        <a:lnSpc>
                          <a:spcPct val="115000"/>
                        </a:lnSpc>
                        <a:spcAft>
                          <a:spcPts val="1000"/>
                        </a:spcAft>
                        <a:buNone/>
                      </a:pPr>
                      <a:r>
                        <a:rPr lang="el-GR" sz="1200" kern="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t>
                      </a:r>
                      <a:endParaRPr lang="el-G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5425">
                        <a:lnSpc>
                          <a:spcPct val="115000"/>
                        </a:lnSpc>
                        <a:spcAft>
                          <a:spcPts val="1000"/>
                        </a:spcAft>
                        <a:buNone/>
                      </a:pPr>
                      <a:r>
                        <a:rPr lang="el-GR" sz="1200" kern="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t>
                      </a:r>
                      <a:endParaRPr lang="el-G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0483428"/>
                  </a:ext>
                </a:extLst>
              </a:tr>
              <a:tr h="0">
                <a:tc>
                  <a:txBody>
                    <a:bodyPr/>
                    <a:lstStyle/>
                    <a:p>
                      <a:pPr marL="225425">
                        <a:lnSpc>
                          <a:spcPct val="115000"/>
                        </a:lnSpc>
                        <a:spcAft>
                          <a:spcPts val="1000"/>
                        </a:spcAft>
                        <a:buNone/>
                      </a:pPr>
                      <a:r>
                        <a:rPr lang="el-GR" sz="1200" kern="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t>
                      </a:r>
                      <a:endParaRPr lang="el-G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5425">
                        <a:lnSpc>
                          <a:spcPct val="115000"/>
                        </a:lnSpc>
                        <a:spcAft>
                          <a:spcPts val="1000"/>
                        </a:spcAft>
                        <a:buNone/>
                      </a:pPr>
                      <a:r>
                        <a:rPr lang="el-GR" sz="1200" kern="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t>
                      </a:r>
                      <a:endParaRPr lang="el-G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66434974"/>
                  </a:ext>
                </a:extLst>
              </a:tr>
              <a:tr h="0">
                <a:tc>
                  <a:txBody>
                    <a:bodyPr/>
                    <a:lstStyle/>
                    <a:p>
                      <a:pPr marL="225425">
                        <a:lnSpc>
                          <a:spcPct val="115000"/>
                        </a:lnSpc>
                        <a:spcAft>
                          <a:spcPts val="1000"/>
                        </a:spcAft>
                        <a:buNone/>
                      </a:pPr>
                      <a:r>
                        <a:rPr lang="el-GR" sz="1200" kern="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t>
                      </a:r>
                      <a:endParaRPr lang="el-G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5425">
                        <a:lnSpc>
                          <a:spcPct val="115000"/>
                        </a:lnSpc>
                        <a:spcAft>
                          <a:spcPts val="1000"/>
                        </a:spcAft>
                        <a:buNone/>
                      </a:pPr>
                      <a:r>
                        <a:rPr lang="el-GR" sz="1200" kern="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t>
                      </a:r>
                      <a:endParaRPr lang="el-G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74626931"/>
                  </a:ext>
                </a:extLst>
              </a:tr>
              <a:tr h="0">
                <a:tc>
                  <a:txBody>
                    <a:bodyPr/>
                    <a:lstStyle/>
                    <a:p>
                      <a:pPr marL="225425">
                        <a:lnSpc>
                          <a:spcPct val="115000"/>
                        </a:lnSpc>
                        <a:spcAft>
                          <a:spcPts val="1000"/>
                        </a:spcAft>
                        <a:buNone/>
                      </a:pPr>
                      <a:r>
                        <a:rPr lang="el-GR" sz="1200" kern="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t>
                      </a:r>
                      <a:endParaRPr lang="el-G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5425">
                        <a:lnSpc>
                          <a:spcPct val="115000"/>
                        </a:lnSpc>
                        <a:spcAft>
                          <a:spcPts val="1000"/>
                        </a:spcAft>
                        <a:buNone/>
                      </a:pPr>
                      <a:r>
                        <a:rPr lang="el-GR" sz="1200" kern="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t>
                      </a:r>
                      <a:endParaRPr lang="el-G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09685217"/>
                  </a:ext>
                </a:extLst>
              </a:tr>
              <a:tr h="0">
                <a:tc>
                  <a:txBody>
                    <a:bodyPr/>
                    <a:lstStyle/>
                    <a:p>
                      <a:pPr marL="225425">
                        <a:lnSpc>
                          <a:spcPct val="115000"/>
                        </a:lnSpc>
                        <a:spcAft>
                          <a:spcPts val="1000"/>
                        </a:spcAft>
                        <a:buNone/>
                      </a:pPr>
                      <a:r>
                        <a:rPr lang="el-GR" sz="1200" kern="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t>
                      </a:r>
                      <a:endParaRPr lang="el-G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5425">
                        <a:lnSpc>
                          <a:spcPct val="115000"/>
                        </a:lnSpc>
                        <a:spcAft>
                          <a:spcPts val="1000"/>
                        </a:spcAft>
                        <a:buNone/>
                      </a:pPr>
                      <a:r>
                        <a:rPr lang="el-GR" sz="1200" kern="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t>
                      </a:r>
                      <a:endParaRPr lang="el-G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67632522"/>
                  </a:ext>
                </a:extLst>
              </a:tr>
              <a:tr h="0">
                <a:tc>
                  <a:txBody>
                    <a:bodyPr/>
                    <a:lstStyle/>
                    <a:p>
                      <a:pPr marL="225425">
                        <a:lnSpc>
                          <a:spcPct val="115000"/>
                        </a:lnSpc>
                        <a:spcAft>
                          <a:spcPts val="1000"/>
                        </a:spcAft>
                        <a:buNone/>
                      </a:pPr>
                      <a:r>
                        <a:rPr lang="el-GR" sz="1200" kern="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t>
                      </a:r>
                      <a:endParaRPr lang="el-G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5425">
                        <a:lnSpc>
                          <a:spcPct val="115000"/>
                        </a:lnSpc>
                        <a:spcAft>
                          <a:spcPts val="1000"/>
                        </a:spcAft>
                        <a:buNone/>
                      </a:pPr>
                      <a:r>
                        <a:rPr lang="el-GR" sz="1200" kern="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t>
                      </a:r>
                      <a:endParaRPr lang="el-G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06434986"/>
                  </a:ext>
                </a:extLst>
              </a:tr>
              <a:tr h="0">
                <a:tc>
                  <a:txBody>
                    <a:bodyPr/>
                    <a:lstStyle/>
                    <a:p>
                      <a:pPr marL="225425">
                        <a:lnSpc>
                          <a:spcPct val="115000"/>
                        </a:lnSpc>
                        <a:spcAft>
                          <a:spcPts val="1000"/>
                        </a:spcAft>
                        <a:buNone/>
                      </a:pPr>
                      <a:r>
                        <a:rPr lang="el-GR" sz="1200" kern="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t>
                      </a:r>
                      <a:endParaRPr lang="el-G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marL="225425">
                        <a:lnSpc>
                          <a:spcPct val="115000"/>
                        </a:lnSpc>
                        <a:spcAft>
                          <a:spcPts val="1000"/>
                        </a:spcAft>
                        <a:buNone/>
                      </a:pPr>
                      <a:r>
                        <a:rPr lang="el-GR" sz="1200" kern="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t>
                      </a:r>
                      <a:endParaRPr lang="el-G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415419735"/>
                  </a:ext>
                </a:extLst>
              </a:tr>
            </a:tbl>
          </a:graphicData>
        </a:graphic>
      </p:graphicFrame>
      <p:sp>
        <p:nvSpPr>
          <p:cNvPr id="5" name="TextBox 4">
            <a:extLst>
              <a:ext uri="{FF2B5EF4-FFF2-40B4-BE49-F238E27FC236}">
                <a16:creationId xmlns:a16="http://schemas.microsoft.com/office/drawing/2014/main" id="{6FC63C72-40A5-26CA-23C0-C1AA082B498B}"/>
              </a:ext>
            </a:extLst>
          </p:cNvPr>
          <p:cNvSpPr txBox="1"/>
          <p:nvPr/>
        </p:nvSpPr>
        <p:spPr>
          <a:xfrm>
            <a:off x="0" y="0"/>
            <a:ext cx="12192000" cy="369332"/>
          </a:xfrm>
          <a:prstGeom prst="rect">
            <a:avLst/>
          </a:prstGeom>
          <a:solidFill>
            <a:srgbClr val="E5ECEE"/>
          </a:solidFill>
        </p:spPr>
        <p:txBody>
          <a:bodyPr wrap="square" rtlCol="0">
            <a:spAutoFit/>
          </a:bodyPr>
          <a:lstStyle/>
          <a:p>
            <a:pPr algn="ctr"/>
            <a:r>
              <a:rPr lang="el-GR" dirty="0"/>
              <a:t>Εισαγωγική ενότητα Γ΄- Δ΄ Δημοτικού</a:t>
            </a:r>
          </a:p>
        </p:txBody>
      </p:sp>
      <p:sp>
        <p:nvSpPr>
          <p:cNvPr id="6" name="Rectangle 32">
            <a:extLst>
              <a:ext uri="{FF2B5EF4-FFF2-40B4-BE49-F238E27FC236}">
                <a16:creationId xmlns:a16="http://schemas.microsoft.com/office/drawing/2014/main" id="{91CDD98B-B6DA-2EA3-B640-6EDD8BE9E200}"/>
              </a:ext>
            </a:extLst>
          </p:cNvPr>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a:extLst>
              <a:ext uri="{FF2B5EF4-FFF2-40B4-BE49-F238E27FC236}">
                <a16:creationId xmlns:a16="http://schemas.microsoft.com/office/drawing/2014/main" id="{266B0132-7CA4-7A92-E9CC-805D60101CFB}"/>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23</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85800" y="365760"/>
            <a:ext cx="5486400" cy="183127"/>
          </a:xfrm>
          <a:prstGeom prst="rect">
            <a:avLst/>
          </a:prstGeom>
          <a:noFill/>
        </p:spPr>
        <p:txBody>
          <a:bodyPr wrap="square" lIns="27432" tIns="18288" rIns="27432" bIns="18288" anchor="t">
            <a:spAutoFit/>
          </a:bodyPr>
          <a:lstStyle/>
          <a:p>
            <a:pPr lvl="0" defTabSz="457200"/>
            <a:r>
              <a:rPr kumimoji="0" sz="950" b="1" i="0" u="none" strike="noStrike" kern="1200" cap="none" spc="0" normalizeH="0" baseline="0" noProof="0" dirty="0">
                <a:ln>
                  <a:noFill/>
                </a:ln>
                <a:solidFill>
                  <a:srgbClr val="D7B06B"/>
                </a:solidFill>
                <a:effectLst/>
                <a:uLnTx/>
                <a:uFillTx/>
                <a:latin typeface="Aptos"/>
                <a:ea typeface="+mn-ea"/>
                <a:cs typeface="+mn-cs"/>
              </a:rPr>
              <a:t>ΠΑΙΔΑΓΩΓΙΚΗ ΛΕΙΤΟΥΡΓΙΑ </a:t>
            </a:r>
            <a:r>
              <a:rPr lang="el-GR" sz="950" b="1" dirty="0">
                <a:solidFill>
                  <a:srgbClr val="D7B06B"/>
                </a:solidFill>
                <a:latin typeface="Aptos"/>
              </a:rPr>
              <a:t>ΤΟΥ ΑΦΗΓΗΤΗ ΚΑΙ ΤΗΣ ΕΙΣΑΓΩΓΗΣ</a:t>
            </a:r>
            <a:endParaRPr kumimoji="0" sz="950" b="1" i="0" u="none" strike="noStrike" kern="1200" cap="none" spc="0" normalizeH="0" baseline="0" noProof="0" dirty="0">
              <a:ln>
                <a:noFill/>
              </a:ln>
              <a:solidFill>
                <a:srgbClr val="D7B06B"/>
              </a:solidFill>
              <a:effectLst/>
              <a:uLnTx/>
              <a:uFillTx/>
              <a:latin typeface="Aptos"/>
              <a:ea typeface="+mn-ea"/>
              <a:cs typeface="+mn-cs"/>
            </a:endParaRPr>
          </a:p>
        </p:txBody>
      </p:sp>
      <p:sp>
        <p:nvSpPr>
          <p:cNvPr id="3" name="TextBox 2"/>
          <p:cNvSpPr txBox="1"/>
          <p:nvPr/>
        </p:nvSpPr>
        <p:spPr>
          <a:xfrm>
            <a:off x="685800" y="713232"/>
            <a:ext cx="10607040" cy="452432"/>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700" b="1" i="0" u="none" strike="noStrike" kern="1200" cap="none" spc="0" normalizeH="0" baseline="0" noProof="0" dirty="0">
                <a:ln>
                  <a:noFill/>
                </a:ln>
                <a:solidFill>
                  <a:srgbClr val="24465B"/>
                </a:solidFill>
                <a:effectLst/>
                <a:uLnTx/>
                <a:uFillTx/>
                <a:latin typeface="Aptos Display"/>
                <a:ea typeface="+mn-ea"/>
                <a:cs typeface="+mn-cs"/>
              </a:rPr>
              <a:t>Ο Ζα</a:t>
            </a:r>
            <a:r>
              <a:rPr kumimoji="0" sz="2700" b="1" i="0" u="none" strike="noStrike" kern="1200" cap="none" spc="0" normalizeH="0" baseline="0" noProof="0" dirty="0" err="1">
                <a:ln>
                  <a:noFill/>
                </a:ln>
                <a:solidFill>
                  <a:srgbClr val="24465B"/>
                </a:solidFill>
                <a:effectLst/>
                <a:uLnTx/>
                <a:uFillTx/>
                <a:latin typeface="Aptos Display"/>
                <a:ea typeface="+mn-ea"/>
                <a:cs typeface="+mn-cs"/>
              </a:rPr>
              <a:t>κό</a:t>
            </a:r>
            <a:r>
              <a:rPr kumimoji="0" sz="2700" b="1" i="0" u="none" strike="noStrike" kern="1200" cap="none" spc="0" normalizeH="0" baseline="0" noProof="0" dirty="0">
                <a:ln>
                  <a:noFill/>
                </a:ln>
                <a:solidFill>
                  <a:srgbClr val="24465B"/>
                </a:solidFill>
                <a:effectLst/>
                <a:uLnTx/>
                <a:uFillTx/>
                <a:latin typeface="Aptos Display"/>
                <a:ea typeface="+mn-ea"/>
                <a:cs typeface="+mn-cs"/>
              </a:rPr>
              <a:t> </a:t>
            </a:r>
            <a:r>
              <a:rPr kumimoji="0" sz="2700" b="1" i="0" u="none" strike="noStrike" kern="1200" cap="none" spc="0" normalizeH="0" baseline="0" noProof="0" dirty="0" err="1">
                <a:ln>
                  <a:noFill/>
                </a:ln>
                <a:solidFill>
                  <a:srgbClr val="24465B"/>
                </a:solidFill>
                <a:effectLst/>
                <a:uLnTx/>
                <a:uFillTx/>
                <a:latin typeface="Aptos Display"/>
                <a:ea typeface="+mn-ea"/>
                <a:cs typeface="+mn-cs"/>
              </a:rPr>
              <a:t>ως</a:t>
            </a:r>
            <a:r>
              <a:rPr kumimoji="0" sz="2700" b="1" i="0" u="none" strike="noStrike" kern="1200" cap="none" spc="0" normalizeH="0" baseline="0" noProof="0" dirty="0">
                <a:ln>
                  <a:noFill/>
                </a:ln>
                <a:solidFill>
                  <a:srgbClr val="24465B"/>
                </a:solidFill>
                <a:effectLst/>
                <a:uLnTx/>
                <a:uFillTx/>
                <a:latin typeface="Aptos Display"/>
                <a:ea typeface="+mn-ea"/>
                <a:cs typeface="+mn-cs"/>
              </a:rPr>
              <a:t> </a:t>
            </a:r>
            <a:r>
              <a:rPr kumimoji="0" sz="2700" b="1" i="0" u="none" strike="noStrike" kern="1200" cap="none" spc="0" normalizeH="0" baseline="0" noProof="0" dirty="0" err="1">
                <a:ln>
                  <a:noFill/>
                </a:ln>
                <a:solidFill>
                  <a:srgbClr val="24465B"/>
                </a:solidFill>
                <a:effectLst/>
                <a:uLnTx/>
                <a:uFillTx/>
                <a:latin typeface="Aptos Display"/>
                <a:ea typeface="+mn-ea"/>
                <a:cs typeface="+mn-cs"/>
              </a:rPr>
              <a:t>συνοδοι</a:t>
            </a:r>
            <a:r>
              <a:rPr kumimoji="0" sz="2700" b="1" i="0" u="none" strike="noStrike" kern="1200" cap="none" spc="0" normalizeH="0" baseline="0" noProof="0" dirty="0">
                <a:ln>
                  <a:noFill/>
                </a:ln>
                <a:solidFill>
                  <a:srgbClr val="24465B"/>
                </a:solidFill>
                <a:effectLst/>
                <a:uLnTx/>
                <a:uFillTx/>
                <a:latin typeface="Aptos Display"/>
                <a:ea typeface="+mn-ea"/>
                <a:cs typeface="+mn-cs"/>
              </a:rPr>
              <a:t>πόρος της διερεύνησης</a:t>
            </a:r>
          </a:p>
        </p:txBody>
      </p:sp>
      <p:sp>
        <p:nvSpPr>
          <p:cNvPr id="5" name="Rounded Rectangle 4"/>
          <p:cNvSpPr/>
          <p:nvPr/>
        </p:nvSpPr>
        <p:spPr>
          <a:xfrm>
            <a:off x="713232" y="1901952"/>
            <a:ext cx="5532120" cy="4334256"/>
          </a:xfrm>
          <a:prstGeom prst="roundRect">
            <a:avLst/>
          </a:prstGeom>
          <a:solidFill>
            <a:srgbClr val="E5EC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1051560" y="2157984"/>
            <a:ext cx="4846320" cy="384048"/>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750" b="1" i="0" u="none" strike="noStrike" kern="1200" cap="none" spc="0" normalizeH="0" baseline="0" noProof="0">
                <a:ln>
                  <a:noFill/>
                </a:ln>
                <a:solidFill>
                  <a:srgbClr val="24465B"/>
                </a:solidFill>
                <a:effectLst/>
                <a:uLnTx/>
                <a:uFillTx/>
                <a:latin typeface="Aptos Display"/>
                <a:ea typeface="+mn-ea"/>
                <a:cs typeface="+mn-cs"/>
              </a:rPr>
              <a:t>Ο παιδαγωγικός ρόλος του Ζακό</a:t>
            </a:r>
          </a:p>
        </p:txBody>
      </p:sp>
      <p:pic>
        <p:nvPicPr>
          <p:cNvPr id="7" name="Picture 6" descr="image1.png"/>
          <p:cNvPicPr>
            <a:picLocks noChangeAspect="1"/>
          </p:cNvPicPr>
          <p:nvPr/>
        </p:nvPicPr>
        <p:blipFill>
          <a:blip r:embed="rId2"/>
          <a:stretch>
            <a:fillRect/>
          </a:stretch>
        </p:blipFill>
        <p:spPr>
          <a:xfrm flipH="1">
            <a:off x="1152120" y="2450592"/>
            <a:ext cx="880920" cy="1261872"/>
          </a:xfrm>
          <a:prstGeom prst="rect">
            <a:avLst/>
          </a:prstGeom>
        </p:spPr>
      </p:pic>
      <p:sp>
        <p:nvSpPr>
          <p:cNvPr id="8" name="Oval 7"/>
          <p:cNvSpPr/>
          <p:nvPr/>
        </p:nvSpPr>
        <p:spPr>
          <a:xfrm>
            <a:off x="2240280" y="2807208"/>
            <a:ext cx="91440" cy="9144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p:cNvSpPr txBox="1"/>
          <p:nvPr/>
        </p:nvSpPr>
        <p:spPr>
          <a:xfrm>
            <a:off x="2441448" y="2697480"/>
            <a:ext cx="3410712" cy="572464"/>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160" b="0" i="0" u="none" strike="noStrike" kern="1200" cap="none" spc="0" normalizeH="0" baseline="0" noProof="0" dirty="0" err="1">
                <a:ln>
                  <a:noFill/>
                </a:ln>
                <a:solidFill>
                  <a:srgbClr val="263238"/>
                </a:solidFill>
                <a:effectLst/>
                <a:uLnTx/>
                <a:uFillTx/>
                <a:latin typeface="Aptos"/>
                <a:ea typeface="+mn-ea"/>
                <a:cs typeface="+mn-cs"/>
              </a:rPr>
              <a:t>Λειτουργεί</a:t>
            </a:r>
            <a:r>
              <a:rPr kumimoji="0" sz="1160" b="0" i="0" u="none" strike="noStrike" kern="1200" cap="none" spc="0" normalizeH="0" baseline="0" noProof="0" dirty="0">
                <a:ln>
                  <a:noFill/>
                </a:ln>
                <a:solidFill>
                  <a:srgbClr val="263238"/>
                </a:solidFill>
                <a:effectLst/>
                <a:uLnTx/>
                <a:uFillTx/>
                <a:latin typeface="Aptos"/>
                <a:ea typeface="+mn-ea"/>
                <a:cs typeface="+mn-cs"/>
              </a:rPr>
              <a:t> </a:t>
            </a:r>
            <a:r>
              <a:rPr kumimoji="0" sz="1160" b="0" i="0" u="none" strike="noStrike" kern="1200" cap="none" spc="0" normalizeH="0" baseline="0" noProof="0" dirty="0" err="1">
                <a:ln>
                  <a:noFill/>
                </a:ln>
                <a:solidFill>
                  <a:srgbClr val="263238"/>
                </a:solidFill>
                <a:effectLst/>
                <a:uLnTx/>
                <a:uFillTx/>
                <a:latin typeface="Aptos"/>
                <a:ea typeface="+mn-ea"/>
                <a:cs typeface="+mn-cs"/>
              </a:rPr>
              <a:t>ως</a:t>
            </a:r>
            <a:r>
              <a:rPr kumimoji="0" sz="1160" b="0" i="0" u="none" strike="noStrike" kern="1200" cap="none" spc="0" normalizeH="0" baseline="0" noProof="0" dirty="0">
                <a:ln>
                  <a:noFill/>
                </a:ln>
                <a:solidFill>
                  <a:srgbClr val="263238"/>
                </a:solidFill>
                <a:effectLst/>
                <a:uLnTx/>
                <a:uFillTx/>
                <a:latin typeface="Aptos"/>
                <a:ea typeface="+mn-ea"/>
                <a:cs typeface="+mn-cs"/>
              </a:rPr>
              <a:t> </a:t>
            </a:r>
            <a:r>
              <a:rPr kumimoji="0" sz="1160" b="0" i="0" u="none" strike="noStrike" kern="1200" cap="none" spc="0" normalizeH="0" baseline="0" noProof="0" dirty="0" err="1">
                <a:ln>
                  <a:noFill/>
                </a:ln>
                <a:solidFill>
                  <a:srgbClr val="263238"/>
                </a:solidFill>
                <a:effectLst/>
                <a:uLnTx/>
                <a:uFillTx/>
                <a:latin typeface="Aptos"/>
                <a:ea typeface="+mn-ea"/>
                <a:cs typeface="+mn-cs"/>
              </a:rPr>
              <a:t>οικείο</a:t>
            </a:r>
            <a:r>
              <a:rPr kumimoji="0" sz="1160" b="0" i="0" u="none" strike="noStrike" kern="1200" cap="none" spc="0" normalizeH="0" baseline="0" noProof="0" dirty="0">
                <a:ln>
                  <a:noFill/>
                </a:ln>
                <a:solidFill>
                  <a:srgbClr val="263238"/>
                </a:solidFill>
                <a:effectLst/>
                <a:uLnTx/>
                <a:uFillTx/>
                <a:latin typeface="Aptos"/>
                <a:ea typeface="+mn-ea"/>
                <a:cs typeface="+mn-cs"/>
              </a:rPr>
              <a:t> α</a:t>
            </a:r>
            <a:r>
              <a:rPr kumimoji="0" sz="1160" b="0" i="0" u="none" strike="noStrike" kern="1200" cap="none" spc="0" normalizeH="0" baseline="0" noProof="0" dirty="0" err="1">
                <a:ln>
                  <a:noFill/>
                </a:ln>
                <a:solidFill>
                  <a:srgbClr val="263238"/>
                </a:solidFill>
                <a:effectLst/>
                <a:uLnTx/>
                <a:uFillTx/>
                <a:latin typeface="Aptos"/>
                <a:ea typeface="+mn-ea"/>
                <a:cs typeface="+mn-cs"/>
              </a:rPr>
              <a:t>φηγημ</a:t>
            </a:r>
            <a:r>
              <a:rPr kumimoji="0" sz="1160" b="0" i="0" u="none" strike="noStrike" kern="1200" cap="none" spc="0" normalizeH="0" baseline="0" noProof="0" dirty="0">
                <a:ln>
                  <a:noFill/>
                </a:ln>
                <a:solidFill>
                  <a:srgbClr val="263238"/>
                </a:solidFill>
                <a:effectLst/>
                <a:uLnTx/>
                <a:uFillTx/>
                <a:latin typeface="Aptos"/>
                <a:ea typeface="+mn-ea"/>
                <a:cs typeface="+mn-cs"/>
              </a:rPr>
              <a:t>ατικό πρόσωπο και μειώνει την απόσταση ανάμεσα στο παιδί και στο </a:t>
            </a:r>
            <a:r>
              <a:rPr kumimoji="0" lang="el-GR" sz="1160" b="0" i="0" u="none" strike="noStrike" kern="1200" cap="none" spc="0" normalizeH="0" baseline="0" noProof="0" dirty="0">
                <a:ln>
                  <a:noFill/>
                </a:ln>
                <a:solidFill>
                  <a:srgbClr val="263238"/>
                </a:solidFill>
                <a:effectLst/>
                <a:uLnTx/>
                <a:uFillTx/>
                <a:latin typeface="Aptos"/>
                <a:ea typeface="+mn-ea"/>
                <a:cs typeface="+mn-cs"/>
              </a:rPr>
              <a:t>ηθικό </a:t>
            </a:r>
            <a:r>
              <a:rPr kumimoji="0" sz="1160" b="0" i="0" u="none" strike="noStrike" kern="1200" cap="none" spc="0" normalizeH="0" baseline="0" noProof="0" dirty="0" err="1">
                <a:ln>
                  <a:noFill/>
                </a:ln>
                <a:solidFill>
                  <a:srgbClr val="263238"/>
                </a:solidFill>
                <a:effectLst/>
                <a:uLnTx/>
                <a:uFillTx/>
                <a:latin typeface="Aptos"/>
                <a:ea typeface="+mn-ea"/>
                <a:cs typeface="+mn-cs"/>
              </a:rPr>
              <a:t>ερώτημ</a:t>
            </a:r>
            <a:r>
              <a:rPr kumimoji="0" sz="1160" b="0" i="0" u="none" strike="noStrike" kern="1200" cap="none" spc="0" normalizeH="0" baseline="0" noProof="0" dirty="0">
                <a:ln>
                  <a:noFill/>
                </a:ln>
                <a:solidFill>
                  <a:srgbClr val="263238"/>
                </a:solidFill>
                <a:effectLst/>
                <a:uLnTx/>
                <a:uFillTx/>
                <a:latin typeface="Aptos"/>
                <a:ea typeface="+mn-ea"/>
                <a:cs typeface="+mn-cs"/>
              </a:rPr>
              <a:t>α.</a:t>
            </a:r>
          </a:p>
        </p:txBody>
      </p:sp>
      <p:sp>
        <p:nvSpPr>
          <p:cNvPr id="10" name="Oval 9"/>
          <p:cNvSpPr/>
          <p:nvPr/>
        </p:nvSpPr>
        <p:spPr>
          <a:xfrm>
            <a:off x="1051560" y="3566160"/>
            <a:ext cx="91440" cy="91440"/>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1252728" y="3514345"/>
            <a:ext cx="4599432" cy="475488"/>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160" b="0" i="0" u="none" strike="noStrike" kern="1200" cap="none" spc="0" normalizeH="0" baseline="0" noProof="0" dirty="0" err="1">
                <a:ln>
                  <a:noFill/>
                </a:ln>
                <a:solidFill>
                  <a:srgbClr val="263238"/>
                </a:solidFill>
                <a:effectLst/>
                <a:uLnTx/>
                <a:uFillTx/>
                <a:latin typeface="Aptos"/>
                <a:ea typeface="+mn-ea"/>
                <a:cs typeface="+mn-cs"/>
              </a:rPr>
              <a:t>Νομιμο</a:t>
            </a:r>
            <a:r>
              <a:rPr kumimoji="0" sz="1160" b="0" i="0" u="none" strike="noStrike" kern="1200" cap="none" spc="0" normalizeH="0" baseline="0" noProof="0" dirty="0">
                <a:ln>
                  <a:noFill/>
                </a:ln>
                <a:solidFill>
                  <a:srgbClr val="263238"/>
                </a:solidFill>
                <a:effectLst/>
                <a:uLnTx/>
                <a:uFillTx/>
                <a:latin typeface="Aptos"/>
                <a:ea typeface="+mn-ea"/>
                <a:cs typeface="+mn-cs"/>
              </a:rPr>
              <a:t>ποιεί την απορία: ο «απορητικός» Ζακό δείχνει ότι το να μην ξέρω ακόμη είναι αφετηρία σκέψης, όχι έλλειμμα.</a:t>
            </a:r>
          </a:p>
        </p:txBody>
      </p:sp>
      <p:sp>
        <p:nvSpPr>
          <p:cNvPr id="12" name="Oval 11"/>
          <p:cNvSpPr/>
          <p:nvPr/>
        </p:nvSpPr>
        <p:spPr>
          <a:xfrm>
            <a:off x="1051560" y="4279392"/>
            <a:ext cx="91440" cy="91440"/>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TextBox 12"/>
          <p:cNvSpPr txBox="1"/>
          <p:nvPr/>
        </p:nvSpPr>
        <p:spPr>
          <a:xfrm>
            <a:off x="1252728" y="4169664"/>
            <a:ext cx="4599432" cy="475488"/>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160" b="0" i="0" u="none" strike="noStrike" kern="1200" cap="none" spc="0" normalizeH="0" baseline="0" noProof="0">
                <a:ln>
                  <a:noFill/>
                </a:ln>
                <a:solidFill>
                  <a:srgbClr val="263238"/>
                </a:solidFill>
                <a:effectLst/>
                <a:uLnTx/>
                <a:uFillTx/>
                <a:latin typeface="Aptos"/>
                <a:ea typeface="+mn-ea"/>
                <a:cs typeface="+mn-cs"/>
              </a:rPr>
              <a:t>Δίνει το σήμα για παύση της ανάγνωσης και μετάβαση από την ιστορία στη συλλογική διερεύνηση.</a:t>
            </a:r>
          </a:p>
        </p:txBody>
      </p:sp>
      <p:sp>
        <p:nvSpPr>
          <p:cNvPr id="14" name="Oval 13"/>
          <p:cNvSpPr/>
          <p:nvPr/>
        </p:nvSpPr>
        <p:spPr>
          <a:xfrm>
            <a:off x="1051560" y="4992624"/>
            <a:ext cx="91440" cy="9144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TextBox 14"/>
          <p:cNvSpPr txBox="1"/>
          <p:nvPr/>
        </p:nvSpPr>
        <p:spPr>
          <a:xfrm>
            <a:off x="1252728" y="4882896"/>
            <a:ext cx="4599432" cy="475488"/>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160" b="0" i="0" u="none" strike="noStrike" kern="1200" cap="none" spc="0" normalizeH="0" baseline="0" noProof="0">
                <a:ln>
                  <a:noFill/>
                </a:ln>
                <a:solidFill>
                  <a:srgbClr val="263238"/>
                </a:solidFill>
                <a:effectLst/>
                <a:uLnTx/>
                <a:uFillTx/>
                <a:latin typeface="Aptos"/>
                <a:ea typeface="+mn-ea"/>
                <a:cs typeface="+mn-cs"/>
              </a:rPr>
              <a:t>Μεταφέρει διακριτικά τον ρόλο της αυθεντίας από τον/την εκπαιδευτικό προς το ερώτημα και την κοινότητα διαλόγου.</a:t>
            </a:r>
          </a:p>
        </p:txBody>
      </p:sp>
      <p:sp>
        <p:nvSpPr>
          <p:cNvPr id="16" name="Rounded Rectangle 15"/>
          <p:cNvSpPr/>
          <p:nvPr/>
        </p:nvSpPr>
        <p:spPr>
          <a:xfrm>
            <a:off x="6492240" y="1901952"/>
            <a:ext cx="4986528" cy="4334256"/>
          </a:xfrm>
          <a:prstGeom prst="roundRect">
            <a:avLst/>
          </a:prstGeom>
          <a:solidFill>
            <a:srgbClr val="E8D9B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p:cNvSpPr txBox="1"/>
          <p:nvPr/>
        </p:nvSpPr>
        <p:spPr>
          <a:xfrm>
            <a:off x="6839712" y="2157984"/>
            <a:ext cx="4343400" cy="384048"/>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720" b="1" i="0" u="none" strike="noStrike" kern="1200" cap="none" spc="0" normalizeH="0" baseline="0" noProof="0">
                <a:ln>
                  <a:noFill/>
                </a:ln>
                <a:solidFill>
                  <a:srgbClr val="24465B"/>
                </a:solidFill>
                <a:effectLst/>
                <a:uLnTx/>
                <a:uFillTx/>
                <a:latin typeface="Aptos Display"/>
                <a:ea typeface="+mn-ea"/>
                <a:cs typeface="+mn-cs"/>
              </a:rPr>
              <a:t>Το παιχνίδι στο τέλος της εισαγωγής</a:t>
            </a:r>
          </a:p>
        </p:txBody>
      </p:sp>
      <p:sp>
        <p:nvSpPr>
          <p:cNvPr id="18" name="TextBox 17"/>
          <p:cNvSpPr txBox="1"/>
          <p:nvPr/>
        </p:nvSpPr>
        <p:spPr>
          <a:xfrm>
            <a:off x="6839712" y="2743200"/>
            <a:ext cx="4160520" cy="457200"/>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40" b="1" i="0" u="none" strike="noStrike" kern="1200" cap="none" spc="0" normalizeH="0" baseline="0" noProof="0">
                <a:ln>
                  <a:noFill/>
                </a:ln>
                <a:solidFill>
                  <a:srgbClr val="263238"/>
                </a:solidFill>
                <a:effectLst/>
                <a:uLnTx/>
                <a:uFillTx/>
                <a:latin typeface="Aptos"/>
                <a:ea typeface="+mn-ea"/>
                <a:cs typeface="+mn-cs"/>
              </a:rPr>
              <a:t>Τα παιδιά εντοπίζουν στο κείμενο δύο κατηγορίες λέξεων:</a:t>
            </a:r>
          </a:p>
        </p:txBody>
      </p:sp>
      <p:sp>
        <p:nvSpPr>
          <p:cNvPr id="19" name="Rounded Rectangle 18"/>
          <p:cNvSpPr/>
          <p:nvPr/>
        </p:nvSpPr>
        <p:spPr>
          <a:xfrm>
            <a:off x="6839712" y="3310128"/>
            <a:ext cx="1874519" cy="1005840"/>
          </a:xfrm>
          <a:prstGeom prst="roundRect">
            <a:avLst/>
          </a:prstGeom>
          <a:solidFill>
            <a:srgbClr val="FFFFFF"/>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TextBox 19"/>
          <p:cNvSpPr txBox="1"/>
          <p:nvPr/>
        </p:nvSpPr>
        <p:spPr>
          <a:xfrm>
            <a:off x="6967728" y="3493008"/>
            <a:ext cx="1609344" cy="237744"/>
          </a:xfrm>
          <a:prstGeom prst="rect">
            <a:avLst/>
          </a:prstGeom>
          <a:noFill/>
        </p:spPr>
        <p:txBody>
          <a:bodyPr wrap="square" lIns="27432" tIns="18288" rIns="27432" bIns="18288"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120" b="1" i="0" u="none" strike="noStrike" kern="1200" cap="none" spc="0" normalizeH="0" baseline="0" noProof="0">
                <a:ln>
                  <a:noFill/>
                </a:ln>
                <a:solidFill>
                  <a:srgbClr val="24465B"/>
                </a:solidFill>
                <a:effectLst/>
                <a:uLnTx/>
                <a:uFillTx/>
                <a:latin typeface="Aptos"/>
                <a:ea typeface="+mn-ea"/>
                <a:cs typeface="+mn-cs"/>
              </a:rPr>
              <a:t>Τι θα εξετάσουμε;</a:t>
            </a:r>
          </a:p>
        </p:txBody>
      </p:sp>
      <p:sp>
        <p:nvSpPr>
          <p:cNvPr id="21" name="TextBox 20"/>
          <p:cNvSpPr txBox="1"/>
          <p:nvPr/>
        </p:nvSpPr>
        <p:spPr>
          <a:xfrm>
            <a:off x="6967728" y="3840480"/>
            <a:ext cx="1609344" cy="201168"/>
          </a:xfrm>
          <a:prstGeom prst="rect">
            <a:avLst/>
          </a:prstGeom>
          <a:noFill/>
        </p:spPr>
        <p:txBody>
          <a:bodyPr wrap="square" lIns="27432" tIns="18288" rIns="27432" bIns="18288"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010" b="1" i="0" u="none" strike="noStrike" kern="1200" cap="none" spc="0" normalizeH="0" baseline="0" noProof="0">
                <a:ln>
                  <a:noFill/>
                </a:ln>
                <a:solidFill>
                  <a:srgbClr val="D7B06B"/>
                </a:solidFill>
                <a:effectLst/>
                <a:uLnTx/>
                <a:uFillTx/>
                <a:latin typeface="Aptos"/>
                <a:ea typeface="+mn-ea"/>
                <a:cs typeface="+mn-cs"/>
              </a:rPr>
              <a:t>λέξεις σε έντονα</a:t>
            </a:r>
          </a:p>
        </p:txBody>
      </p:sp>
      <p:sp>
        <p:nvSpPr>
          <p:cNvPr id="22" name="Rounded Rectangle 21"/>
          <p:cNvSpPr/>
          <p:nvPr/>
        </p:nvSpPr>
        <p:spPr>
          <a:xfrm>
            <a:off x="8979408" y="3310128"/>
            <a:ext cx="1874519" cy="1005840"/>
          </a:xfrm>
          <a:prstGeom prst="roundRect">
            <a:avLst/>
          </a:prstGeom>
          <a:solidFill>
            <a:srgbClr val="FFFFFF"/>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TextBox 22"/>
          <p:cNvSpPr txBox="1"/>
          <p:nvPr/>
        </p:nvSpPr>
        <p:spPr>
          <a:xfrm>
            <a:off x="9107424" y="3493008"/>
            <a:ext cx="1609344" cy="237744"/>
          </a:xfrm>
          <a:prstGeom prst="rect">
            <a:avLst/>
          </a:prstGeom>
          <a:noFill/>
        </p:spPr>
        <p:txBody>
          <a:bodyPr wrap="square" lIns="27432" tIns="18288" rIns="27432" bIns="18288"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120" b="1" i="0" u="none" strike="noStrike" kern="1200" cap="none" spc="0" normalizeH="0" baseline="0" noProof="0">
                <a:ln>
                  <a:noFill/>
                </a:ln>
                <a:solidFill>
                  <a:srgbClr val="24465B"/>
                </a:solidFill>
                <a:effectLst/>
                <a:uLnTx/>
                <a:uFillTx/>
                <a:latin typeface="Aptos"/>
                <a:ea typeface="+mn-ea"/>
                <a:cs typeface="+mn-cs"/>
              </a:rPr>
              <a:t>Πώς θα το κάνουμε;</a:t>
            </a:r>
          </a:p>
        </p:txBody>
      </p:sp>
      <p:sp>
        <p:nvSpPr>
          <p:cNvPr id="24" name="TextBox 23"/>
          <p:cNvSpPr txBox="1"/>
          <p:nvPr/>
        </p:nvSpPr>
        <p:spPr>
          <a:xfrm>
            <a:off x="9107424" y="3840480"/>
            <a:ext cx="1609344" cy="201168"/>
          </a:xfrm>
          <a:prstGeom prst="rect">
            <a:avLst/>
          </a:prstGeom>
          <a:noFill/>
        </p:spPr>
        <p:txBody>
          <a:bodyPr wrap="square" lIns="27432" tIns="18288" rIns="27432" bIns="18288"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010" b="0" i="1" u="none" strike="noStrike" kern="1200" cap="none" spc="0" normalizeH="0" baseline="0" noProof="0">
                <a:ln>
                  <a:noFill/>
                </a:ln>
                <a:solidFill>
                  <a:srgbClr val="7D9EAC"/>
                </a:solidFill>
                <a:effectLst/>
                <a:uLnTx/>
                <a:uFillTx/>
                <a:latin typeface="Aptos"/>
                <a:ea typeface="+mn-ea"/>
                <a:cs typeface="+mn-cs"/>
              </a:rPr>
              <a:t>λέξεις σε πλάγια</a:t>
            </a:r>
          </a:p>
        </p:txBody>
      </p:sp>
      <p:sp>
        <p:nvSpPr>
          <p:cNvPr id="25" name="TextBox 24"/>
          <p:cNvSpPr txBox="1"/>
          <p:nvPr/>
        </p:nvSpPr>
        <p:spPr>
          <a:xfrm>
            <a:off x="6839712" y="4572000"/>
            <a:ext cx="4023360" cy="320040"/>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30" b="1" i="0" u="none" strike="noStrike" kern="1200" cap="none" spc="0" normalizeH="0" baseline="0" noProof="0">
                <a:ln>
                  <a:noFill/>
                </a:ln>
                <a:solidFill>
                  <a:srgbClr val="24465B"/>
                </a:solidFill>
                <a:effectLst/>
                <a:uLnTx/>
                <a:uFillTx/>
                <a:latin typeface="Aptos"/>
                <a:ea typeface="+mn-ea"/>
                <a:cs typeface="+mn-cs"/>
              </a:rPr>
              <a:t>Έτσι το παιχνίδι λειτουργεί ως:</a:t>
            </a:r>
          </a:p>
        </p:txBody>
      </p:sp>
      <p:sp>
        <p:nvSpPr>
          <p:cNvPr id="26" name="Oval 25"/>
          <p:cNvSpPr/>
          <p:nvPr/>
        </p:nvSpPr>
        <p:spPr>
          <a:xfrm>
            <a:off x="6876288" y="5065776"/>
            <a:ext cx="91440" cy="9144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TextBox 26"/>
          <p:cNvSpPr txBox="1"/>
          <p:nvPr/>
        </p:nvSpPr>
        <p:spPr>
          <a:xfrm>
            <a:off x="7077455" y="4956048"/>
            <a:ext cx="3959352" cy="475488"/>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090" b="0" i="0" u="none" strike="noStrike" kern="1200" cap="none" spc="0" normalizeH="0" baseline="0" noProof="0">
                <a:ln>
                  <a:noFill/>
                </a:ln>
                <a:solidFill>
                  <a:srgbClr val="263238"/>
                </a:solidFill>
                <a:effectLst/>
                <a:uLnTx/>
                <a:uFillTx/>
                <a:latin typeface="Aptos"/>
                <a:ea typeface="+mn-ea"/>
                <a:cs typeface="+mn-cs"/>
              </a:rPr>
              <a:t>πρώτη μεταγνωστική άσκηση: τι μαθαίνουμε και με ποια διαδικασία;</a:t>
            </a:r>
          </a:p>
        </p:txBody>
      </p:sp>
      <p:sp>
        <p:nvSpPr>
          <p:cNvPr id="28" name="Oval 27"/>
          <p:cNvSpPr/>
          <p:nvPr/>
        </p:nvSpPr>
        <p:spPr>
          <a:xfrm>
            <a:off x="6876288" y="5468112"/>
            <a:ext cx="91440" cy="91440"/>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9" name="TextBox 28"/>
          <p:cNvSpPr txBox="1"/>
          <p:nvPr/>
        </p:nvSpPr>
        <p:spPr>
          <a:xfrm>
            <a:off x="7077455" y="5358384"/>
            <a:ext cx="3959352" cy="475488"/>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090" b="0" i="0" u="none" strike="noStrike" kern="1200" cap="none" spc="0" normalizeH="0" baseline="0" noProof="0">
                <a:ln>
                  <a:noFill/>
                </a:ln>
                <a:solidFill>
                  <a:srgbClr val="263238"/>
                </a:solidFill>
                <a:effectLst/>
                <a:uLnTx/>
                <a:uFillTx/>
                <a:latin typeface="Aptos"/>
                <a:ea typeface="+mn-ea"/>
                <a:cs typeface="+mn-cs"/>
              </a:rPr>
              <a:t>προεπισκόπηση των θεμάτων και των τρόπων εργασίας του μαθήματος·</a:t>
            </a:r>
          </a:p>
        </p:txBody>
      </p:sp>
      <p:sp>
        <p:nvSpPr>
          <p:cNvPr id="30" name="Oval 29"/>
          <p:cNvSpPr/>
          <p:nvPr/>
        </p:nvSpPr>
        <p:spPr>
          <a:xfrm>
            <a:off x="6876288" y="5870448"/>
            <a:ext cx="91440" cy="91440"/>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TextBox 30"/>
          <p:cNvSpPr txBox="1"/>
          <p:nvPr/>
        </p:nvSpPr>
        <p:spPr>
          <a:xfrm>
            <a:off x="7077455" y="5760720"/>
            <a:ext cx="3959352" cy="475488"/>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090" b="0" i="0" u="none" strike="noStrike" kern="1200" cap="none" spc="0" normalizeH="0" baseline="0" noProof="0">
                <a:ln>
                  <a:noFill/>
                </a:ln>
                <a:solidFill>
                  <a:srgbClr val="263238"/>
                </a:solidFill>
                <a:effectLst/>
                <a:uLnTx/>
                <a:uFillTx/>
                <a:latin typeface="Aptos"/>
                <a:ea typeface="+mn-ea"/>
                <a:cs typeface="+mn-cs"/>
              </a:rPr>
              <a:t>ενεργητική ανάγνωση: το παιδί αναζητά, ταξινομεί και αποκωδικοποιεί το κείμενο.</a:t>
            </a:r>
          </a:p>
        </p:txBody>
      </p:sp>
      <p:sp>
        <p:nvSpPr>
          <p:cNvPr id="32" name="Rectangle 32">
            <a:extLst>
              <a:ext uri="{FF2B5EF4-FFF2-40B4-BE49-F238E27FC236}">
                <a16:creationId xmlns:a16="http://schemas.microsoft.com/office/drawing/2014/main" id="{837444CC-C000-959F-4CB1-4B194D3DDF82}"/>
              </a:ext>
            </a:extLst>
          </p:cNvPr>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4" name="TextBox 33">
            <a:extLst>
              <a:ext uri="{FF2B5EF4-FFF2-40B4-BE49-F238E27FC236}">
                <a16:creationId xmlns:a16="http://schemas.microsoft.com/office/drawing/2014/main" id="{68EFBE90-27BF-E818-DBA5-184EC0E82D4E}"/>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24</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24465B"/>
        </a:solidFill>
        <a:effectLst/>
      </p:bgPr>
    </p:bg>
    <p:spTree>
      <p:nvGrpSpPr>
        <p:cNvPr id="1" name="">
          <a:extLst>
            <a:ext uri="{FF2B5EF4-FFF2-40B4-BE49-F238E27FC236}">
              <a16:creationId xmlns:a16="http://schemas.microsoft.com/office/drawing/2014/main" id="{006A3F4B-4F6D-7929-067C-94198A0AE84B}"/>
            </a:ext>
          </a:extLst>
        </p:cNvPr>
        <p:cNvGrpSpPr/>
        <p:nvPr/>
      </p:nvGrpSpPr>
      <p:grpSpPr>
        <a:xfrm>
          <a:off x="0" y="0"/>
          <a:ext cx="0" cy="0"/>
          <a:chOff x="0" y="0"/>
          <a:chExt cx="0" cy="0"/>
        </a:xfrm>
      </p:grpSpPr>
      <p:sp>
        <p:nvSpPr>
          <p:cNvPr id="2" name="Oval 1">
            <a:extLst>
              <a:ext uri="{FF2B5EF4-FFF2-40B4-BE49-F238E27FC236}">
                <a16:creationId xmlns:a16="http://schemas.microsoft.com/office/drawing/2014/main" id="{7A7ED88E-1D25-9CC3-DBE2-55E525A3A9A8}"/>
              </a:ext>
            </a:extLst>
          </p:cNvPr>
          <p:cNvSpPr/>
          <p:nvPr/>
        </p:nvSpPr>
        <p:spPr>
          <a:xfrm>
            <a:off x="9326880" y="-731520"/>
            <a:ext cx="3657600" cy="3657600"/>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Oval 2">
            <a:extLst>
              <a:ext uri="{FF2B5EF4-FFF2-40B4-BE49-F238E27FC236}">
                <a16:creationId xmlns:a16="http://schemas.microsoft.com/office/drawing/2014/main" id="{63CA059D-14E3-C4A6-10A5-571DC2234E99}"/>
              </a:ext>
            </a:extLst>
          </p:cNvPr>
          <p:cNvSpPr/>
          <p:nvPr/>
        </p:nvSpPr>
        <p:spPr>
          <a:xfrm>
            <a:off x="8549640" y="0"/>
            <a:ext cx="2148840" cy="214884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Rectangle 6">
            <a:extLst>
              <a:ext uri="{FF2B5EF4-FFF2-40B4-BE49-F238E27FC236}">
                <a16:creationId xmlns:a16="http://schemas.microsoft.com/office/drawing/2014/main" id="{A778320A-EA88-8821-7716-EAC970D3C13E}"/>
              </a:ext>
            </a:extLst>
          </p:cNvPr>
          <p:cNvSpPr/>
          <p:nvPr/>
        </p:nvSpPr>
        <p:spPr>
          <a:xfrm flipV="1">
            <a:off x="740663" y="3979672"/>
            <a:ext cx="6259575" cy="45719"/>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a:extLst>
              <a:ext uri="{FF2B5EF4-FFF2-40B4-BE49-F238E27FC236}">
                <a16:creationId xmlns:a16="http://schemas.microsoft.com/office/drawing/2014/main" id="{70E22CD7-2FEB-91F8-C865-DCF8621AE0EC}"/>
              </a:ext>
            </a:extLst>
          </p:cNvPr>
          <p:cNvSpPr txBox="1"/>
          <p:nvPr/>
        </p:nvSpPr>
        <p:spPr>
          <a:xfrm>
            <a:off x="608584" y="914400"/>
            <a:ext cx="6787896" cy="34317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3100" b="1" i="0" u="none" strike="noStrike" kern="1200" cap="none" spc="0" normalizeH="0" baseline="0" noProof="0" dirty="0">
                <a:ln>
                  <a:noFill/>
                </a:ln>
                <a:solidFill>
                  <a:srgbClr val="FFFFFF"/>
                </a:solidFill>
                <a:effectLst/>
                <a:uLnTx/>
                <a:uFillTx/>
                <a:latin typeface="Aptos Display"/>
                <a:ea typeface="+mn-ea"/>
                <a:cs typeface="+mn-cs"/>
              </a:rPr>
              <a:t>(2)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3100" b="1" i="0" u="none" strike="noStrike" kern="1200" cap="none" spc="0" normalizeH="0" baseline="0" noProof="0" dirty="0">
              <a:ln>
                <a:noFill/>
              </a:ln>
              <a:solidFill>
                <a:srgbClr val="FFFFFF"/>
              </a:solidFill>
              <a:effectLst/>
              <a:uLnTx/>
              <a:uFillTx/>
              <a:latin typeface="Aptos Display"/>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3100" b="1" i="0" u="none" strike="noStrike" kern="1200" cap="none" spc="0" normalizeH="0" baseline="0" noProof="0" dirty="0">
              <a:ln>
                <a:noFill/>
              </a:ln>
              <a:solidFill>
                <a:srgbClr val="FFFFFF"/>
              </a:solidFill>
              <a:effectLst/>
              <a:uLnTx/>
              <a:uFillTx/>
              <a:latin typeface="Aptos Display"/>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3100" b="1" i="0" u="none" strike="noStrike" kern="1200" cap="none" spc="0" normalizeH="0" baseline="0" noProof="0" dirty="0">
              <a:ln>
                <a:noFill/>
              </a:ln>
              <a:solidFill>
                <a:srgbClr val="FFFFFF"/>
              </a:solidFill>
              <a:effectLst/>
              <a:uLnTx/>
              <a:uFillTx/>
              <a:latin typeface="Aptos Display"/>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3100" b="1" i="0" u="none" strike="noStrike" kern="1200" cap="none" spc="0" normalizeH="0" baseline="0" noProof="0" dirty="0">
              <a:ln>
                <a:noFill/>
              </a:ln>
              <a:solidFill>
                <a:srgbClr val="FFFFFF"/>
              </a:solidFill>
              <a:effectLst/>
              <a:uLnTx/>
              <a:uFillTx/>
              <a:latin typeface="Aptos Display"/>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3100" b="1" i="0" u="none" strike="noStrike" kern="1200" cap="none" spc="0" normalizeH="0" baseline="0" noProof="0" dirty="0">
                <a:ln>
                  <a:noFill/>
                </a:ln>
                <a:solidFill>
                  <a:srgbClr val="FFFFFF"/>
                </a:solidFill>
                <a:effectLst/>
                <a:uLnTx/>
                <a:uFillTx/>
                <a:latin typeface="Aptos Display"/>
                <a:ea typeface="+mn-ea"/>
                <a:cs typeface="+mn-cs"/>
              </a:rPr>
              <a:t>Εισαγωγική ενότητα </a:t>
            </a:r>
            <a:r>
              <a:rPr lang="el-GR" sz="3100" b="1" dirty="0">
                <a:solidFill>
                  <a:srgbClr val="FFFFFF"/>
                </a:solidFill>
                <a:latin typeface="Aptos Display"/>
              </a:rPr>
              <a:t>Ε</a:t>
            </a:r>
            <a:r>
              <a:rPr kumimoji="0" lang="el-GR" sz="3100" b="1" i="0" u="none" strike="noStrike" kern="1200" cap="none" spc="0" normalizeH="0" baseline="0" noProof="0" dirty="0">
                <a:ln>
                  <a:noFill/>
                </a:ln>
                <a:solidFill>
                  <a:srgbClr val="FFFFFF"/>
                </a:solidFill>
                <a:effectLst/>
                <a:uLnTx/>
                <a:uFillTx/>
                <a:latin typeface="Aptos Display"/>
                <a:ea typeface="+mn-ea"/>
                <a:cs typeface="+mn-cs"/>
              </a:rPr>
              <a:t>΄- ΣΤ΄ Δημοτικού</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3100" b="1" i="0" u="none" strike="noStrike" kern="1200" cap="none" spc="0" normalizeH="0" baseline="0" noProof="0" dirty="0">
              <a:ln>
                <a:noFill/>
              </a:ln>
              <a:solidFill>
                <a:srgbClr val="FFFFFF"/>
              </a:solidFill>
              <a:effectLst/>
              <a:uLnTx/>
              <a:uFillTx/>
              <a:latin typeface="Aptos Display"/>
              <a:ea typeface="+mn-ea"/>
              <a:cs typeface="+mn-cs"/>
            </a:endParaRPr>
          </a:p>
        </p:txBody>
      </p:sp>
    </p:spTree>
    <p:extLst>
      <p:ext uri="{BB962C8B-B14F-4D97-AF65-F5344CB8AC3E}">
        <p14:creationId xmlns:p14="http://schemas.microsoft.com/office/powerpoint/2010/main" val="24049818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5664FFE-648C-5AED-775B-DD539022A05D}"/>
              </a:ext>
            </a:extLst>
          </p:cNvPr>
          <p:cNvSpPr txBox="1"/>
          <p:nvPr/>
        </p:nvSpPr>
        <p:spPr>
          <a:xfrm>
            <a:off x="1168400" y="636280"/>
            <a:ext cx="9855200" cy="5585440"/>
          </a:xfrm>
          <a:prstGeom prst="rect">
            <a:avLst/>
          </a:prstGeom>
          <a:noFill/>
        </p:spPr>
        <p:txBody>
          <a:bodyPr wrap="square" rtlCol="0">
            <a:spAutoFit/>
          </a:bodyPr>
          <a:lstStyle/>
          <a:p>
            <a:pPr>
              <a:lnSpc>
                <a:spcPct val="150000"/>
              </a:lnSpc>
            </a:pPr>
            <a:r>
              <a:rPr lang="el-GR" sz="1600" dirty="0"/>
              <a:t>Αγαπητά παιδιά</a:t>
            </a:r>
          </a:p>
          <a:p>
            <a:pPr>
              <a:lnSpc>
                <a:spcPct val="150000"/>
              </a:lnSpc>
            </a:pPr>
            <a:r>
              <a:rPr lang="el-GR" sz="1600" dirty="0"/>
              <a:t> </a:t>
            </a:r>
          </a:p>
          <a:p>
            <a:pPr>
              <a:lnSpc>
                <a:spcPct val="150000"/>
              </a:lnSpc>
            </a:pPr>
            <a:r>
              <a:rPr lang="el-GR" sz="1600" dirty="0"/>
              <a:t>Στον Φάκελο Υλικού για το μάθημα της Ηθικής που έχετε μόλις ανοίξει θα συναντήσετε πολλές και διαφορετικές ιστορίες με ήρωες και </a:t>
            </a:r>
            <a:r>
              <a:rPr lang="el-GR" sz="1600" dirty="0" err="1"/>
              <a:t>ηρωίδες</a:t>
            </a:r>
            <a:r>
              <a:rPr lang="el-GR" sz="1600" dirty="0"/>
              <a:t> ανθρώπους που αναρωτιούνται για το ποιοι και ποιες είναι, για τις σχέσεις τους, όχι μόνον με τους άλλους ανθρώπους αλλά και με τα υπόλοιπα ζωντανά πλάσματα, τη συμπεριφορά τους, τι πράττουν, τι θα ήθελαν και θα έπρεπε να κάνουν, με έναν λόγο, ιστορίες με θέμα ηθικά ερωτήματα και διλήμματα. </a:t>
            </a:r>
          </a:p>
          <a:p>
            <a:pPr>
              <a:lnSpc>
                <a:spcPct val="150000"/>
              </a:lnSpc>
            </a:pPr>
            <a:r>
              <a:rPr lang="el-GR" sz="1600" dirty="0"/>
              <a:t>Με αφορμή τις ιστορίες που ακολουθούν σας προσκαλούμε να μπείτε στη θέση των ηρώων και των </a:t>
            </a:r>
            <a:r>
              <a:rPr lang="el-GR" sz="1600" dirty="0" err="1"/>
              <a:t>ηρωίδων</a:t>
            </a:r>
            <a:r>
              <a:rPr lang="el-GR" sz="1600" dirty="0"/>
              <a:t> και να αναρωτηθείτε τι θα κάνατε εσείς σε αντίστοιχες περιπτώσεις, τι είναι σωστό και λάθος, αλλά και τι συμβαίνει όταν δεν είναι ξεκάθαρο ούτε το σωστό ούτε και το λάθος, με στόχο να γνωρίσετε και να κατανοήσετε καλύτερα τον εαυτό σας, τις σχέσεις σας με τους άλλους ανθρώπους (αλλά και τα ζώα) και, τελικά, το πώς σκέφτεστε και πράττετε κάθε φορά. </a:t>
            </a:r>
          </a:p>
          <a:p>
            <a:pPr>
              <a:lnSpc>
                <a:spcPct val="150000"/>
              </a:lnSpc>
            </a:pPr>
            <a:r>
              <a:rPr lang="el-GR" sz="1600" dirty="0"/>
              <a:t>Οι ιστορίες θα έχουν πετύχει τον στόχο τους αν καταφέρουν να σας παρακινήσουν να προβληματιστείτε, να απορήσετε δηλαδή, διότι η απορία μας αναγκάζει κάποιες φορές να σκεφτούμε και να διερευνήσουμε περισσότερο πράγματα και καταστάσεις, όπως εδώ, τις ιστορίες.  </a:t>
            </a:r>
          </a:p>
        </p:txBody>
      </p:sp>
      <p:sp>
        <p:nvSpPr>
          <p:cNvPr id="4" name="TextBox 3">
            <a:extLst>
              <a:ext uri="{FF2B5EF4-FFF2-40B4-BE49-F238E27FC236}">
                <a16:creationId xmlns:a16="http://schemas.microsoft.com/office/drawing/2014/main" id="{1E5C2BCB-19FD-4816-E9A0-9B3BFA59C2F1}"/>
              </a:ext>
            </a:extLst>
          </p:cNvPr>
          <p:cNvSpPr txBox="1"/>
          <p:nvPr/>
        </p:nvSpPr>
        <p:spPr>
          <a:xfrm>
            <a:off x="0" y="0"/>
            <a:ext cx="12192000" cy="369332"/>
          </a:xfrm>
          <a:prstGeom prst="rect">
            <a:avLst/>
          </a:prstGeom>
          <a:solidFill>
            <a:srgbClr val="E5ECEE"/>
          </a:solidFill>
        </p:spPr>
        <p:txBody>
          <a:bodyPr wrap="square" rtlCol="0">
            <a:spAutoFit/>
          </a:bodyPr>
          <a:lstStyle/>
          <a:p>
            <a:pPr algn="ctr"/>
            <a:r>
              <a:rPr lang="el-GR" dirty="0"/>
              <a:t>Εισαγωγική ενότητα Ε΄- ΣΤ΄ Δημοτικού</a:t>
            </a:r>
          </a:p>
        </p:txBody>
      </p:sp>
      <p:sp>
        <p:nvSpPr>
          <p:cNvPr id="5" name="Rectangle 32">
            <a:extLst>
              <a:ext uri="{FF2B5EF4-FFF2-40B4-BE49-F238E27FC236}">
                <a16:creationId xmlns:a16="http://schemas.microsoft.com/office/drawing/2014/main" id="{4D49F12A-31FA-83A1-684B-8F232862D8A4}"/>
              </a:ext>
            </a:extLst>
          </p:cNvPr>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a:extLst>
              <a:ext uri="{FF2B5EF4-FFF2-40B4-BE49-F238E27FC236}">
                <a16:creationId xmlns:a16="http://schemas.microsoft.com/office/drawing/2014/main" id="{602AABB4-0153-BC83-3606-15C163DDBDC8}"/>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26</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extLst>
      <p:ext uri="{BB962C8B-B14F-4D97-AF65-F5344CB8AC3E}">
        <p14:creationId xmlns:p14="http://schemas.microsoft.com/office/powerpoint/2010/main" val="20521137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a:extLst>
            <a:ext uri="{FF2B5EF4-FFF2-40B4-BE49-F238E27FC236}">
              <a16:creationId xmlns:a16="http://schemas.microsoft.com/office/drawing/2014/main" id="{FFC7B531-4BE6-8F1B-8700-7308EFD9787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0BA1E89-736D-5704-BA82-F14F035D9833}"/>
              </a:ext>
            </a:extLst>
          </p:cNvPr>
          <p:cNvSpPr txBox="1"/>
          <p:nvPr/>
        </p:nvSpPr>
        <p:spPr>
          <a:xfrm>
            <a:off x="95250" y="1154440"/>
            <a:ext cx="12001500" cy="5585440"/>
          </a:xfrm>
          <a:prstGeom prst="rect">
            <a:avLst/>
          </a:prstGeom>
          <a:noFill/>
        </p:spPr>
        <p:txBody>
          <a:bodyPr wrap="square" rtlCol="0">
            <a:spAutoFit/>
          </a:bodyPr>
          <a:lstStyle/>
          <a:p>
            <a:pPr marL="285750" lvl="0" indent="-285750">
              <a:lnSpc>
                <a:spcPct val="150000"/>
              </a:lnSpc>
              <a:buFontTx/>
              <a:buChar char="-"/>
            </a:pPr>
            <a:r>
              <a:rPr lang="el-GR" sz="1600" dirty="0"/>
              <a:t>Κατά πρώτον, υπάρχει μια μικρή εισαγωγή που θέτει τον προβληματισμό, τα προβλήματα που προκύπτουν από την ιστορία.</a:t>
            </a:r>
          </a:p>
          <a:p>
            <a:pPr marL="285750" lvl="0" indent="-285750">
              <a:lnSpc>
                <a:spcPct val="150000"/>
              </a:lnSpc>
              <a:buFontTx/>
              <a:buChar char="-"/>
            </a:pPr>
            <a:endParaRPr lang="el-GR" sz="1600" dirty="0"/>
          </a:p>
          <a:p>
            <a:pPr marL="285750" lvl="0" indent="-285750">
              <a:lnSpc>
                <a:spcPct val="150000"/>
              </a:lnSpc>
              <a:buFontTx/>
              <a:buChar char="-"/>
            </a:pPr>
            <a:r>
              <a:rPr lang="el-GR" sz="1600" dirty="0"/>
              <a:t>Ακολουθεί, η ιστορία. Μερικές φορές ολοκληρώνεται η αφήγηση και ακολουθούν οι ερωτήσεις ή επιπλέον ερωτήσεις και δραστηριότητες. Άλλες πάλι φορές παρεμβάλλονται ερωτήσεις προτού ολοκληρωθεί η αφήγηση. Σε αυτήν την περίπτωση καλείστε να συζητήσετε και να σκεφτείτε γύρω από την ερώτηση προτού ολοκληρωθεί η ιστορία. </a:t>
            </a:r>
          </a:p>
          <a:p>
            <a:pPr marL="285750" lvl="0" indent="-285750">
              <a:lnSpc>
                <a:spcPct val="150000"/>
              </a:lnSpc>
              <a:buFontTx/>
              <a:buChar char="-"/>
            </a:pPr>
            <a:endParaRPr lang="el-GR" sz="1600" dirty="0"/>
          </a:p>
          <a:p>
            <a:pPr marL="285750" lvl="0" indent="-285750">
              <a:lnSpc>
                <a:spcPct val="150000"/>
              </a:lnSpc>
              <a:buFontTx/>
              <a:buChar char="-"/>
            </a:pPr>
            <a:r>
              <a:rPr lang="el-GR" sz="1600" dirty="0"/>
              <a:t>Έπειτα, μετά το τέλος των ιστοριών, θα βρείτε ερωτήσεις, ασκήσεις ή επιπλέον δραστηριότητες.</a:t>
            </a:r>
          </a:p>
          <a:p>
            <a:pPr marL="285750" lvl="0" indent="-285750">
              <a:lnSpc>
                <a:spcPct val="150000"/>
              </a:lnSpc>
              <a:buFontTx/>
              <a:buChar char="-"/>
            </a:pPr>
            <a:r>
              <a:rPr lang="el-GR" sz="1600" dirty="0"/>
              <a:t>Αρκετές από τις ιστορίες έχουν να πουν κι αυτές τη δική τους ιστορία, πού ή ποιος τις σκαρφίστηκε ή ποιοι και ποιες είναι οι πρωταγωνιστές ή οι πρωταγωνίστριες. Σε αυτήν την περίπτωση υπάρχουν επιπλέον πληροφορίες που ίσως θελήσετε να χρησιμοποιήσετε ως αφορμές για σχέδια έρευνας (</a:t>
            </a:r>
            <a:r>
              <a:rPr lang="en-US" sz="1600" dirty="0"/>
              <a:t>projects</a:t>
            </a:r>
            <a:r>
              <a:rPr lang="el-GR" sz="1600" dirty="0"/>
              <a:t>) ή για περαιτέρω αναζήτηση.</a:t>
            </a:r>
          </a:p>
          <a:p>
            <a:pPr marL="285750" lvl="0" indent="-285750">
              <a:lnSpc>
                <a:spcPct val="150000"/>
              </a:lnSpc>
              <a:buFontTx/>
              <a:buChar char="-"/>
            </a:pPr>
            <a:endParaRPr lang="el-GR" sz="1600" dirty="0"/>
          </a:p>
          <a:p>
            <a:pPr marL="285750" lvl="0" indent="-285750">
              <a:lnSpc>
                <a:spcPct val="150000"/>
              </a:lnSpc>
              <a:buFontTx/>
              <a:buChar char="-"/>
            </a:pPr>
            <a:r>
              <a:rPr lang="el-GR" sz="1600" dirty="0"/>
              <a:t>Κάθε ενότητα ολοκληρώνεται με κάποιες βασικές έννοιες της ηθικής που απασχολούν την κάθε ιστορία. Ίσως, βεβαίως, να έχετε σκεφτεί περισσότερες ή και να προσθέσετε άλλες. Σε αυτήν την περίπτωση έχει πάντοτε ενδιαφέρον η συζήτηση: Ποιες επιπλέον έννοιες θα προσθέτατε ή σκεφτήκατε αλλά και πώς φτάσατε σε αυτήν τη σκέψη  </a:t>
            </a:r>
          </a:p>
        </p:txBody>
      </p:sp>
      <p:sp>
        <p:nvSpPr>
          <p:cNvPr id="3" name="TextBox 2">
            <a:extLst>
              <a:ext uri="{FF2B5EF4-FFF2-40B4-BE49-F238E27FC236}">
                <a16:creationId xmlns:a16="http://schemas.microsoft.com/office/drawing/2014/main" id="{9E86244E-CBAB-556F-474F-04CF5A7B8D15}"/>
              </a:ext>
            </a:extLst>
          </p:cNvPr>
          <p:cNvSpPr txBox="1"/>
          <p:nvPr/>
        </p:nvSpPr>
        <p:spPr>
          <a:xfrm>
            <a:off x="3295650" y="785108"/>
            <a:ext cx="560070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l-GR" b="1" dirty="0"/>
              <a:t>Πώς να χρησιμοποιήσετε τις ιστορίες;</a:t>
            </a:r>
          </a:p>
        </p:txBody>
      </p:sp>
      <p:sp>
        <p:nvSpPr>
          <p:cNvPr id="5" name="TextBox 4">
            <a:extLst>
              <a:ext uri="{FF2B5EF4-FFF2-40B4-BE49-F238E27FC236}">
                <a16:creationId xmlns:a16="http://schemas.microsoft.com/office/drawing/2014/main" id="{69BB3F28-A540-FD50-B912-6D23FD6A0F97}"/>
              </a:ext>
            </a:extLst>
          </p:cNvPr>
          <p:cNvSpPr txBox="1"/>
          <p:nvPr/>
        </p:nvSpPr>
        <p:spPr>
          <a:xfrm>
            <a:off x="0" y="0"/>
            <a:ext cx="12192000" cy="369332"/>
          </a:xfrm>
          <a:prstGeom prst="rect">
            <a:avLst/>
          </a:prstGeom>
          <a:solidFill>
            <a:srgbClr val="E5ECEE"/>
          </a:solidFill>
        </p:spPr>
        <p:txBody>
          <a:bodyPr wrap="square" rtlCol="0">
            <a:spAutoFit/>
          </a:bodyPr>
          <a:lstStyle/>
          <a:p>
            <a:pPr algn="ctr"/>
            <a:r>
              <a:rPr lang="el-GR" dirty="0"/>
              <a:t>Εισαγωγική ενότητα Ε΄- ΣΤ΄ Δημοτικού</a:t>
            </a:r>
          </a:p>
        </p:txBody>
      </p:sp>
      <p:sp>
        <p:nvSpPr>
          <p:cNvPr id="6" name="Rectangle 32">
            <a:extLst>
              <a:ext uri="{FF2B5EF4-FFF2-40B4-BE49-F238E27FC236}">
                <a16:creationId xmlns:a16="http://schemas.microsoft.com/office/drawing/2014/main" id="{23BD8FC9-2AA9-3BB4-5622-DFDCD5BA524B}"/>
              </a:ext>
            </a:extLst>
          </p:cNvPr>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a:extLst>
              <a:ext uri="{FF2B5EF4-FFF2-40B4-BE49-F238E27FC236}">
                <a16:creationId xmlns:a16="http://schemas.microsoft.com/office/drawing/2014/main" id="{C7F24AE9-6D2D-6E97-F44D-CDBC13DB3592}"/>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27</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extLst>
      <p:ext uri="{BB962C8B-B14F-4D97-AF65-F5344CB8AC3E}">
        <p14:creationId xmlns:p14="http://schemas.microsoft.com/office/powerpoint/2010/main" val="658046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a:extLst>
            <a:ext uri="{FF2B5EF4-FFF2-40B4-BE49-F238E27FC236}">
              <a16:creationId xmlns:a16="http://schemas.microsoft.com/office/drawing/2014/main" id="{BDCC9B24-1EE3-8E9C-9032-B1D344574AE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28882CD-B79F-D345-12FD-58C697790A1E}"/>
              </a:ext>
            </a:extLst>
          </p:cNvPr>
          <p:cNvSpPr txBox="1"/>
          <p:nvPr/>
        </p:nvSpPr>
        <p:spPr>
          <a:xfrm>
            <a:off x="1174750" y="807214"/>
            <a:ext cx="9842500" cy="5954772"/>
          </a:xfrm>
          <a:prstGeom prst="rect">
            <a:avLst/>
          </a:prstGeom>
          <a:noFill/>
        </p:spPr>
        <p:txBody>
          <a:bodyPr wrap="square" rtlCol="0">
            <a:spAutoFit/>
          </a:bodyPr>
          <a:lstStyle/>
          <a:p>
            <a:pPr>
              <a:lnSpc>
                <a:spcPct val="150000"/>
              </a:lnSpc>
            </a:pPr>
            <a:r>
              <a:rPr lang="el-GR" sz="1600" dirty="0"/>
              <a:t>Και πώς θα γίνει αυτό;</a:t>
            </a:r>
          </a:p>
          <a:p>
            <a:pPr marL="285750" lvl="0" indent="-285750">
              <a:lnSpc>
                <a:spcPct val="150000"/>
              </a:lnSpc>
              <a:buFontTx/>
              <a:buChar char="-"/>
            </a:pPr>
            <a:r>
              <a:rPr lang="el-GR" sz="1600" dirty="0"/>
              <a:t>Αν μπορείτε φτιάξτε έναν κύκλο ή τα θρανία σε σχήμα Π. Έτσι θα μπορείτε να βλέπετε όλα τα παιδιά. </a:t>
            </a:r>
          </a:p>
          <a:p>
            <a:pPr marL="285750" lvl="0" indent="-285750">
              <a:lnSpc>
                <a:spcPct val="150000"/>
              </a:lnSpc>
              <a:buFontTx/>
              <a:buChar char="-"/>
            </a:pPr>
            <a:endParaRPr lang="el-GR" sz="1600" dirty="0"/>
          </a:p>
          <a:p>
            <a:pPr marL="285750" lvl="0" indent="-285750">
              <a:lnSpc>
                <a:spcPct val="150000"/>
              </a:lnSpc>
              <a:buFontTx/>
              <a:buChar char="-"/>
            </a:pPr>
            <a:r>
              <a:rPr lang="el-GR" sz="1600" dirty="0"/>
              <a:t>Μπορείτε να συζητήσετε τους κανόνες στους οποίους θα συμφωνήσετε για να μπορείτε να συζητάτε.</a:t>
            </a:r>
          </a:p>
          <a:p>
            <a:pPr marL="285750" lvl="0" indent="-285750">
              <a:lnSpc>
                <a:spcPct val="150000"/>
              </a:lnSpc>
              <a:buFontTx/>
              <a:buChar char="-"/>
            </a:pPr>
            <a:endParaRPr lang="el-GR" sz="1600" dirty="0"/>
          </a:p>
          <a:p>
            <a:pPr marL="285750" lvl="0" indent="-285750">
              <a:lnSpc>
                <a:spcPct val="150000"/>
              </a:lnSpc>
              <a:buFontTx/>
              <a:buChar char="-"/>
            </a:pPr>
            <a:r>
              <a:rPr lang="el-GR" sz="1600" dirty="0"/>
              <a:t>Μπορείτε ίσως να χρησιμοποιήσετε ένα μπαλάκι ή ένα άλλο σύμβολο σαν «σκήπτρο του λόγου», το οποίο θα έχει στα χέρια του όποιο παιδί μιλάει.</a:t>
            </a:r>
          </a:p>
          <a:p>
            <a:pPr marL="285750" lvl="0" indent="-285750">
              <a:lnSpc>
                <a:spcPct val="150000"/>
              </a:lnSpc>
              <a:buFontTx/>
              <a:buChar char="-"/>
            </a:pPr>
            <a:endParaRPr lang="el-GR" sz="1600" dirty="0"/>
          </a:p>
          <a:p>
            <a:pPr marL="285750" lvl="0" indent="-285750">
              <a:lnSpc>
                <a:spcPct val="150000"/>
              </a:lnSpc>
              <a:buFontTx/>
              <a:buChar char="-"/>
            </a:pPr>
            <a:r>
              <a:rPr lang="el-GR" sz="1600" dirty="0"/>
              <a:t>Διαβάστε την ιστορία φωναχτά. Ένα παιδί, με τη σειρά ή ο δάσκαλος ή η δασκάλα.</a:t>
            </a:r>
          </a:p>
          <a:p>
            <a:pPr marL="285750" lvl="0" indent="-285750">
              <a:lnSpc>
                <a:spcPct val="150000"/>
              </a:lnSpc>
              <a:buFontTx/>
              <a:buChar char="-"/>
            </a:pPr>
            <a:endParaRPr lang="el-GR" sz="1600" dirty="0"/>
          </a:p>
          <a:p>
            <a:pPr marL="285750" lvl="0" indent="-285750">
              <a:lnSpc>
                <a:spcPct val="150000"/>
              </a:lnSpc>
              <a:buFontTx/>
              <a:buChar char="-"/>
            </a:pPr>
            <a:r>
              <a:rPr lang="el-GR" sz="1600" dirty="0"/>
              <a:t>Σταματήστε όπου υπάρχουν ερωτήσεις και σκεφτείτε. Ίσως να θελήσετε να συζητήσετε χαμηλόφωνα με συμμαθητές και συμμαθήτριες. Μετά, συζητήστε όλα μαζί.</a:t>
            </a:r>
          </a:p>
          <a:p>
            <a:pPr marL="285750" lvl="0" indent="-285750">
              <a:lnSpc>
                <a:spcPct val="150000"/>
              </a:lnSpc>
              <a:buFontTx/>
              <a:buChar char="-"/>
            </a:pPr>
            <a:endParaRPr lang="el-GR" sz="1600" dirty="0"/>
          </a:p>
          <a:p>
            <a:pPr marL="285750" lvl="0" indent="-285750">
              <a:lnSpc>
                <a:spcPct val="150000"/>
              </a:lnSpc>
              <a:buFontTx/>
              <a:buChar char="-"/>
            </a:pPr>
            <a:r>
              <a:rPr lang="el-GR" sz="1600" dirty="0"/>
              <a:t>Ίσως να χρειαστείτε τον πίνακα για να καταγράφετε τις σκέψεις ή τις ερωτήσεις. </a:t>
            </a:r>
          </a:p>
        </p:txBody>
      </p:sp>
      <p:sp>
        <p:nvSpPr>
          <p:cNvPr id="4" name="TextBox 3">
            <a:extLst>
              <a:ext uri="{FF2B5EF4-FFF2-40B4-BE49-F238E27FC236}">
                <a16:creationId xmlns:a16="http://schemas.microsoft.com/office/drawing/2014/main" id="{7527481C-F64E-7FE3-BD07-4A99E20FF461}"/>
              </a:ext>
            </a:extLst>
          </p:cNvPr>
          <p:cNvSpPr txBox="1"/>
          <p:nvPr/>
        </p:nvSpPr>
        <p:spPr>
          <a:xfrm>
            <a:off x="0" y="0"/>
            <a:ext cx="12192000" cy="369332"/>
          </a:xfrm>
          <a:prstGeom prst="rect">
            <a:avLst/>
          </a:prstGeom>
          <a:solidFill>
            <a:srgbClr val="E5ECEE"/>
          </a:solidFill>
        </p:spPr>
        <p:txBody>
          <a:bodyPr wrap="square" rtlCol="0">
            <a:spAutoFit/>
          </a:bodyPr>
          <a:lstStyle/>
          <a:p>
            <a:pPr algn="ctr"/>
            <a:r>
              <a:rPr lang="el-GR" dirty="0"/>
              <a:t>Εισαγωγική ενότητα Ε΄- ΣΤ΄ Δημοτικού</a:t>
            </a:r>
          </a:p>
        </p:txBody>
      </p:sp>
      <p:sp>
        <p:nvSpPr>
          <p:cNvPr id="5" name="Rectangle 32">
            <a:extLst>
              <a:ext uri="{FF2B5EF4-FFF2-40B4-BE49-F238E27FC236}">
                <a16:creationId xmlns:a16="http://schemas.microsoft.com/office/drawing/2014/main" id="{270214C1-46B7-3670-F20B-66325A12F8FD}"/>
              </a:ext>
            </a:extLst>
          </p:cNvPr>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a:extLst>
              <a:ext uri="{FF2B5EF4-FFF2-40B4-BE49-F238E27FC236}">
                <a16:creationId xmlns:a16="http://schemas.microsoft.com/office/drawing/2014/main" id="{E7243CC9-9AC2-53E5-AD72-9AD343BB5DE9}"/>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28</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extLst>
      <p:ext uri="{BB962C8B-B14F-4D97-AF65-F5344CB8AC3E}">
        <p14:creationId xmlns:p14="http://schemas.microsoft.com/office/powerpoint/2010/main" val="2962141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A946D9C-2630-35C4-10F3-4BEB0988700F}"/>
              </a:ext>
            </a:extLst>
          </p:cNvPr>
          <p:cNvSpPr txBox="1"/>
          <p:nvPr/>
        </p:nvSpPr>
        <p:spPr>
          <a:xfrm>
            <a:off x="1466850" y="922546"/>
            <a:ext cx="9258300" cy="5216108"/>
          </a:xfrm>
          <a:prstGeom prst="rect">
            <a:avLst/>
          </a:prstGeom>
          <a:noFill/>
        </p:spPr>
        <p:txBody>
          <a:bodyPr wrap="square" rtlCol="0">
            <a:spAutoFit/>
          </a:bodyPr>
          <a:lstStyle/>
          <a:p>
            <a:pPr marL="285750" lvl="0" indent="-285750">
              <a:lnSpc>
                <a:spcPct val="150000"/>
              </a:lnSpc>
              <a:buFontTx/>
              <a:buChar char="-"/>
            </a:pPr>
            <a:r>
              <a:rPr lang="el-GR" sz="1600" dirty="0"/>
              <a:t>Κάθε φορά που σκέφτεστε και συζητάτε είναι σημαντικό να αναρωτιέστε «γιατί», πώς δηλαδή φτάνετε στη γνώμη σας. Μπορεί να είναι κάτι που έχετε διαβάσει και γνωρίζετε ή ίσως κάτι που έχετε ακούσει και σας φαίνεται σωστό ή πάλι, μπορεί να σκεφτήκατε κάτι διαφορετικό. </a:t>
            </a:r>
          </a:p>
          <a:p>
            <a:pPr lvl="0">
              <a:lnSpc>
                <a:spcPct val="150000"/>
              </a:lnSpc>
            </a:pPr>
            <a:endParaRPr lang="el-GR" sz="1600" dirty="0"/>
          </a:p>
          <a:p>
            <a:pPr marL="285750" lvl="0" indent="-285750">
              <a:lnSpc>
                <a:spcPct val="150000"/>
              </a:lnSpc>
              <a:buFontTx/>
              <a:buChar char="-"/>
            </a:pPr>
            <a:r>
              <a:rPr lang="el-GR" sz="1600" dirty="0"/>
              <a:t>Μερικές φορές θα σας ζητώ να χωρίζεστε σε δύο μεγάλες ομάδες και να στήνετε μια αντιλογία με επιχειρήματα, λόγους δηλαδή που να υποστηρίζουν τη μία ή την άλλη θέση. Στο τέλος κάθε αντιλογίας θα είναι χρήσιμο να συζητήσετε στην ολομέλεια για όσα ακούστηκαν. </a:t>
            </a:r>
          </a:p>
          <a:p>
            <a:pPr marL="285750" lvl="0" indent="-285750">
              <a:lnSpc>
                <a:spcPct val="150000"/>
              </a:lnSpc>
              <a:buFontTx/>
              <a:buChar char="-"/>
            </a:pPr>
            <a:endParaRPr lang="el-GR" sz="1600" dirty="0"/>
          </a:p>
          <a:p>
            <a:pPr marL="285750" lvl="0" indent="-285750">
              <a:lnSpc>
                <a:spcPct val="150000"/>
              </a:lnSpc>
              <a:buFontTx/>
              <a:buChar char="-"/>
            </a:pPr>
            <a:r>
              <a:rPr lang="el-GR" sz="1600" dirty="0"/>
              <a:t>Στο τέλος-τέλος κάθε μαθήματος, κρατήστε 5 ή 10 λεπτά να συζητήσετε αν βρήκατε κάτι ενδιαφέρον στην ιστορία ή αν ακούσατε κάτι ενδιαφέρον από τα υπόλοιπα παιδιά της τάξης που δεν είχατε σκεφτεί προηγουμένως, αν αλλάξατε γνώμη ή όχι.</a:t>
            </a:r>
          </a:p>
          <a:p>
            <a:pPr>
              <a:lnSpc>
                <a:spcPct val="150000"/>
              </a:lnSpc>
            </a:pPr>
            <a:endParaRPr lang="el-GR" sz="1600" dirty="0"/>
          </a:p>
        </p:txBody>
      </p:sp>
      <p:sp>
        <p:nvSpPr>
          <p:cNvPr id="4" name="TextBox 3">
            <a:extLst>
              <a:ext uri="{FF2B5EF4-FFF2-40B4-BE49-F238E27FC236}">
                <a16:creationId xmlns:a16="http://schemas.microsoft.com/office/drawing/2014/main" id="{E46CF0AF-36A9-F4CB-7A93-0CA918F80EEB}"/>
              </a:ext>
            </a:extLst>
          </p:cNvPr>
          <p:cNvSpPr txBox="1"/>
          <p:nvPr/>
        </p:nvSpPr>
        <p:spPr>
          <a:xfrm>
            <a:off x="0" y="0"/>
            <a:ext cx="12192000" cy="369332"/>
          </a:xfrm>
          <a:prstGeom prst="rect">
            <a:avLst/>
          </a:prstGeom>
          <a:solidFill>
            <a:srgbClr val="E5ECEE"/>
          </a:solidFill>
        </p:spPr>
        <p:txBody>
          <a:bodyPr wrap="square" rtlCol="0">
            <a:spAutoFit/>
          </a:bodyPr>
          <a:lstStyle/>
          <a:p>
            <a:pPr algn="ctr"/>
            <a:r>
              <a:rPr lang="el-GR" dirty="0"/>
              <a:t>Εισαγωγική ενότητα Ε΄- ΣΤ΄ Δημοτικού</a:t>
            </a:r>
          </a:p>
        </p:txBody>
      </p:sp>
      <p:sp>
        <p:nvSpPr>
          <p:cNvPr id="5" name="Rectangle 32">
            <a:extLst>
              <a:ext uri="{FF2B5EF4-FFF2-40B4-BE49-F238E27FC236}">
                <a16:creationId xmlns:a16="http://schemas.microsoft.com/office/drawing/2014/main" id="{A38A89DB-6311-FEC1-BE96-12C4CCF141E2}"/>
              </a:ext>
            </a:extLst>
          </p:cNvPr>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a:extLst>
              <a:ext uri="{FF2B5EF4-FFF2-40B4-BE49-F238E27FC236}">
                <a16:creationId xmlns:a16="http://schemas.microsoft.com/office/drawing/2014/main" id="{063B4ED2-1B6D-A720-31DA-8796D46ED096}"/>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29</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extLst>
      <p:ext uri="{BB962C8B-B14F-4D97-AF65-F5344CB8AC3E}">
        <p14:creationId xmlns:p14="http://schemas.microsoft.com/office/powerpoint/2010/main" val="3228561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85800" y="384048"/>
            <a:ext cx="4754880" cy="25603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950" b="1" i="0" u="none" strike="noStrike" kern="1200" cap="none" spc="0" normalizeH="0" baseline="0" noProof="0">
                <a:ln>
                  <a:noFill/>
                </a:ln>
                <a:solidFill>
                  <a:srgbClr val="D7B06B"/>
                </a:solidFill>
                <a:effectLst/>
                <a:uLnTx/>
                <a:uFillTx/>
                <a:latin typeface="Aptos"/>
                <a:ea typeface="+mn-ea"/>
                <a:cs typeface="+mn-cs"/>
              </a:rPr>
              <a:t>ΜΕΘΟΔΟΛΟΓΙΚΗ ΘΕΜΕΛΙΩΣΗ</a:t>
            </a:r>
          </a:p>
        </p:txBody>
      </p:sp>
      <p:sp>
        <p:nvSpPr>
          <p:cNvPr id="3" name="TextBox 2"/>
          <p:cNvSpPr txBox="1"/>
          <p:nvPr/>
        </p:nvSpPr>
        <p:spPr>
          <a:xfrm>
            <a:off x="685800" y="749808"/>
            <a:ext cx="10698480" cy="432426"/>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450" b="1" i="0" u="none" strike="noStrike" kern="1200" cap="none" spc="0" normalizeH="0" baseline="0" noProof="0" dirty="0" err="1">
                <a:ln>
                  <a:noFill/>
                </a:ln>
                <a:solidFill>
                  <a:srgbClr val="24465B"/>
                </a:solidFill>
                <a:effectLst/>
                <a:uLnTx/>
                <a:uFillTx/>
                <a:latin typeface="Aptos Display"/>
                <a:ea typeface="+mn-ea"/>
                <a:cs typeface="+mn-cs"/>
              </a:rPr>
              <a:t>Γι</a:t>
            </a:r>
            <a:r>
              <a:rPr kumimoji="0" sz="2450" b="1" i="0" u="none" strike="noStrike" kern="1200" cap="none" spc="0" normalizeH="0" baseline="0" noProof="0" dirty="0">
                <a:ln>
                  <a:noFill/>
                </a:ln>
                <a:solidFill>
                  <a:srgbClr val="24465B"/>
                </a:solidFill>
                <a:effectLst/>
                <a:uLnTx/>
                <a:uFillTx/>
                <a:latin typeface="Aptos Display"/>
                <a:ea typeface="+mn-ea"/>
                <a:cs typeface="+mn-cs"/>
              </a:rPr>
              <a:t>ατί Φιλοσοφία για</a:t>
            </a:r>
            <a:r>
              <a:rPr kumimoji="0" lang="el-GR" sz="2450" b="1" i="0" u="none" strike="noStrike" kern="1200" cap="none" spc="0" normalizeH="0" baseline="0" noProof="0" dirty="0">
                <a:ln>
                  <a:noFill/>
                </a:ln>
                <a:solidFill>
                  <a:srgbClr val="24465B"/>
                </a:solidFill>
                <a:effectLst/>
                <a:uLnTx/>
                <a:uFillTx/>
                <a:latin typeface="Aptos Display"/>
                <a:ea typeface="+mn-ea"/>
                <a:cs typeface="+mn-cs"/>
              </a:rPr>
              <a:t>/με</a:t>
            </a:r>
            <a:r>
              <a:rPr kumimoji="0" sz="2450" b="1" i="0" u="none" strike="noStrike" kern="1200" cap="none" spc="0" normalizeH="0" baseline="0" noProof="0" dirty="0">
                <a:ln>
                  <a:noFill/>
                </a:ln>
                <a:solidFill>
                  <a:srgbClr val="24465B"/>
                </a:solidFill>
                <a:effectLst/>
                <a:uLnTx/>
                <a:uFillTx/>
                <a:latin typeface="Aptos Display"/>
                <a:ea typeface="+mn-ea"/>
                <a:cs typeface="+mn-cs"/>
              </a:rPr>
              <a:t> </a:t>
            </a:r>
            <a:r>
              <a:rPr kumimoji="0" lang="el-GR" sz="2450" b="1" i="0" u="none" strike="noStrike" kern="1200" cap="none" spc="0" normalizeH="0" baseline="0" noProof="0" dirty="0">
                <a:ln>
                  <a:noFill/>
                </a:ln>
                <a:solidFill>
                  <a:srgbClr val="24465B"/>
                </a:solidFill>
                <a:effectLst/>
                <a:uLnTx/>
                <a:uFillTx/>
                <a:latin typeface="Aptos Display"/>
                <a:ea typeface="+mn-ea"/>
                <a:cs typeface="+mn-cs"/>
              </a:rPr>
              <a:t>π</a:t>
            </a:r>
            <a:r>
              <a:rPr kumimoji="0" sz="2450" b="1" i="0" u="none" strike="noStrike" kern="1200" cap="none" spc="0" normalizeH="0" baseline="0" noProof="0" dirty="0">
                <a:ln>
                  <a:noFill/>
                </a:ln>
                <a:solidFill>
                  <a:srgbClr val="24465B"/>
                </a:solidFill>
                <a:effectLst/>
                <a:uLnTx/>
                <a:uFillTx/>
                <a:latin typeface="Aptos Display"/>
                <a:ea typeface="+mn-ea"/>
                <a:cs typeface="+mn-cs"/>
              </a:rPr>
              <a:t>α</a:t>
            </a:r>
            <a:r>
              <a:rPr kumimoji="0" sz="2450" b="1" i="0" u="none" strike="noStrike" kern="1200" cap="none" spc="0" normalizeH="0" baseline="0" noProof="0" dirty="0" err="1">
                <a:ln>
                  <a:noFill/>
                </a:ln>
                <a:solidFill>
                  <a:srgbClr val="24465B"/>
                </a:solidFill>
                <a:effectLst/>
                <a:uLnTx/>
                <a:uFillTx/>
                <a:latin typeface="Aptos Display"/>
                <a:ea typeface="+mn-ea"/>
                <a:cs typeface="+mn-cs"/>
              </a:rPr>
              <a:t>ιδιά</a:t>
            </a:r>
            <a:r>
              <a:rPr kumimoji="0" lang="el-GR" sz="2450" b="1" i="0" u="none" strike="noStrike" kern="1200" cap="none" spc="0" normalizeH="0" baseline="0" noProof="0" dirty="0">
                <a:ln>
                  <a:noFill/>
                </a:ln>
                <a:solidFill>
                  <a:srgbClr val="24465B"/>
                </a:solidFill>
                <a:effectLst/>
                <a:uLnTx/>
                <a:uFillTx/>
                <a:latin typeface="Aptos Display"/>
                <a:ea typeface="+mn-ea"/>
                <a:cs typeface="+mn-cs"/>
              </a:rPr>
              <a:t>;</a:t>
            </a:r>
            <a:r>
              <a:rPr kumimoji="0" sz="2450" b="1" i="0" u="none" strike="noStrike" kern="1200" cap="none" spc="0" normalizeH="0" baseline="0" noProof="0" dirty="0">
                <a:ln>
                  <a:noFill/>
                </a:ln>
                <a:solidFill>
                  <a:srgbClr val="24465B"/>
                </a:solidFill>
                <a:effectLst/>
                <a:uLnTx/>
                <a:uFillTx/>
                <a:latin typeface="Aptos Display"/>
                <a:ea typeface="+mn-ea"/>
                <a:cs typeface="+mn-cs"/>
              </a:rPr>
              <a:t> </a:t>
            </a:r>
          </a:p>
        </p:txBody>
      </p:sp>
      <p:sp>
        <p:nvSpPr>
          <p:cNvPr id="4" name="TextBox 3"/>
          <p:cNvSpPr txBox="1"/>
          <p:nvPr/>
        </p:nvSpPr>
        <p:spPr>
          <a:xfrm>
            <a:off x="492760" y="1386114"/>
            <a:ext cx="11206480" cy="486287"/>
          </a:xfrm>
          <a:prstGeom prst="rect">
            <a:avLst/>
          </a:prstGeom>
          <a:noFill/>
        </p:spPr>
        <p:txBody>
          <a:bodyPr wrap="square" lIns="27432" tIns="27432" rIns="27432" bIns="27432" anchor="t">
            <a:spAutoFit/>
          </a:bodyPr>
          <a:lstStyle/>
          <a:p>
            <a:pPr lvl="0" algn="ctr" defTabSz="457200"/>
            <a:r>
              <a:rPr kumimoji="0" sz="1400" b="0" i="0" u="none" strike="noStrike" kern="1200" cap="none" spc="0" normalizeH="0" baseline="0" noProof="0" dirty="0">
                <a:ln>
                  <a:noFill/>
                </a:ln>
                <a:solidFill>
                  <a:srgbClr val="315F7B"/>
                </a:solidFill>
                <a:effectLst/>
                <a:uLnTx/>
                <a:uFillTx/>
                <a:latin typeface="Aptos"/>
                <a:ea typeface="+mn-ea"/>
                <a:cs typeface="+mn-cs"/>
              </a:rPr>
              <a:t>Η </a:t>
            </a:r>
            <a:r>
              <a:rPr kumimoji="0" sz="1400" b="0" i="0" u="none" strike="noStrike" kern="1200" cap="none" spc="0" normalizeH="0" baseline="0" noProof="0" dirty="0" err="1">
                <a:ln>
                  <a:noFill/>
                </a:ln>
                <a:solidFill>
                  <a:srgbClr val="315F7B"/>
                </a:solidFill>
                <a:effectLst/>
                <a:uLnTx/>
                <a:uFillTx/>
                <a:latin typeface="Aptos"/>
                <a:ea typeface="+mn-ea"/>
                <a:cs typeface="+mn-cs"/>
              </a:rPr>
              <a:t>φύση</a:t>
            </a:r>
            <a:r>
              <a:rPr kumimoji="0" sz="1400" b="0" i="0" u="none" strike="noStrike" kern="1200" cap="none" spc="0" normalizeH="0" baseline="0" noProof="0" dirty="0">
                <a:ln>
                  <a:noFill/>
                </a:ln>
                <a:solidFill>
                  <a:srgbClr val="315F7B"/>
                </a:solidFill>
                <a:effectLst/>
                <a:uLnTx/>
                <a:uFillTx/>
                <a:latin typeface="Aptos"/>
                <a:ea typeface="+mn-ea"/>
                <a:cs typeface="+mn-cs"/>
              </a:rPr>
              <a:t> </a:t>
            </a:r>
            <a:r>
              <a:rPr kumimoji="0" sz="1400" b="0" i="0" u="none" strike="noStrike" kern="1200" cap="none" spc="0" normalizeH="0" baseline="0" noProof="0" dirty="0" err="1">
                <a:ln>
                  <a:noFill/>
                </a:ln>
                <a:solidFill>
                  <a:srgbClr val="315F7B"/>
                </a:solidFill>
                <a:effectLst/>
                <a:uLnTx/>
                <a:uFillTx/>
                <a:latin typeface="Aptos"/>
                <a:ea typeface="+mn-ea"/>
                <a:cs typeface="+mn-cs"/>
              </a:rPr>
              <a:t>του</a:t>
            </a:r>
            <a:r>
              <a:rPr kumimoji="0" sz="1400" b="0" i="0" u="none" strike="noStrike" kern="1200" cap="none" spc="0" normalizeH="0" baseline="0" noProof="0" dirty="0">
                <a:ln>
                  <a:noFill/>
                </a:ln>
                <a:solidFill>
                  <a:srgbClr val="315F7B"/>
                </a:solidFill>
                <a:effectLst/>
                <a:uLnTx/>
                <a:uFillTx/>
                <a:latin typeface="Aptos"/>
                <a:ea typeface="+mn-ea"/>
                <a:cs typeface="+mn-cs"/>
              </a:rPr>
              <a:t> μα</a:t>
            </a:r>
            <a:r>
              <a:rPr kumimoji="0" sz="1400" b="0" i="0" u="none" strike="noStrike" kern="1200" cap="none" spc="0" normalizeH="0" baseline="0" noProof="0" dirty="0" err="1">
                <a:ln>
                  <a:noFill/>
                </a:ln>
                <a:solidFill>
                  <a:srgbClr val="315F7B"/>
                </a:solidFill>
                <a:effectLst/>
                <a:uLnTx/>
                <a:uFillTx/>
                <a:latin typeface="Aptos"/>
                <a:ea typeface="+mn-ea"/>
                <a:cs typeface="+mn-cs"/>
              </a:rPr>
              <a:t>θήμ</a:t>
            </a:r>
            <a:r>
              <a:rPr kumimoji="0" sz="1400" b="0" i="0" u="none" strike="noStrike" kern="1200" cap="none" spc="0" normalizeH="0" baseline="0" noProof="0" dirty="0">
                <a:ln>
                  <a:noFill/>
                </a:ln>
                <a:solidFill>
                  <a:srgbClr val="315F7B"/>
                </a:solidFill>
                <a:effectLst/>
                <a:uLnTx/>
                <a:uFillTx/>
                <a:latin typeface="Aptos"/>
                <a:ea typeface="+mn-ea"/>
                <a:cs typeface="+mn-cs"/>
              </a:rPr>
              <a:t>ατος απαιτεί όχι μετάδοση έτοιμων </a:t>
            </a:r>
            <a:r>
              <a:rPr kumimoji="0" lang="el-GR" sz="1400" b="0" i="0" u="none" strike="noStrike" kern="1200" cap="none" spc="0" normalizeH="0" baseline="0" noProof="0" dirty="0">
                <a:ln>
                  <a:noFill/>
                </a:ln>
                <a:solidFill>
                  <a:srgbClr val="315F7B"/>
                </a:solidFill>
                <a:effectLst/>
                <a:uLnTx/>
                <a:uFillTx/>
                <a:latin typeface="Aptos"/>
                <a:ea typeface="+mn-ea"/>
                <a:cs typeface="+mn-cs"/>
              </a:rPr>
              <a:t>γνώσεων</a:t>
            </a:r>
            <a:r>
              <a:rPr kumimoji="0" sz="1400" b="0" i="0" u="none" strike="noStrike" kern="1200" cap="none" spc="0" normalizeH="0" baseline="0" noProof="0" dirty="0">
                <a:ln>
                  <a:noFill/>
                </a:ln>
                <a:solidFill>
                  <a:srgbClr val="315F7B"/>
                </a:solidFill>
                <a:effectLst/>
                <a:uLnTx/>
                <a:uFillTx/>
                <a:latin typeface="Aptos"/>
                <a:ea typeface="+mn-ea"/>
                <a:cs typeface="+mn-cs"/>
              </a:rPr>
              <a:t>, α</a:t>
            </a:r>
            <a:r>
              <a:rPr kumimoji="0" sz="1400" b="0" i="0" u="none" strike="noStrike" kern="1200" cap="none" spc="0" normalizeH="0" baseline="0" noProof="0" dirty="0" err="1">
                <a:ln>
                  <a:noFill/>
                </a:ln>
                <a:solidFill>
                  <a:srgbClr val="315F7B"/>
                </a:solidFill>
                <a:effectLst/>
                <a:uLnTx/>
                <a:uFillTx/>
                <a:latin typeface="Aptos"/>
                <a:ea typeface="+mn-ea"/>
                <a:cs typeface="+mn-cs"/>
              </a:rPr>
              <a:t>λλά</a:t>
            </a:r>
            <a:r>
              <a:rPr kumimoji="0" sz="1400" b="0" i="0" u="none" strike="noStrike" kern="1200" cap="none" spc="0" normalizeH="0" baseline="0" noProof="0" dirty="0">
                <a:ln>
                  <a:noFill/>
                </a:ln>
                <a:solidFill>
                  <a:srgbClr val="315F7B"/>
                </a:solidFill>
                <a:effectLst/>
                <a:uLnTx/>
                <a:uFillTx/>
                <a:latin typeface="Aptos"/>
                <a:ea typeface="+mn-ea"/>
                <a:cs typeface="+mn-cs"/>
              </a:rPr>
              <a:t> </a:t>
            </a:r>
            <a:r>
              <a:rPr kumimoji="0" lang="el-GR" sz="1400" b="0" i="0" u="none" strike="noStrike" kern="1200" cap="none" spc="0" normalizeH="0" baseline="0" noProof="0" dirty="0">
                <a:ln>
                  <a:noFill/>
                </a:ln>
                <a:solidFill>
                  <a:srgbClr val="315F7B"/>
                </a:solidFill>
                <a:effectLst/>
                <a:uLnTx/>
                <a:uFillTx/>
                <a:latin typeface="Aptos"/>
                <a:ea typeface="+mn-ea"/>
                <a:cs typeface="+mn-cs"/>
              </a:rPr>
              <a:t>την </a:t>
            </a:r>
            <a:r>
              <a:rPr kumimoji="0" sz="1400" b="0" i="0" u="none" strike="noStrike" kern="1200" cap="none" spc="0" normalizeH="0" baseline="0" noProof="0" dirty="0">
                <a:ln>
                  <a:noFill/>
                </a:ln>
                <a:solidFill>
                  <a:srgbClr val="315F7B"/>
                </a:solidFill>
                <a:effectLst/>
                <a:uLnTx/>
                <a:uFillTx/>
                <a:latin typeface="Aptos"/>
                <a:ea typeface="+mn-ea"/>
                <a:cs typeface="+mn-cs"/>
              </a:rPr>
              <a:t>κα</a:t>
            </a:r>
            <a:r>
              <a:rPr kumimoji="0" sz="1400" b="0" i="0" u="none" strike="noStrike" kern="1200" cap="none" spc="0" normalizeH="0" baseline="0" noProof="0" dirty="0" err="1">
                <a:ln>
                  <a:noFill/>
                </a:ln>
                <a:solidFill>
                  <a:srgbClr val="315F7B"/>
                </a:solidFill>
                <a:effectLst/>
                <a:uLnTx/>
                <a:uFillTx/>
                <a:latin typeface="Aptos"/>
                <a:ea typeface="+mn-ea"/>
                <a:cs typeface="+mn-cs"/>
              </a:rPr>
              <a:t>λλιέργει</a:t>
            </a:r>
            <a:r>
              <a:rPr kumimoji="0" sz="1400" b="0" i="0" u="none" strike="noStrike" kern="1200" cap="none" spc="0" normalizeH="0" baseline="0" noProof="0" dirty="0">
                <a:ln>
                  <a:noFill/>
                </a:ln>
                <a:solidFill>
                  <a:srgbClr val="315F7B"/>
                </a:solidFill>
                <a:effectLst/>
                <a:uLnTx/>
                <a:uFillTx/>
                <a:latin typeface="Aptos"/>
                <a:ea typeface="+mn-ea"/>
                <a:cs typeface="+mn-cs"/>
              </a:rPr>
              <a:t>α </a:t>
            </a:r>
            <a:r>
              <a:rPr kumimoji="0" lang="el-GR" sz="1400" b="0" i="0" u="none" strike="noStrike" kern="1200" cap="none" spc="0" normalizeH="0" baseline="0" noProof="0" dirty="0">
                <a:ln>
                  <a:noFill/>
                </a:ln>
                <a:solidFill>
                  <a:srgbClr val="315F7B"/>
                </a:solidFill>
                <a:effectLst/>
                <a:uLnTx/>
                <a:uFillTx/>
                <a:latin typeface="Aptos"/>
                <a:ea typeface="+mn-ea"/>
                <a:cs typeface="+mn-cs"/>
              </a:rPr>
              <a:t>ορθολογικής </a:t>
            </a:r>
            <a:r>
              <a:rPr kumimoji="0" sz="1400" b="0" i="0" u="none" strike="noStrike" kern="1200" cap="none" spc="0" normalizeH="0" baseline="0" noProof="0" dirty="0" err="1">
                <a:ln>
                  <a:noFill/>
                </a:ln>
                <a:solidFill>
                  <a:srgbClr val="315F7B"/>
                </a:solidFill>
                <a:effectLst/>
                <a:uLnTx/>
                <a:uFillTx/>
                <a:latin typeface="Aptos"/>
                <a:ea typeface="+mn-ea"/>
                <a:cs typeface="+mn-cs"/>
              </a:rPr>
              <a:t>ηθικής</a:t>
            </a:r>
            <a:r>
              <a:rPr kumimoji="0" sz="1400" b="0" i="0" u="none" strike="noStrike" kern="1200" cap="none" spc="0" normalizeH="0" baseline="0" noProof="0" dirty="0">
                <a:ln>
                  <a:noFill/>
                </a:ln>
                <a:solidFill>
                  <a:srgbClr val="315F7B"/>
                </a:solidFill>
                <a:effectLst/>
                <a:uLnTx/>
                <a:uFillTx/>
                <a:latin typeface="Aptos"/>
                <a:ea typeface="+mn-ea"/>
                <a:cs typeface="+mn-cs"/>
              </a:rPr>
              <a:t> </a:t>
            </a:r>
            <a:r>
              <a:rPr kumimoji="0" sz="1400" b="0" i="0" u="none" strike="noStrike" kern="1200" cap="none" spc="0" normalizeH="0" baseline="0" noProof="0" dirty="0" err="1">
                <a:ln>
                  <a:noFill/>
                </a:ln>
                <a:solidFill>
                  <a:srgbClr val="315F7B"/>
                </a:solidFill>
                <a:effectLst/>
                <a:uLnTx/>
                <a:uFillTx/>
                <a:latin typeface="Aptos"/>
                <a:ea typeface="+mn-ea"/>
                <a:cs typeface="+mn-cs"/>
              </a:rPr>
              <a:t>κρίσης</a:t>
            </a:r>
            <a:r>
              <a:rPr kumimoji="0" sz="1400" b="0" i="0" u="none" strike="noStrike" kern="1200" cap="none" spc="0" normalizeH="0" baseline="0" noProof="0" dirty="0">
                <a:ln>
                  <a:noFill/>
                </a:ln>
                <a:solidFill>
                  <a:srgbClr val="315F7B"/>
                </a:solidFill>
                <a:effectLst/>
                <a:uLnTx/>
                <a:uFillTx/>
                <a:latin typeface="Aptos"/>
                <a:ea typeface="+mn-ea"/>
                <a:cs typeface="+mn-cs"/>
              </a:rPr>
              <a:t> </a:t>
            </a:r>
            <a:endParaRPr kumimoji="0" lang="el-GR" sz="1400" b="0" i="0" u="none" strike="noStrike" kern="1200" cap="none" spc="0" normalizeH="0" baseline="0" noProof="0" dirty="0">
              <a:ln>
                <a:noFill/>
              </a:ln>
              <a:solidFill>
                <a:srgbClr val="315F7B"/>
              </a:solidFill>
              <a:effectLst/>
              <a:uLnTx/>
              <a:uFillTx/>
              <a:latin typeface="Aptos"/>
              <a:ea typeface="+mn-ea"/>
              <a:cs typeface="+mn-cs"/>
            </a:endParaRPr>
          </a:p>
          <a:p>
            <a:pPr lvl="0" algn="ctr" defTabSz="457200"/>
            <a:r>
              <a:rPr kumimoji="0" sz="1400" b="0" i="0" u="none" strike="noStrike" kern="1200" cap="none" spc="0" normalizeH="0" baseline="0" noProof="0" dirty="0" err="1">
                <a:ln>
                  <a:noFill/>
                </a:ln>
                <a:solidFill>
                  <a:srgbClr val="315F7B"/>
                </a:solidFill>
                <a:effectLst/>
                <a:uLnTx/>
                <a:uFillTx/>
                <a:latin typeface="Aptos"/>
                <a:ea typeface="+mn-ea"/>
                <a:cs typeface="+mn-cs"/>
              </a:rPr>
              <a:t>μέσ</a:t>
            </a:r>
            <a:r>
              <a:rPr kumimoji="0" sz="1400" b="0" i="0" u="none" strike="noStrike" kern="1200" cap="none" spc="0" normalizeH="0" baseline="0" noProof="0" dirty="0">
                <a:ln>
                  <a:noFill/>
                </a:ln>
                <a:solidFill>
                  <a:srgbClr val="315F7B"/>
                </a:solidFill>
                <a:effectLst/>
                <a:uLnTx/>
                <a:uFillTx/>
                <a:latin typeface="Aptos"/>
                <a:ea typeface="+mn-ea"/>
                <a:cs typeface="+mn-cs"/>
              </a:rPr>
              <a:t>α από διάλογο,</a:t>
            </a:r>
            <a:r>
              <a:rPr lang="el-GR" sz="1400" dirty="0">
                <a:solidFill>
                  <a:srgbClr val="315F7B"/>
                </a:solidFill>
                <a:latin typeface="Aptos"/>
              </a:rPr>
              <a:t> διερεύνηση και</a:t>
            </a:r>
            <a:r>
              <a:rPr kumimoji="0" sz="1400" b="0" i="0" u="none" strike="noStrike" kern="1200" cap="none" spc="0" normalizeH="0" baseline="0" noProof="0" dirty="0">
                <a:ln>
                  <a:noFill/>
                </a:ln>
                <a:solidFill>
                  <a:srgbClr val="315F7B"/>
                </a:solidFill>
                <a:effectLst/>
                <a:uLnTx/>
                <a:uFillTx/>
                <a:latin typeface="Aptos"/>
                <a:ea typeface="+mn-ea"/>
                <a:cs typeface="+mn-cs"/>
              </a:rPr>
              <a:t> ανα</a:t>
            </a:r>
            <a:r>
              <a:rPr kumimoji="0" sz="1400" b="0" i="0" u="none" strike="noStrike" kern="1200" cap="none" spc="0" normalizeH="0" baseline="0" noProof="0" dirty="0" err="1">
                <a:ln>
                  <a:noFill/>
                </a:ln>
                <a:solidFill>
                  <a:srgbClr val="315F7B"/>
                </a:solidFill>
                <a:effectLst/>
                <a:uLnTx/>
                <a:uFillTx/>
                <a:latin typeface="Aptos"/>
                <a:ea typeface="+mn-ea"/>
                <a:cs typeface="+mn-cs"/>
              </a:rPr>
              <a:t>στοχ</a:t>
            </a:r>
            <a:r>
              <a:rPr kumimoji="0" sz="1400" b="0" i="0" u="none" strike="noStrike" kern="1200" cap="none" spc="0" normalizeH="0" baseline="0" noProof="0" dirty="0">
                <a:ln>
                  <a:noFill/>
                </a:ln>
                <a:solidFill>
                  <a:srgbClr val="315F7B"/>
                </a:solidFill>
                <a:effectLst/>
                <a:uLnTx/>
                <a:uFillTx/>
                <a:latin typeface="Aptos"/>
                <a:ea typeface="+mn-ea"/>
                <a:cs typeface="+mn-cs"/>
              </a:rPr>
              <a:t>ασμό</a:t>
            </a:r>
            <a:r>
              <a:rPr lang="el-GR" sz="1400" dirty="0">
                <a:solidFill>
                  <a:srgbClr val="315F7B"/>
                </a:solidFill>
                <a:latin typeface="Aptos"/>
              </a:rPr>
              <a:t> </a:t>
            </a:r>
            <a:endParaRPr kumimoji="0" sz="1400" b="0" i="0" u="none" strike="noStrike" kern="1200" cap="none" spc="0" normalizeH="0" baseline="0" noProof="0" dirty="0">
              <a:ln>
                <a:noFill/>
              </a:ln>
              <a:solidFill>
                <a:srgbClr val="315F7B"/>
              </a:solidFill>
              <a:effectLst/>
              <a:uLnTx/>
              <a:uFillTx/>
              <a:latin typeface="Aptos"/>
              <a:ea typeface="+mn-ea"/>
              <a:cs typeface="+mn-cs"/>
            </a:endParaRPr>
          </a:p>
        </p:txBody>
      </p:sp>
      <p:sp>
        <p:nvSpPr>
          <p:cNvPr id="5" name="Rounded Rectangle 4"/>
          <p:cNvSpPr/>
          <p:nvPr/>
        </p:nvSpPr>
        <p:spPr>
          <a:xfrm>
            <a:off x="685800" y="1922526"/>
            <a:ext cx="10561320" cy="566928"/>
          </a:xfrm>
          <a:prstGeom prst="roundRect">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1051560" y="2069799"/>
            <a:ext cx="10058400" cy="272382"/>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410" b="1" i="0" u="none" strike="noStrike" kern="1200" cap="none" spc="0" normalizeH="0" baseline="0" noProof="0" dirty="0">
                <a:ln>
                  <a:noFill/>
                </a:ln>
                <a:solidFill>
                  <a:srgbClr val="FFFFFF"/>
                </a:solidFill>
                <a:effectLst/>
                <a:uLnTx/>
                <a:uFillTx/>
                <a:latin typeface="Aptos"/>
                <a:ea typeface="+mn-ea"/>
                <a:cs typeface="+mn-cs"/>
              </a:rPr>
              <a:t>Η </a:t>
            </a:r>
            <a:r>
              <a:rPr kumimoji="0" lang="el-GR" sz="1410" b="1" i="0" u="none" strike="noStrike" kern="1200" cap="none" spc="0" normalizeH="0" baseline="0" noProof="0" dirty="0">
                <a:ln>
                  <a:noFill/>
                </a:ln>
                <a:solidFill>
                  <a:srgbClr val="FFFFFF"/>
                </a:solidFill>
                <a:effectLst/>
                <a:uLnTx/>
                <a:uFillTx/>
                <a:latin typeface="Aptos"/>
                <a:ea typeface="+mn-ea"/>
                <a:cs typeface="+mn-cs"/>
              </a:rPr>
              <a:t>Φιλοσοφία για/με παιδιά</a:t>
            </a:r>
            <a:r>
              <a:rPr kumimoji="0" sz="1410" b="1" i="0" u="none" strike="noStrike" kern="1200" cap="none" spc="0" normalizeH="0" baseline="0" noProof="0" dirty="0">
                <a:ln>
                  <a:noFill/>
                </a:ln>
                <a:solidFill>
                  <a:srgbClr val="FFFFFF"/>
                </a:solidFill>
                <a:effectLst/>
                <a:uLnTx/>
                <a:uFillTx/>
                <a:latin typeface="Aptos"/>
                <a:ea typeface="+mn-ea"/>
                <a:cs typeface="+mn-cs"/>
              </a:rPr>
              <a:t> </a:t>
            </a:r>
            <a:r>
              <a:rPr kumimoji="0" sz="1410" b="1" i="0" u="none" strike="noStrike" kern="1200" cap="none" spc="0" normalizeH="0" baseline="0" noProof="0" dirty="0" err="1">
                <a:ln>
                  <a:noFill/>
                </a:ln>
                <a:solidFill>
                  <a:srgbClr val="FFFFFF"/>
                </a:solidFill>
                <a:effectLst/>
                <a:uLnTx/>
                <a:uFillTx/>
                <a:latin typeface="Aptos"/>
                <a:ea typeface="+mn-ea"/>
                <a:cs typeface="+mn-cs"/>
              </a:rPr>
              <a:t>μετ</a:t>
            </a:r>
            <a:r>
              <a:rPr kumimoji="0" sz="1410" b="1" i="0" u="none" strike="noStrike" kern="1200" cap="none" spc="0" normalizeH="0" baseline="0" noProof="0" dirty="0">
                <a:ln>
                  <a:noFill/>
                </a:ln>
                <a:solidFill>
                  <a:srgbClr val="FFFFFF"/>
                </a:solidFill>
                <a:effectLst/>
                <a:uLnTx/>
                <a:uFillTx/>
                <a:latin typeface="Aptos"/>
                <a:ea typeface="+mn-ea"/>
                <a:cs typeface="+mn-cs"/>
              </a:rPr>
              <a:t>ατρέπει την τάξη σε χώρο όπου τα παιδιά σκέφτονται, αιτιολογούν</a:t>
            </a:r>
            <a:r>
              <a:rPr lang="el-GR" sz="1410" b="1" dirty="0">
                <a:solidFill>
                  <a:srgbClr val="FFFFFF"/>
                </a:solidFill>
                <a:latin typeface="Aptos"/>
              </a:rPr>
              <a:t> </a:t>
            </a:r>
            <a:r>
              <a:rPr kumimoji="0" sz="1410" b="1" i="0" u="none" strike="noStrike" kern="1200" cap="none" spc="0" normalizeH="0" baseline="0" noProof="0" dirty="0">
                <a:ln>
                  <a:noFill/>
                </a:ln>
                <a:solidFill>
                  <a:srgbClr val="FFFFFF"/>
                </a:solidFill>
                <a:effectLst/>
                <a:uLnTx/>
                <a:uFillTx/>
                <a:latin typeface="Aptos"/>
                <a:ea typeface="+mn-ea"/>
                <a:cs typeface="+mn-cs"/>
              </a:rPr>
              <a:t>και </a:t>
            </a:r>
            <a:r>
              <a:rPr kumimoji="0" sz="1410" b="1" i="0" u="none" strike="noStrike" kern="1200" cap="none" spc="0" normalizeH="0" baseline="0" noProof="0" dirty="0" err="1">
                <a:ln>
                  <a:noFill/>
                </a:ln>
                <a:solidFill>
                  <a:srgbClr val="FFFFFF"/>
                </a:solidFill>
                <a:effectLst/>
                <a:uLnTx/>
                <a:uFillTx/>
                <a:latin typeface="Aptos"/>
                <a:ea typeface="+mn-ea"/>
                <a:cs typeface="+mn-cs"/>
              </a:rPr>
              <a:t>συν</a:t>
            </a:r>
            <a:r>
              <a:rPr kumimoji="0" sz="1410" b="1" i="0" u="none" strike="noStrike" kern="1200" cap="none" spc="0" normalizeH="0" baseline="0" noProof="0" dirty="0">
                <a:ln>
                  <a:noFill/>
                </a:ln>
                <a:solidFill>
                  <a:srgbClr val="FFFFFF"/>
                </a:solidFill>
                <a:effectLst/>
                <a:uLnTx/>
                <a:uFillTx/>
                <a:latin typeface="Aptos"/>
                <a:ea typeface="+mn-ea"/>
                <a:cs typeface="+mn-cs"/>
              </a:rPr>
              <a:t>αποφασίζουν</a:t>
            </a:r>
          </a:p>
        </p:txBody>
      </p:sp>
      <p:sp>
        <p:nvSpPr>
          <p:cNvPr id="7" name="Rounded Rectangle 6"/>
          <p:cNvSpPr/>
          <p:nvPr/>
        </p:nvSpPr>
        <p:spPr>
          <a:xfrm>
            <a:off x="822960" y="2834640"/>
            <a:ext cx="3337560" cy="1417320"/>
          </a:xfrm>
          <a:prstGeom prst="roundRect">
            <a:avLst/>
          </a:prstGeom>
          <a:solidFill>
            <a:srgbClr val="E8D9BA"/>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Rectangle 7"/>
          <p:cNvSpPr/>
          <p:nvPr/>
        </p:nvSpPr>
        <p:spPr>
          <a:xfrm>
            <a:off x="987552" y="2999232"/>
            <a:ext cx="73152" cy="365760"/>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p:cNvSpPr txBox="1"/>
          <p:nvPr/>
        </p:nvSpPr>
        <p:spPr>
          <a:xfrm>
            <a:off x="1188720" y="2980944"/>
            <a:ext cx="2807208" cy="54168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80" b="1" i="0" u="none" strike="noStrike" kern="1200" cap="none" spc="0" normalizeH="0" baseline="0" noProof="0" dirty="0">
                <a:ln>
                  <a:noFill/>
                </a:ln>
                <a:solidFill>
                  <a:srgbClr val="24465B"/>
                </a:solidFill>
                <a:effectLst/>
                <a:uLnTx/>
                <a:uFillTx/>
                <a:latin typeface="Aptos Display"/>
                <a:ea typeface="+mn-ea"/>
                <a:cs typeface="+mn-cs"/>
              </a:rPr>
              <a:t>1. </a:t>
            </a:r>
            <a:r>
              <a:rPr kumimoji="0" lang="el-GR" sz="1580" b="1" i="0" u="none" strike="noStrike" kern="1200" cap="none" spc="0" normalizeH="0" baseline="0" noProof="0" dirty="0">
                <a:ln>
                  <a:noFill/>
                </a:ln>
                <a:solidFill>
                  <a:srgbClr val="24465B"/>
                </a:solidFill>
                <a:effectLst/>
                <a:uLnTx/>
                <a:uFillTx/>
                <a:latin typeface="Aptos Display"/>
                <a:ea typeface="+mn-ea"/>
                <a:cs typeface="+mn-cs"/>
              </a:rPr>
              <a:t>Αντιμετωπίζει</a:t>
            </a:r>
            <a:r>
              <a:rPr kumimoji="0" sz="1580" b="1" i="0" u="none" strike="noStrike" kern="1200" cap="none" spc="0" normalizeH="0" baseline="0" noProof="0" dirty="0">
                <a:ln>
                  <a:noFill/>
                </a:ln>
                <a:solidFill>
                  <a:srgbClr val="24465B"/>
                </a:solidFill>
                <a:effectLst/>
                <a:uLnTx/>
                <a:uFillTx/>
                <a:latin typeface="Aptos Display"/>
                <a:ea typeface="+mn-ea"/>
                <a:cs typeface="+mn-cs"/>
              </a:rPr>
              <a:t> τ</a:t>
            </a:r>
            <a:r>
              <a:rPr kumimoji="0" lang="el-GR" sz="1580" b="1" i="0" u="none" strike="noStrike" kern="1200" cap="none" spc="0" normalizeH="0" baseline="0" noProof="0" dirty="0">
                <a:ln>
                  <a:noFill/>
                </a:ln>
                <a:solidFill>
                  <a:srgbClr val="24465B"/>
                </a:solidFill>
                <a:effectLst/>
                <a:uLnTx/>
                <a:uFillTx/>
                <a:latin typeface="Aptos Display"/>
                <a:ea typeface="+mn-ea"/>
                <a:cs typeface="+mn-cs"/>
              </a:rPr>
              <a:t>η σκέψη των παιδιών </a:t>
            </a:r>
            <a:r>
              <a:rPr kumimoji="0" sz="1580" b="1" i="0" u="none" strike="noStrike" kern="1200" cap="none" spc="0" normalizeH="0" baseline="0" noProof="0" dirty="0" err="1">
                <a:ln>
                  <a:noFill/>
                </a:ln>
                <a:solidFill>
                  <a:srgbClr val="24465B"/>
                </a:solidFill>
                <a:effectLst/>
                <a:uLnTx/>
                <a:uFillTx/>
                <a:latin typeface="Aptos Display"/>
                <a:ea typeface="+mn-ea"/>
                <a:cs typeface="+mn-cs"/>
              </a:rPr>
              <a:t>στ</a:t>
            </a:r>
            <a:r>
              <a:rPr kumimoji="0" sz="1580" b="1" i="0" u="none" strike="noStrike" kern="1200" cap="none" spc="0" normalizeH="0" baseline="0" noProof="0" dirty="0">
                <a:ln>
                  <a:noFill/>
                </a:ln>
                <a:solidFill>
                  <a:srgbClr val="24465B"/>
                </a:solidFill>
                <a:effectLst/>
                <a:uLnTx/>
                <a:uFillTx/>
                <a:latin typeface="Aptos Display"/>
                <a:ea typeface="+mn-ea"/>
                <a:cs typeface="+mn-cs"/>
              </a:rPr>
              <a:t>α σοβαρά</a:t>
            </a:r>
          </a:p>
        </p:txBody>
      </p:sp>
      <p:sp>
        <p:nvSpPr>
          <p:cNvPr id="10" name="TextBox 9"/>
          <p:cNvSpPr txBox="1"/>
          <p:nvPr/>
        </p:nvSpPr>
        <p:spPr>
          <a:xfrm>
            <a:off x="1042416" y="3493008"/>
            <a:ext cx="2898648" cy="65556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300" b="0" i="0" u="none" strike="noStrike" kern="1200" cap="none" spc="0" normalizeH="0" baseline="0" noProof="0" dirty="0">
                <a:ln>
                  <a:noFill/>
                </a:ln>
                <a:solidFill>
                  <a:srgbClr val="263238"/>
                </a:solidFill>
                <a:effectLst/>
                <a:uLnTx/>
                <a:uFillTx/>
                <a:latin typeface="Aptos"/>
                <a:ea typeface="+mn-ea"/>
                <a:cs typeface="+mn-cs"/>
              </a:rPr>
              <a:t>Τα πα</a:t>
            </a:r>
            <a:r>
              <a:rPr kumimoji="0" sz="1300" b="0" i="0" u="none" strike="noStrike" kern="1200" cap="none" spc="0" normalizeH="0" baseline="0" noProof="0" dirty="0" err="1">
                <a:ln>
                  <a:noFill/>
                </a:ln>
                <a:solidFill>
                  <a:srgbClr val="263238"/>
                </a:solidFill>
                <a:effectLst/>
                <a:uLnTx/>
                <a:uFillTx/>
                <a:latin typeface="Aptos"/>
                <a:ea typeface="+mn-ea"/>
                <a:cs typeface="+mn-cs"/>
              </a:rPr>
              <a:t>ιδιά</a:t>
            </a:r>
            <a:r>
              <a:rPr kumimoji="0" sz="1300" b="0" i="0" u="none" strike="noStrike" kern="1200" cap="none" spc="0" normalizeH="0" baseline="0" noProof="0" dirty="0">
                <a:ln>
                  <a:noFill/>
                </a:ln>
                <a:solidFill>
                  <a:srgbClr val="263238"/>
                </a:solidFill>
                <a:effectLst/>
                <a:uLnTx/>
                <a:uFillTx/>
                <a:latin typeface="Aptos"/>
                <a:ea typeface="+mn-ea"/>
                <a:cs typeface="+mn-cs"/>
              </a:rPr>
              <a:t> α</a:t>
            </a:r>
            <a:r>
              <a:rPr kumimoji="0" sz="1300" b="0" i="0" u="none" strike="noStrike" kern="1200" cap="none" spc="0" normalizeH="0" baseline="0" noProof="0" dirty="0" err="1">
                <a:ln>
                  <a:noFill/>
                </a:ln>
                <a:solidFill>
                  <a:srgbClr val="263238"/>
                </a:solidFill>
                <a:effectLst/>
                <a:uLnTx/>
                <a:uFillTx/>
                <a:latin typeface="Aptos"/>
                <a:ea typeface="+mn-ea"/>
                <a:cs typeface="+mn-cs"/>
              </a:rPr>
              <a:t>ντιμετω</a:t>
            </a:r>
            <a:r>
              <a:rPr kumimoji="0" sz="1300" b="0" i="0" u="none" strike="noStrike" kern="1200" cap="none" spc="0" normalizeH="0" baseline="0" noProof="0" dirty="0">
                <a:ln>
                  <a:noFill/>
                </a:ln>
                <a:solidFill>
                  <a:srgbClr val="263238"/>
                </a:solidFill>
                <a:effectLst/>
                <a:uLnTx/>
                <a:uFillTx/>
                <a:latin typeface="Aptos"/>
                <a:ea typeface="+mn-ea"/>
                <a:cs typeface="+mn-cs"/>
              </a:rPr>
              <a:t>πίζονται ως ήδη σκεπτόμενα ηθικά υποκείμενα, όχι ως παθητικοί δέκτες έτοιμων κανόνων.</a:t>
            </a:r>
          </a:p>
        </p:txBody>
      </p:sp>
      <p:sp>
        <p:nvSpPr>
          <p:cNvPr id="11" name="Rounded Rectangle 10"/>
          <p:cNvSpPr/>
          <p:nvPr/>
        </p:nvSpPr>
        <p:spPr>
          <a:xfrm>
            <a:off x="4407408" y="2834640"/>
            <a:ext cx="3337560" cy="1417320"/>
          </a:xfrm>
          <a:prstGeom prst="roundRect">
            <a:avLst/>
          </a:prstGeom>
          <a:solidFill>
            <a:srgbClr val="E5ECEE"/>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Rectangle 11"/>
          <p:cNvSpPr/>
          <p:nvPr/>
        </p:nvSpPr>
        <p:spPr>
          <a:xfrm>
            <a:off x="4572000" y="2999232"/>
            <a:ext cx="73152" cy="365760"/>
          </a:xfrm>
          <a:prstGeom prst="rect">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TextBox 12"/>
          <p:cNvSpPr txBox="1"/>
          <p:nvPr/>
        </p:nvSpPr>
        <p:spPr>
          <a:xfrm>
            <a:off x="4773168" y="2980944"/>
            <a:ext cx="2807208" cy="41148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80" b="1" i="0" u="none" strike="noStrike" kern="1200" cap="none" spc="0" normalizeH="0" baseline="0" noProof="0">
                <a:ln>
                  <a:noFill/>
                </a:ln>
                <a:solidFill>
                  <a:srgbClr val="24465B"/>
                </a:solidFill>
                <a:effectLst/>
                <a:uLnTx/>
                <a:uFillTx/>
                <a:latin typeface="Aptos Display"/>
                <a:ea typeface="+mn-ea"/>
                <a:cs typeface="+mn-cs"/>
              </a:rPr>
              <a:t>2. Δεν δίνει προκαθορισμένες απαντήσεις</a:t>
            </a:r>
          </a:p>
        </p:txBody>
      </p:sp>
      <p:sp>
        <p:nvSpPr>
          <p:cNvPr id="14" name="TextBox 13"/>
          <p:cNvSpPr txBox="1"/>
          <p:nvPr/>
        </p:nvSpPr>
        <p:spPr>
          <a:xfrm>
            <a:off x="4626864" y="3493008"/>
            <a:ext cx="2898648" cy="655564"/>
          </a:xfrm>
          <a:prstGeom prst="rect">
            <a:avLst/>
          </a:prstGeom>
          <a:noFill/>
        </p:spPr>
        <p:txBody>
          <a:bodyPr wrap="square" lIns="27432" tIns="27432" rIns="27432" bIns="27432" anchor="t">
            <a:spAutoFit/>
          </a:bodyPr>
          <a:lstStyle/>
          <a:p>
            <a:pPr defTabSz="457200"/>
            <a:r>
              <a:rPr sz="1300" dirty="0" err="1">
                <a:solidFill>
                  <a:srgbClr val="263238"/>
                </a:solidFill>
                <a:latin typeface="Aptos"/>
              </a:rPr>
              <a:t>Οι</a:t>
            </a:r>
            <a:r>
              <a:rPr sz="1300" dirty="0">
                <a:solidFill>
                  <a:srgbClr val="263238"/>
                </a:solidFill>
                <a:latin typeface="Aptos"/>
              </a:rPr>
              <a:t> α</a:t>
            </a:r>
            <a:r>
              <a:rPr sz="1300" dirty="0" err="1">
                <a:solidFill>
                  <a:srgbClr val="263238"/>
                </a:solidFill>
                <a:latin typeface="Aptos"/>
              </a:rPr>
              <a:t>ρετές</a:t>
            </a:r>
            <a:r>
              <a:rPr sz="1300" dirty="0">
                <a:solidFill>
                  <a:srgbClr val="263238"/>
                </a:solidFill>
                <a:latin typeface="Aptos"/>
              </a:rPr>
              <a:t>, </a:t>
            </a:r>
            <a:r>
              <a:rPr sz="1300" dirty="0" err="1">
                <a:solidFill>
                  <a:srgbClr val="263238"/>
                </a:solidFill>
                <a:latin typeface="Aptos"/>
              </a:rPr>
              <a:t>οι</a:t>
            </a:r>
            <a:r>
              <a:rPr sz="1300" dirty="0">
                <a:solidFill>
                  <a:srgbClr val="263238"/>
                </a:solidFill>
                <a:latin typeface="Aptos"/>
              </a:rPr>
              <a:t> κα</a:t>
            </a:r>
            <a:r>
              <a:rPr sz="1300" dirty="0" err="1">
                <a:solidFill>
                  <a:srgbClr val="263238"/>
                </a:solidFill>
                <a:latin typeface="Aptos"/>
              </a:rPr>
              <a:t>νόνες</a:t>
            </a:r>
            <a:r>
              <a:rPr sz="1300" dirty="0">
                <a:solidFill>
                  <a:srgbClr val="263238"/>
                </a:solidFill>
                <a:latin typeface="Aptos"/>
              </a:rPr>
              <a:t> και </a:t>
            </a:r>
            <a:r>
              <a:rPr sz="1300" dirty="0" err="1">
                <a:solidFill>
                  <a:srgbClr val="263238"/>
                </a:solidFill>
                <a:latin typeface="Aptos"/>
              </a:rPr>
              <a:t>οι</a:t>
            </a:r>
            <a:r>
              <a:rPr sz="1300" dirty="0">
                <a:solidFill>
                  <a:srgbClr val="263238"/>
                </a:solidFill>
                <a:latin typeface="Aptos"/>
              </a:rPr>
              <a:t> α</a:t>
            </a:r>
            <a:r>
              <a:rPr sz="1300" dirty="0" err="1">
                <a:solidFill>
                  <a:srgbClr val="263238"/>
                </a:solidFill>
                <a:latin typeface="Aptos"/>
              </a:rPr>
              <a:t>ξίες</a:t>
            </a:r>
            <a:r>
              <a:rPr sz="1300" dirty="0">
                <a:solidFill>
                  <a:srgbClr val="263238"/>
                </a:solidFill>
                <a:latin typeface="Aptos"/>
              </a:rPr>
              <a:t> π</a:t>
            </a:r>
            <a:r>
              <a:rPr sz="1300" dirty="0" err="1">
                <a:solidFill>
                  <a:srgbClr val="263238"/>
                </a:solidFill>
                <a:latin typeface="Aptos"/>
              </a:rPr>
              <a:t>ροσφέροντ</a:t>
            </a:r>
            <a:r>
              <a:rPr sz="1300" dirty="0">
                <a:solidFill>
                  <a:srgbClr val="263238"/>
                </a:solidFill>
                <a:latin typeface="Aptos"/>
              </a:rPr>
              <a:t>αι ως ζητήματα προς διερεύνηση, </a:t>
            </a:r>
            <a:r>
              <a:rPr lang="el-GR" sz="1300" dirty="0">
                <a:solidFill>
                  <a:srgbClr val="263238"/>
                </a:solidFill>
                <a:latin typeface="Aptos"/>
              </a:rPr>
              <a:t>διάλογο</a:t>
            </a:r>
            <a:r>
              <a:rPr sz="1300" dirty="0">
                <a:solidFill>
                  <a:srgbClr val="263238"/>
                </a:solidFill>
                <a:latin typeface="Aptos"/>
              </a:rPr>
              <a:t> και τεκμηρίωση.</a:t>
            </a:r>
          </a:p>
        </p:txBody>
      </p:sp>
      <p:sp>
        <p:nvSpPr>
          <p:cNvPr id="15" name="Rounded Rectangle 14"/>
          <p:cNvSpPr/>
          <p:nvPr/>
        </p:nvSpPr>
        <p:spPr>
          <a:xfrm>
            <a:off x="7991856" y="2834640"/>
            <a:ext cx="3337560" cy="1417320"/>
          </a:xfrm>
          <a:prstGeom prst="roundRect">
            <a:avLst/>
          </a:prstGeom>
          <a:solidFill>
            <a:srgbClr val="DCE5DE"/>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p:cNvSpPr/>
          <p:nvPr/>
        </p:nvSpPr>
        <p:spPr>
          <a:xfrm>
            <a:off x="8156448" y="2999232"/>
            <a:ext cx="73152" cy="365760"/>
          </a:xfrm>
          <a:prstGeom prst="rect">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p:cNvSpPr txBox="1"/>
          <p:nvPr/>
        </p:nvSpPr>
        <p:spPr>
          <a:xfrm>
            <a:off x="8357616" y="2980944"/>
            <a:ext cx="2807208" cy="41148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80" b="1" i="0" u="none" strike="noStrike" kern="1200" cap="none" spc="0" normalizeH="0" baseline="0" noProof="0">
                <a:ln>
                  <a:noFill/>
                </a:ln>
                <a:solidFill>
                  <a:srgbClr val="24465B"/>
                </a:solidFill>
                <a:effectLst/>
                <a:uLnTx/>
                <a:uFillTx/>
                <a:latin typeface="Aptos Display"/>
                <a:ea typeface="+mn-ea"/>
                <a:cs typeface="+mn-cs"/>
              </a:rPr>
              <a:t>3. Καλλιεργεί ηθική κρίση</a:t>
            </a:r>
          </a:p>
        </p:txBody>
      </p:sp>
      <p:sp>
        <p:nvSpPr>
          <p:cNvPr id="18" name="TextBox 17"/>
          <p:cNvSpPr txBox="1"/>
          <p:nvPr/>
        </p:nvSpPr>
        <p:spPr>
          <a:xfrm>
            <a:off x="8211312" y="3429000"/>
            <a:ext cx="2898648" cy="855619"/>
          </a:xfrm>
          <a:prstGeom prst="rect">
            <a:avLst/>
          </a:prstGeom>
          <a:noFill/>
        </p:spPr>
        <p:txBody>
          <a:bodyPr wrap="square" lIns="27432" tIns="27432" rIns="27432" bIns="27432" anchor="t">
            <a:spAutoFit/>
          </a:bodyPr>
          <a:lstStyle/>
          <a:p>
            <a:pPr defTabSz="457200"/>
            <a:r>
              <a:rPr sz="1300" dirty="0" err="1">
                <a:solidFill>
                  <a:srgbClr val="263238"/>
                </a:solidFill>
                <a:latin typeface="Aptos"/>
              </a:rPr>
              <a:t>Μέσω</a:t>
            </a:r>
            <a:r>
              <a:rPr sz="1300" dirty="0">
                <a:solidFill>
                  <a:srgbClr val="263238"/>
                </a:solidFill>
                <a:latin typeface="Aptos"/>
              </a:rPr>
              <a:t> </a:t>
            </a:r>
            <a:r>
              <a:rPr sz="1300" dirty="0" err="1">
                <a:solidFill>
                  <a:srgbClr val="263238"/>
                </a:solidFill>
                <a:latin typeface="Aptos"/>
              </a:rPr>
              <a:t>ερωτήμ</a:t>
            </a:r>
            <a:r>
              <a:rPr sz="1300" dirty="0">
                <a:solidFill>
                  <a:srgbClr val="263238"/>
                </a:solidFill>
                <a:latin typeface="Aptos"/>
              </a:rPr>
              <a:t>ατος, επιχειρηματολογίας και ελέγχου των θέσεων, οι μαθητές</a:t>
            </a:r>
            <a:r>
              <a:rPr lang="el-GR" sz="1300" dirty="0">
                <a:solidFill>
                  <a:srgbClr val="263238"/>
                </a:solidFill>
                <a:latin typeface="Aptos"/>
              </a:rPr>
              <a:t>/</a:t>
            </a:r>
            <a:r>
              <a:rPr lang="el-GR" sz="1300" dirty="0" err="1">
                <a:solidFill>
                  <a:srgbClr val="263238"/>
                </a:solidFill>
                <a:latin typeface="Aptos"/>
              </a:rPr>
              <a:t>τριες</a:t>
            </a:r>
            <a:r>
              <a:rPr sz="1300" dirty="0">
                <a:solidFill>
                  <a:srgbClr val="263238"/>
                </a:solidFill>
                <a:latin typeface="Aptos"/>
              </a:rPr>
              <a:t> μαθαίνουν να κρίνουν και όχι απλώς να συμμορφώνονται.</a:t>
            </a:r>
          </a:p>
        </p:txBody>
      </p:sp>
      <p:sp>
        <p:nvSpPr>
          <p:cNvPr id="19" name="Rounded Rectangle 18"/>
          <p:cNvSpPr/>
          <p:nvPr/>
        </p:nvSpPr>
        <p:spPr>
          <a:xfrm>
            <a:off x="2615184" y="4480560"/>
            <a:ext cx="3337560" cy="1417320"/>
          </a:xfrm>
          <a:prstGeom prst="roundRect">
            <a:avLst/>
          </a:prstGeom>
          <a:solidFill>
            <a:srgbClr val="FFFFFF"/>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Rectangle 19"/>
          <p:cNvSpPr/>
          <p:nvPr/>
        </p:nvSpPr>
        <p:spPr>
          <a:xfrm>
            <a:off x="2779776" y="4645152"/>
            <a:ext cx="73152" cy="365760"/>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TextBox 20"/>
          <p:cNvSpPr txBox="1"/>
          <p:nvPr/>
        </p:nvSpPr>
        <p:spPr>
          <a:xfrm>
            <a:off x="2980944" y="4626864"/>
            <a:ext cx="2807208" cy="41148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80" b="1" i="0" u="none" strike="noStrike" kern="1200" cap="none" spc="0" normalizeH="0" baseline="0" noProof="0">
                <a:ln>
                  <a:noFill/>
                </a:ln>
                <a:solidFill>
                  <a:srgbClr val="24465B"/>
                </a:solidFill>
                <a:effectLst/>
                <a:uLnTx/>
                <a:uFillTx/>
                <a:latin typeface="Aptos Display"/>
                <a:ea typeface="+mn-ea"/>
                <a:cs typeface="+mn-cs"/>
              </a:rPr>
              <a:t>4. Συνδέει σκέψη και βίωμα</a:t>
            </a:r>
          </a:p>
        </p:txBody>
      </p:sp>
      <p:sp>
        <p:nvSpPr>
          <p:cNvPr id="22" name="TextBox 21"/>
          <p:cNvSpPr txBox="1"/>
          <p:nvPr/>
        </p:nvSpPr>
        <p:spPr>
          <a:xfrm>
            <a:off x="2834640" y="5038344"/>
            <a:ext cx="2898648" cy="855619"/>
          </a:xfrm>
          <a:prstGeom prst="rect">
            <a:avLst/>
          </a:prstGeom>
          <a:noFill/>
        </p:spPr>
        <p:txBody>
          <a:bodyPr wrap="square" lIns="27432" tIns="27432" rIns="27432" bIns="27432" anchor="t">
            <a:spAutoFit/>
          </a:bodyPr>
          <a:lstStyle/>
          <a:p>
            <a:pPr defTabSz="457200"/>
            <a:r>
              <a:rPr sz="1300" dirty="0">
                <a:solidFill>
                  <a:srgbClr val="263238"/>
                </a:solidFill>
                <a:latin typeface="Aptos"/>
              </a:rPr>
              <a:t>Ο </a:t>
            </a:r>
            <a:r>
              <a:rPr sz="1300" dirty="0" err="1">
                <a:solidFill>
                  <a:srgbClr val="263238"/>
                </a:solidFill>
                <a:latin typeface="Aptos"/>
              </a:rPr>
              <a:t>διερευνητικός</a:t>
            </a:r>
            <a:r>
              <a:rPr sz="1300" dirty="0">
                <a:solidFill>
                  <a:srgbClr val="263238"/>
                </a:solidFill>
                <a:latin typeface="Aptos"/>
              </a:rPr>
              <a:t> </a:t>
            </a:r>
            <a:r>
              <a:rPr sz="1300" dirty="0" err="1">
                <a:solidFill>
                  <a:srgbClr val="263238"/>
                </a:solidFill>
                <a:latin typeface="Aptos"/>
              </a:rPr>
              <a:t>διάλογος</a:t>
            </a:r>
            <a:r>
              <a:rPr sz="1300" dirty="0">
                <a:solidFill>
                  <a:srgbClr val="263238"/>
                </a:solidFill>
                <a:latin typeface="Aptos"/>
              </a:rPr>
              <a:t> </a:t>
            </a:r>
            <a:r>
              <a:rPr sz="1300" dirty="0" err="1">
                <a:solidFill>
                  <a:srgbClr val="263238"/>
                </a:solidFill>
                <a:latin typeface="Aptos"/>
              </a:rPr>
              <a:t>φέρνει</a:t>
            </a:r>
            <a:r>
              <a:rPr sz="1300" dirty="0">
                <a:solidFill>
                  <a:srgbClr val="263238"/>
                </a:solidFill>
                <a:latin typeface="Aptos"/>
              </a:rPr>
              <a:t> </a:t>
            </a:r>
            <a:r>
              <a:rPr sz="1300" dirty="0" err="1">
                <a:solidFill>
                  <a:srgbClr val="263238"/>
                </a:solidFill>
                <a:latin typeface="Aptos"/>
              </a:rPr>
              <a:t>σε</a:t>
            </a:r>
            <a:r>
              <a:rPr sz="1300" dirty="0">
                <a:solidFill>
                  <a:srgbClr val="263238"/>
                </a:solidFill>
                <a:latin typeface="Aptos"/>
              </a:rPr>
              <a:t> επα</a:t>
            </a:r>
            <a:r>
              <a:rPr sz="1300" dirty="0" err="1">
                <a:solidFill>
                  <a:srgbClr val="263238"/>
                </a:solidFill>
                <a:latin typeface="Aptos"/>
              </a:rPr>
              <a:t>φή</a:t>
            </a:r>
            <a:r>
              <a:rPr sz="1300" dirty="0">
                <a:solidFill>
                  <a:srgbClr val="263238"/>
                </a:solidFill>
                <a:latin typeface="Aptos"/>
              </a:rPr>
              <a:t> </a:t>
            </a:r>
            <a:r>
              <a:rPr sz="1300" dirty="0" err="1">
                <a:solidFill>
                  <a:srgbClr val="263238"/>
                </a:solidFill>
                <a:latin typeface="Aptos"/>
              </a:rPr>
              <a:t>τη</a:t>
            </a:r>
            <a:r>
              <a:rPr sz="1300" dirty="0">
                <a:solidFill>
                  <a:srgbClr val="263238"/>
                </a:solidFill>
                <a:latin typeface="Aptos"/>
              </a:rPr>
              <a:t> </a:t>
            </a:r>
            <a:r>
              <a:rPr sz="1300" dirty="0" err="1">
                <a:solidFill>
                  <a:srgbClr val="263238"/>
                </a:solidFill>
                <a:latin typeface="Aptos"/>
              </a:rPr>
              <a:t>θεωρητική</a:t>
            </a:r>
            <a:r>
              <a:rPr sz="1300" dirty="0">
                <a:solidFill>
                  <a:srgbClr val="263238"/>
                </a:solidFill>
                <a:latin typeface="Aptos"/>
              </a:rPr>
              <a:t> </a:t>
            </a:r>
            <a:r>
              <a:rPr sz="1300" dirty="0" err="1">
                <a:solidFill>
                  <a:srgbClr val="263238"/>
                </a:solidFill>
                <a:latin typeface="Aptos"/>
              </a:rPr>
              <a:t>γνώση</a:t>
            </a:r>
            <a:r>
              <a:rPr sz="1300" dirty="0">
                <a:solidFill>
                  <a:srgbClr val="263238"/>
                </a:solidFill>
                <a:latin typeface="Aptos"/>
              </a:rPr>
              <a:t> </a:t>
            </a:r>
            <a:r>
              <a:rPr sz="1300" dirty="0" err="1">
                <a:solidFill>
                  <a:srgbClr val="263238"/>
                </a:solidFill>
                <a:latin typeface="Aptos"/>
              </a:rPr>
              <a:t>με</a:t>
            </a:r>
            <a:r>
              <a:rPr sz="1300" dirty="0">
                <a:solidFill>
                  <a:srgbClr val="263238"/>
                </a:solidFill>
                <a:latin typeface="Aptos"/>
              </a:rPr>
              <a:t> </a:t>
            </a:r>
            <a:r>
              <a:rPr sz="1300" dirty="0" err="1">
                <a:solidFill>
                  <a:srgbClr val="263238"/>
                </a:solidFill>
                <a:latin typeface="Aptos"/>
              </a:rPr>
              <a:t>την</a:t>
            </a:r>
            <a:r>
              <a:rPr sz="1300" dirty="0">
                <a:solidFill>
                  <a:srgbClr val="263238"/>
                </a:solidFill>
                <a:latin typeface="Aptos"/>
              </a:rPr>
              <a:t> π</a:t>
            </a:r>
            <a:r>
              <a:rPr sz="1300" dirty="0" err="1">
                <a:solidFill>
                  <a:srgbClr val="263238"/>
                </a:solidFill>
                <a:latin typeface="Aptos"/>
              </a:rPr>
              <a:t>ροσω</a:t>
            </a:r>
            <a:r>
              <a:rPr sz="1300" dirty="0">
                <a:solidFill>
                  <a:srgbClr val="263238"/>
                </a:solidFill>
                <a:latin typeface="Aptos"/>
              </a:rPr>
              <a:t>πική εμπειρία, τις απορίες και τα διλήμματα των παιδιών.</a:t>
            </a:r>
          </a:p>
        </p:txBody>
      </p:sp>
      <p:sp>
        <p:nvSpPr>
          <p:cNvPr id="23" name="Rounded Rectangle 22"/>
          <p:cNvSpPr/>
          <p:nvPr/>
        </p:nvSpPr>
        <p:spPr>
          <a:xfrm>
            <a:off x="6199632" y="4480560"/>
            <a:ext cx="3337560" cy="1417320"/>
          </a:xfrm>
          <a:prstGeom prst="roundRect">
            <a:avLst/>
          </a:prstGeom>
          <a:solidFill>
            <a:srgbClr val="E5ECEE"/>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Rectangle 23"/>
          <p:cNvSpPr/>
          <p:nvPr/>
        </p:nvSpPr>
        <p:spPr>
          <a:xfrm>
            <a:off x="6364224" y="4645152"/>
            <a:ext cx="73152" cy="365760"/>
          </a:xfrm>
          <a:prstGeom prst="rect">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TextBox 24"/>
          <p:cNvSpPr txBox="1"/>
          <p:nvPr/>
        </p:nvSpPr>
        <p:spPr>
          <a:xfrm>
            <a:off x="6565392" y="4626864"/>
            <a:ext cx="2807208" cy="41148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80" b="1" i="0" u="none" strike="noStrike" kern="1200" cap="none" spc="0" normalizeH="0" baseline="0" noProof="0">
                <a:ln>
                  <a:noFill/>
                </a:ln>
                <a:solidFill>
                  <a:srgbClr val="24465B"/>
                </a:solidFill>
                <a:effectLst/>
                <a:uLnTx/>
                <a:uFillTx/>
                <a:latin typeface="Aptos Display"/>
                <a:ea typeface="+mn-ea"/>
                <a:cs typeface="+mn-cs"/>
              </a:rPr>
              <a:t>5. Υπηρετεί τον δημοκρατικό σκοπό του μαθήματος</a:t>
            </a:r>
          </a:p>
        </p:txBody>
      </p:sp>
      <p:sp>
        <p:nvSpPr>
          <p:cNvPr id="26" name="TextBox 25"/>
          <p:cNvSpPr txBox="1"/>
          <p:nvPr/>
        </p:nvSpPr>
        <p:spPr>
          <a:xfrm>
            <a:off x="6458712" y="5088635"/>
            <a:ext cx="2898648" cy="855619"/>
          </a:xfrm>
          <a:prstGeom prst="rect">
            <a:avLst/>
          </a:prstGeom>
          <a:noFill/>
        </p:spPr>
        <p:txBody>
          <a:bodyPr wrap="square" lIns="27432" tIns="27432" rIns="27432" bIns="27432" anchor="t">
            <a:spAutoFit/>
          </a:bodyPr>
          <a:lstStyle/>
          <a:p>
            <a:pPr defTabSz="457200"/>
            <a:r>
              <a:rPr sz="1300" dirty="0">
                <a:solidFill>
                  <a:srgbClr val="263238"/>
                </a:solidFill>
                <a:latin typeface="Aptos"/>
              </a:rPr>
              <a:t>Η </a:t>
            </a:r>
            <a:r>
              <a:rPr sz="1300" dirty="0" err="1">
                <a:solidFill>
                  <a:srgbClr val="263238"/>
                </a:solidFill>
                <a:latin typeface="Aptos"/>
              </a:rPr>
              <a:t>κοινότητ</a:t>
            </a:r>
            <a:r>
              <a:rPr sz="1300" dirty="0">
                <a:solidFill>
                  <a:srgbClr val="263238"/>
                </a:solidFill>
                <a:latin typeface="Aptos"/>
              </a:rPr>
              <a:t>α διερεύνησης καλλιεργεί ενεργητική ακρόαση, σεβασμό στη διαφορετική άποψη, ενσυναίσθηση, συνεργασία και αυτορρύθμιση.</a:t>
            </a:r>
          </a:p>
        </p:txBody>
      </p:sp>
      <p:sp>
        <p:nvSpPr>
          <p:cNvPr id="29" name="TextBox 28">
            <a:extLst>
              <a:ext uri="{FF2B5EF4-FFF2-40B4-BE49-F238E27FC236}">
                <a16:creationId xmlns:a16="http://schemas.microsoft.com/office/drawing/2014/main" id="{FF5B16A2-2C2E-20F7-AE28-C3D079C98D71}"/>
              </a:ext>
            </a:extLst>
          </p:cNvPr>
          <p:cNvSpPr txBox="1"/>
          <p:nvPr/>
        </p:nvSpPr>
        <p:spPr>
          <a:xfrm>
            <a:off x="11247120" y="6519672"/>
            <a:ext cx="384048"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3</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24465B"/>
        </a:solidFill>
        <a:effectLst/>
      </p:bgPr>
    </p:bg>
    <p:spTree>
      <p:nvGrpSpPr>
        <p:cNvPr id="1" name="">
          <a:extLst>
            <a:ext uri="{FF2B5EF4-FFF2-40B4-BE49-F238E27FC236}">
              <a16:creationId xmlns:a16="http://schemas.microsoft.com/office/drawing/2014/main" id="{601BA732-498D-18D0-76FD-ED25C9B72FA0}"/>
            </a:ext>
          </a:extLst>
        </p:cNvPr>
        <p:cNvGrpSpPr/>
        <p:nvPr/>
      </p:nvGrpSpPr>
      <p:grpSpPr>
        <a:xfrm>
          <a:off x="0" y="0"/>
          <a:ext cx="0" cy="0"/>
          <a:chOff x="0" y="0"/>
          <a:chExt cx="0" cy="0"/>
        </a:xfrm>
      </p:grpSpPr>
      <p:sp>
        <p:nvSpPr>
          <p:cNvPr id="2" name="Oval 1">
            <a:extLst>
              <a:ext uri="{FF2B5EF4-FFF2-40B4-BE49-F238E27FC236}">
                <a16:creationId xmlns:a16="http://schemas.microsoft.com/office/drawing/2014/main" id="{2852BCC8-F0F1-844C-1F97-303FFED60579}"/>
              </a:ext>
            </a:extLst>
          </p:cNvPr>
          <p:cNvSpPr/>
          <p:nvPr/>
        </p:nvSpPr>
        <p:spPr>
          <a:xfrm>
            <a:off x="9326880" y="-731520"/>
            <a:ext cx="3657600" cy="3657600"/>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Oval 2">
            <a:extLst>
              <a:ext uri="{FF2B5EF4-FFF2-40B4-BE49-F238E27FC236}">
                <a16:creationId xmlns:a16="http://schemas.microsoft.com/office/drawing/2014/main" id="{A3EA368A-1100-9A2D-7D8B-D612429840FB}"/>
              </a:ext>
            </a:extLst>
          </p:cNvPr>
          <p:cNvSpPr/>
          <p:nvPr/>
        </p:nvSpPr>
        <p:spPr>
          <a:xfrm>
            <a:off x="8549640" y="0"/>
            <a:ext cx="2148840" cy="214884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a:extLst>
              <a:ext uri="{FF2B5EF4-FFF2-40B4-BE49-F238E27FC236}">
                <a16:creationId xmlns:a16="http://schemas.microsoft.com/office/drawing/2014/main" id="{6E1FBBC9-DF35-D568-C56E-2F5D5F300D8C}"/>
              </a:ext>
            </a:extLst>
          </p:cNvPr>
          <p:cNvSpPr txBox="1"/>
          <p:nvPr/>
        </p:nvSpPr>
        <p:spPr>
          <a:xfrm>
            <a:off x="768096" y="3361324"/>
            <a:ext cx="5760720" cy="100950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3100" b="1" i="0" u="none" strike="noStrike" kern="1200" cap="none" spc="0" normalizeH="0" baseline="0" noProof="0" dirty="0">
                <a:ln>
                  <a:noFill/>
                </a:ln>
                <a:solidFill>
                  <a:srgbClr val="FFFFFF"/>
                </a:solidFill>
                <a:effectLst/>
                <a:uLnTx/>
                <a:uFillTx/>
                <a:latin typeface="Aptos Display"/>
                <a:ea typeface="+mn-ea"/>
                <a:cs typeface="+mn-cs"/>
              </a:rPr>
              <a:t>Θεματικές ενότητες -Εκπαιδευτικά σενάρια</a:t>
            </a:r>
            <a:endParaRPr kumimoji="0" sz="3100" b="1" i="0" u="none" strike="noStrike" kern="1200" cap="none" spc="0" normalizeH="0" baseline="0" noProof="0" dirty="0">
              <a:ln>
                <a:noFill/>
              </a:ln>
              <a:solidFill>
                <a:srgbClr val="FFFFFF"/>
              </a:solidFill>
              <a:effectLst/>
              <a:uLnTx/>
              <a:uFillTx/>
              <a:latin typeface="Aptos Display"/>
              <a:ea typeface="+mn-ea"/>
              <a:cs typeface="+mn-cs"/>
            </a:endParaRPr>
          </a:p>
        </p:txBody>
      </p:sp>
      <p:sp>
        <p:nvSpPr>
          <p:cNvPr id="7" name="Rectangle 6">
            <a:extLst>
              <a:ext uri="{FF2B5EF4-FFF2-40B4-BE49-F238E27FC236}">
                <a16:creationId xmlns:a16="http://schemas.microsoft.com/office/drawing/2014/main" id="{D3C1FC86-90F3-B3BE-FDE7-6001796F5309}"/>
              </a:ext>
            </a:extLst>
          </p:cNvPr>
          <p:cNvSpPr/>
          <p:nvPr/>
        </p:nvSpPr>
        <p:spPr>
          <a:xfrm>
            <a:off x="768096" y="4370831"/>
            <a:ext cx="4433824" cy="45719"/>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411794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24465B"/>
        </a:solidFill>
        <a:effectLst/>
      </p:bgPr>
    </p:bg>
    <p:spTree>
      <p:nvGrpSpPr>
        <p:cNvPr id="1" name="">
          <a:extLst>
            <a:ext uri="{FF2B5EF4-FFF2-40B4-BE49-F238E27FC236}">
              <a16:creationId xmlns:a16="http://schemas.microsoft.com/office/drawing/2014/main" id="{7F4A0C99-B3BF-B00F-137F-1B45866559D5}"/>
            </a:ext>
          </a:extLst>
        </p:cNvPr>
        <p:cNvGrpSpPr/>
        <p:nvPr/>
      </p:nvGrpSpPr>
      <p:grpSpPr>
        <a:xfrm>
          <a:off x="0" y="0"/>
          <a:ext cx="0" cy="0"/>
          <a:chOff x="0" y="0"/>
          <a:chExt cx="0" cy="0"/>
        </a:xfrm>
      </p:grpSpPr>
      <p:sp>
        <p:nvSpPr>
          <p:cNvPr id="2" name="Oval 1">
            <a:extLst>
              <a:ext uri="{FF2B5EF4-FFF2-40B4-BE49-F238E27FC236}">
                <a16:creationId xmlns:a16="http://schemas.microsoft.com/office/drawing/2014/main" id="{F80A13B0-69D2-7D60-9DB0-15A26C78FFBC}"/>
              </a:ext>
            </a:extLst>
          </p:cNvPr>
          <p:cNvSpPr/>
          <p:nvPr/>
        </p:nvSpPr>
        <p:spPr>
          <a:xfrm>
            <a:off x="9326880" y="-731520"/>
            <a:ext cx="3657600" cy="3657600"/>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Oval 2">
            <a:extLst>
              <a:ext uri="{FF2B5EF4-FFF2-40B4-BE49-F238E27FC236}">
                <a16:creationId xmlns:a16="http://schemas.microsoft.com/office/drawing/2014/main" id="{2C67EBB6-9524-7AD0-141F-99D37E8512AB}"/>
              </a:ext>
            </a:extLst>
          </p:cNvPr>
          <p:cNvSpPr/>
          <p:nvPr/>
        </p:nvSpPr>
        <p:spPr>
          <a:xfrm>
            <a:off x="8549640" y="0"/>
            <a:ext cx="2148840" cy="214884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a:extLst>
              <a:ext uri="{FF2B5EF4-FFF2-40B4-BE49-F238E27FC236}">
                <a16:creationId xmlns:a16="http://schemas.microsoft.com/office/drawing/2014/main" id="{A50094CD-197B-5804-1E17-FF88A16C2934}"/>
              </a:ext>
            </a:extLst>
          </p:cNvPr>
          <p:cNvSpPr txBox="1"/>
          <p:nvPr/>
        </p:nvSpPr>
        <p:spPr>
          <a:xfrm>
            <a:off x="768096" y="2822715"/>
            <a:ext cx="7085584" cy="1548116"/>
          </a:xfrm>
          <a:prstGeom prst="rect">
            <a:avLst/>
          </a:prstGeom>
          <a:noFill/>
        </p:spPr>
        <p:txBody>
          <a:bodyPr wrap="square" lIns="27432" tIns="27432" rIns="27432" bIns="27432" anchor="t">
            <a:spAutoFit/>
          </a:bodyPr>
          <a:lstStyle/>
          <a:p>
            <a:pPr defTabSz="457200">
              <a:spcAft>
                <a:spcPts val="200"/>
              </a:spcAft>
            </a:pPr>
            <a:r>
              <a:rPr lang="el-GR" sz="2000" b="1" dirty="0">
                <a:solidFill>
                  <a:srgbClr val="FFC000"/>
                </a:solidFill>
                <a:latin typeface="Aptos"/>
              </a:rPr>
              <a:t>1.</a:t>
            </a:r>
          </a:p>
          <a:p>
            <a:pPr defTabSz="457200">
              <a:spcAft>
                <a:spcPts val="200"/>
              </a:spcAft>
            </a:pPr>
            <a:r>
              <a:rPr lang="el-GR" sz="2000" b="1" dirty="0">
                <a:solidFill>
                  <a:srgbClr val="6C7A82"/>
                </a:solidFill>
                <a:latin typeface="Aptos"/>
              </a:rPr>
              <a:t>ΗΘΙΚΗ  Γ΄ ΔΗΜΟΤΙΚΟΥ </a:t>
            </a:r>
          </a:p>
          <a:p>
            <a:pPr defTabSz="457200">
              <a:spcAft>
                <a:spcPts val="200"/>
              </a:spcAft>
            </a:pPr>
            <a:r>
              <a:rPr lang="el-GR" sz="2400" b="1" dirty="0">
                <a:solidFill>
                  <a:srgbClr val="D7B06B"/>
                </a:solidFill>
                <a:latin typeface="Aptos"/>
              </a:rPr>
              <a:t>ΘΕΜΑΤΙΚΟ ΠΕΔΙΟ 1 - Ο ΕΑΥΤΟΣ</a:t>
            </a:r>
          </a:p>
          <a:p>
            <a:pPr defTabSz="457200">
              <a:spcAft>
                <a:spcPts val="200"/>
              </a:spcAft>
            </a:pPr>
            <a:r>
              <a:rPr lang="el-GR" sz="2800" b="1" dirty="0">
                <a:solidFill>
                  <a:srgbClr val="6C7A82"/>
                </a:solidFill>
                <a:latin typeface="Aptos"/>
              </a:rPr>
              <a:t>ΘΕΜΑΤΙΚΗ ΕΝΟΤΗΤΑ 8</a:t>
            </a:r>
          </a:p>
        </p:txBody>
      </p:sp>
      <p:sp>
        <p:nvSpPr>
          <p:cNvPr id="7" name="Rectangle 6">
            <a:extLst>
              <a:ext uri="{FF2B5EF4-FFF2-40B4-BE49-F238E27FC236}">
                <a16:creationId xmlns:a16="http://schemas.microsoft.com/office/drawing/2014/main" id="{3822A638-53BF-C89A-5705-BB919C35FC66}"/>
              </a:ext>
            </a:extLst>
          </p:cNvPr>
          <p:cNvSpPr/>
          <p:nvPr/>
        </p:nvSpPr>
        <p:spPr>
          <a:xfrm>
            <a:off x="768096" y="4370831"/>
            <a:ext cx="4433824" cy="45719"/>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915423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8742680" y="208145"/>
            <a:ext cx="2595880" cy="763286"/>
          </a:xfrm>
          <a:prstGeom prst="rect">
            <a:avLst/>
          </a:prstGeom>
          <a:noFill/>
        </p:spPr>
        <p:txBody>
          <a:bodyPr wrap="square" lIns="27432" tIns="27432" rIns="27432" bIns="27432" anchor="t">
            <a:spAutoFit/>
          </a:bodyPr>
          <a:lstStyle/>
          <a:p>
            <a:pPr algn="r" defTabSz="457200">
              <a:spcAft>
                <a:spcPts val="200"/>
              </a:spcAft>
            </a:pPr>
            <a:r>
              <a:rPr lang="el-GR" sz="1000" b="1" dirty="0">
                <a:solidFill>
                  <a:srgbClr val="6C7A82"/>
                </a:solidFill>
                <a:latin typeface="Aptos"/>
              </a:rPr>
              <a:t>ΗΘΙΚΗ  Γ΄ ΔΗΜΟΤΙΚΟΥ </a:t>
            </a:r>
          </a:p>
          <a:p>
            <a:pPr algn="r" defTabSz="457200">
              <a:spcAft>
                <a:spcPts val="200"/>
              </a:spcAft>
            </a:pPr>
            <a:r>
              <a:rPr kumimoji="0" sz="1050" b="1" i="0" u="none" strike="noStrike" kern="1200" cap="none" spc="0" normalizeH="0" baseline="0" noProof="0" dirty="0">
                <a:ln>
                  <a:noFill/>
                </a:ln>
                <a:solidFill>
                  <a:srgbClr val="D7B06B"/>
                </a:solidFill>
                <a:effectLst/>
                <a:uLnTx/>
                <a:uFillTx/>
                <a:latin typeface="Aptos"/>
                <a:ea typeface="+mn-ea"/>
                <a:cs typeface="+mn-cs"/>
              </a:rPr>
              <a:t>ΘΕΜΑΤΙΚΌ ΠΕΔΊΟ 1 • Ο ΕΑΥΤΌΣ</a:t>
            </a:r>
            <a:endParaRPr kumimoji="0" lang="el-GR" sz="1050" b="1" i="0" u="none" strike="noStrike" kern="1200" cap="none" spc="0" normalizeH="0" baseline="0" noProof="0" dirty="0">
              <a:ln>
                <a:noFill/>
              </a:ln>
              <a:solidFill>
                <a:srgbClr val="D7B06B"/>
              </a:solidFill>
              <a:effectLst/>
              <a:uLnTx/>
              <a:uFillTx/>
              <a:latin typeface="Aptos"/>
              <a:ea typeface="+mn-ea"/>
              <a:cs typeface="+mn-cs"/>
            </a:endParaRPr>
          </a:p>
          <a:p>
            <a:pPr algn="r" defTabSz="457200">
              <a:spcAft>
                <a:spcPts val="200"/>
              </a:spcAft>
            </a:pPr>
            <a:r>
              <a:rPr lang="el-GR" sz="1100" b="1" dirty="0">
                <a:solidFill>
                  <a:srgbClr val="6C7A82"/>
                </a:solidFill>
                <a:latin typeface="Aptos"/>
              </a:rPr>
              <a:t>• ΘΕΜΑΤΙΚΗ ΕΝΟΤΗΤΑ 8</a:t>
            </a:r>
          </a:p>
          <a:p>
            <a:pPr algn="r" defTabSz="457200">
              <a:spcAft>
                <a:spcPts val="200"/>
              </a:spcAft>
            </a:pPr>
            <a:endParaRPr kumimoji="0" sz="950" b="1" i="0" u="none" strike="noStrike" kern="1200" cap="none" spc="0" normalizeH="0" baseline="0" noProof="0" dirty="0">
              <a:ln>
                <a:noFill/>
              </a:ln>
              <a:solidFill>
                <a:srgbClr val="D7B06B"/>
              </a:solidFill>
              <a:effectLst/>
              <a:uLnTx/>
              <a:uFillTx/>
              <a:latin typeface="Aptos"/>
              <a:ea typeface="+mn-ea"/>
              <a:cs typeface="+mn-cs"/>
            </a:endParaRPr>
          </a:p>
        </p:txBody>
      </p:sp>
      <p:sp>
        <p:nvSpPr>
          <p:cNvPr id="3" name="TextBox 2"/>
          <p:cNvSpPr txBox="1"/>
          <p:nvPr/>
        </p:nvSpPr>
        <p:spPr>
          <a:xfrm>
            <a:off x="685800" y="749808"/>
            <a:ext cx="10698480" cy="64008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2700" b="1" i="0" u="none" strike="noStrike" kern="1200" cap="none" spc="0" normalizeH="0" baseline="0" noProof="0" dirty="0">
                <a:ln>
                  <a:noFill/>
                </a:ln>
                <a:solidFill>
                  <a:srgbClr val="24465B"/>
                </a:solidFill>
                <a:effectLst/>
                <a:uLnTx/>
                <a:uFillTx/>
                <a:latin typeface="Aptos Display"/>
                <a:ea typeface="+mn-ea"/>
                <a:cs typeface="+mn-cs"/>
              </a:rPr>
              <a:t>8. Μπ</a:t>
            </a:r>
            <a:r>
              <a:rPr kumimoji="0" sz="2700" b="1" i="0" u="none" strike="noStrike" kern="1200" cap="none" spc="0" normalizeH="0" baseline="0" noProof="0" dirty="0" err="1">
                <a:ln>
                  <a:noFill/>
                </a:ln>
                <a:solidFill>
                  <a:srgbClr val="24465B"/>
                </a:solidFill>
                <a:effectLst/>
                <a:uLnTx/>
                <a:uFillTx/>
                <a:latin typeface="Aptos Display"/>
                <a:ea typeface="+mn-ea"/>
                <a:cs typeface="+mn-cs"/>
              </a:rPr>
              <a:t>ορούμε</a:t>
            </a:r>
            <a:r>
              <a:rPr kumimoji="0" sz="2700" b="1" i="0" u="none" strike="noStrike" kern="1200" cap="none" spc="0" normalizeH="0" baseline="0" noProof="0" dirty="0">
                <a:ln>
                  <a:noFill/>
                </a:ln>
                <a:solidFill>
                  <a:srgbClr val="24465B"/>
                </a:solidFill>
                <a:effectLst/>
                <a:uLnTx/>
                <a:uFillTx/>
                <a:latin typeface="Aptos Display"/>
                <a:ea typeface="+mn-ea"/>
                <a:cs typeface="+mn-cs"/>
              </a:rPr>
              <a:t> να </a:t>
            </a:r>
            <a:r>
              <a:rPr kumimoji="0" sz="2700" b="1" i="0" u="none" strike="noStrike" kern="1200" cap="none" spc="0" normalizeH="0" baseline="0" noProof="0" dirty="0" err="1">
                <a:ln>
                  <a:noFill/>
                </a:ln>
                <a:solidFill>
                  <a:srgbClr val="24465B"/>
                </a:solidFill>
                <a:effectLst/>
                <a:uLnTx/>
                <a:uFillTx/>
                <a:latin typeface="Aptos Display"/>
                <a:ea typeface="+mn-ea"/>
                <a:cs typeface="+mn-cs"/>
              </a:rPr>
              <a:t>ελέγχουμε</a:t>
            </a:r>
            <a:r>
              <a:rPr kumimoji="0" sz="2700" b="1" i="0" u="none" strike="noStrike" kern="1200" cap="none" spc="0" normalizeH="0" baseline="0" noProof="0" dirty="0">
                <a:ln>
                  <a:noFill/>
                </a:ln>
                <a:solidFill>
                  <a:srgbClr val="24465B"/>
                </a:solidFill>
                <a:effectLst/>
                <a:uLnTx/>
                <a:uFillTx/>
                <a:latin typeface="Aptos Display"/>
                <a:ea typeface="+mn-ea"/>
                <a:cs typeface="+mn-cs"/>
              </a:rPr>
              <a:t> </a:t>
            </a:r>
            <a:r>
              <a:rPr kumimoji="0" sz="2700" b="1" i="0" u="none" strike="noStrike" kern="1200" cap="none" spc="0" normalizeH="0" baseline="0" noProof="0" dirty="0" err="1">
                <a:ln>
                  <a:noFill/>
                </a:ln>
                <a:solidFill>
                  <a:srgbClr val="24465B"/>
                </a:solidFill>
                <a:effectLst/>
                <a:uLnTx/>
                <a:uFillTx/>
                <a:latin typeface="Aptos Display"/>
                <a:ea typeface="+mn-ea"/>
                <a:cs typeface="+mn-cs"/>
              </a:rPr>
              <a:t>τον</a:t>
            </a:r>
            <a:r>
              <a:rPr kumimoji="0" sz="2700" b="1" i="0" u="none" strike="noStrike" kern="1200" cap="none" spc="0" normalizeH="0" baseline="0" noProof="0" dirty="0">
                <a:ln>
                  <a:noFill/>
                </a:ln>
                <a:solidFill>
                  <a:srgbClr val="24465B"/>
                </a:solidFill>
                <a:effectLst/>
                <a:uLnTx/>
                <a:uFillTx/>
                <a:latin typeface="Aptos Display"/>
                <a:ea typeface="+mn-ea"/>
                <a:cs typeface="+mn-cs"/>
              </a:rPr>
              <a:t> εα</a:t>
            </a:r>
            <a:r>
              <a:rPr kumimoji="0" sz="2700" b="1" i="0" u="none" strike="noStrike" kern="1200" cap="none" spc="0" normalizeH="0" baseline="0" noProof="0" dirty="0" err="1">
                <a:ln>
                  <a:noFill/>
                </a:ln>
                <a:solidFill>
                  <a:srgbClr val="24465B"/>
                </a:solidFill>
                <a:effectLst/>
                <a:uLnTx/>
                <a:uFillTx/>
                <a:latin typeface="Aptos Display"/>
                <a:ea typeface="+mn-ea"/>
                <a:cs typeface="+mn-cs"/>
              </a:rPr>
              <a:t>υτό</a:t>
            </a:r>
            <a:r>
              <a:rPr kumimoji="0" sz="2700" b="1" i="0" u="none" strike="noStrike" kern="1200" cap="none" spc="0" normalizeH="0" baseline="0" noProof="0" dirty="0">
                <a:ln>
                  <a:noFill/>
                </a:ln>
                <a:solidFill>
                  <a:srgbClr val="24465B"/>
                </a:solidFill>
                <a:effectLst/>
                <a:uLnTx/>
                <a:uFillTx/>
                <a:latin typeface="Aptos Display"/>
                <a:ea typeface="+mn-ea"/>
                <a:cs typeface="+mn-cs"/>
              </a:rPr>
              <a:t> μας;</a:t>
            </a:r>
          </a:p>
        </p:txBody>
      </p:sp>
      <p:sp>
        <p:nvSpPr>
          <p:cNvPr id="4" name="TextBox 3"/>
          <p:cNvSpPr txBox="1"/>
          <p:nvPr/>
        </p:nvSpPr>
        <p:spPr>
          <a:xfrm>
            <a:off x="694944" y="1371600"/>
            <a:ext cx="10332720" cy="240066"/>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200" b="0" i="0" u="none" strike="noStrike" kern="1200" cap="none" spc="0" normalizeH="0" baseline="0" noProof="0" dirty="0">
                <a:ln>
                  <a:noFill/>
                </a:ln>
                <a:solidFill>
                  <a:srgbClr val="6C7A82"/>
                </a:solidFill>
                <a:effectLst/>
                <a:uLnTx/>
                <a:uFillTx/>
                <a:latin typeface="Aptos"/>
                <a:ea typeface="+mn-ea"/>
                <a:cs typeface="+mn-cs"/>
              </a:rPr>
              <a:t>Επ</a:t>
            </a:r>
            <a:r>
              <a:rPr kumimoji="0" sz="1200" b="0" i="0" u="none" strike="noStrike" kern="1200" cap="none" spc="0" normalizeH="0" baseline="0" noProof="0" dirty="0" err="1">
                <a:ln>
                  <a:noFill/>
                </a:ln>
                <a:solidFill>
                  <a:srgbClr val="6C7A82"/>
                </a:solidFill>
                <a:effectLst/>
                <a:uLnTx/>
                <a:uFillTx/>
                <a:latin typeface="Aptos"/>
                <a:ea typeface="+mn-ea"/>
                <a:cs typeface="+mn-cs"/>
              </a:rPr>
              <a:t>ιθυμί</a:t>
            </a:r>
            <a:r>
              <a:rPr kumimoji="0" sz="1200" b="0" i="0" u="none" strike="noStrike" kern="1200" cap="none" spc="0" normalizeH="0" baseline="0" noProof="0" dirty="0">
                <a:ln>
                  <a:noFill/>
                </a:ln>
                <a:solidFill>
                  <a:srgbClr val="6C7A82"/>
                </a:solidFill>
                <a:effectLst/>
                <a:uLnTx/>
                <a:uFillTx/>
                <a:latin typeface="Aptos"/>
                <a:ea typeface="+mn-ea"/>
                <a:cs typeface="+mn-cs"/>
              </a:rPr>
              <a:t>α </a:t>
            </a:r>
            <a:r>
              <a:rPr kumimoji="0" lang="el-GR" sz="1200" b="0" i="0" u="none" strike="noStrike" kern="1200" cap="none" spc="0" normalizeH="0" baseline="0" noProof="0" dirty="0">
                <a:ln>
                  <a:noFill/>
                </a:ln>
                <a:solidFill>
                  <a:srgbClr val="6C7A82"/>
                </a:solidFill>
                <a:effectLst/>
                <a:uLnTx/>
                <a:uFillTx/>
                <a:latin typeface="Aptos"/>
                <a:ea typeface="+mn-ea"/>
                <a:cs typeface="+mn-cs"/>
              </a:rPr>
              <a:t>-</a:t>
            </a:r>
            <a:r>
              <a:rPr kumimoji="0" sz="1200" b="0" i="0" u="none" strike="noStrike" kern="1200" cap="none" spc="0" normalizeH="0" baseline="0" noProof="0" dirty="0">
                <a:ln>
                  <a:noFill/>
                </a:ln>
                <a:solidFill>
                  <a:srgbClr val="6C7A82"/>
                </a:solidFill>
                <a:effectLst/>
                <a:uLnTx/>
                <a:uFillTx/>
                <a:latin typeface="Aptos"/>
                <a:ea typeface="+mn-ea"/>
                <a:cs typeface="+mn-cs"/>
              </a:rPr>
              <a:t> πα</a:t>
            </a:r>
            <a:r>
              <a:rPr kumimoji="0" sz="1200" b="0" i="0" u="none" strike="noStrike" kern="1200" cap="none" spc="0" normalizeH="0" baseline="0" noProof="0" dirty="0" err="1">
                <a:ln>
                  <a:noFill/>
                </a:ln>
                <a:solidFill>
                  <a:srgbClr val="6C7A82"/>
                </a:solidFill>
                <a:effectLst/>
                <a:uLnTx/>
                <a:uFillTx/>
                <a:latin typeface="Aptos"/>
                <a:ea typeface="+mn-ea"/>
                <a:cs typeface="+mn-cs"/>
              </a:rPr>
              <a:t>ρόρμηση</a:t>
            </a:r>
            <a:r>
              <a:rPr kumimoji="0" sz="1200" b="0" i="0" u="none" strike="noStrike" kern="1200" cap="none" spc="0" normalizeH="0" baseline="0" noProof="0" dirty="0">
                <a:ln>
                  <a:noFill/>
                </a:ln>
                <a:solidFill>
                  <a:srgbClr val="6C7A82"/>
                </a:solidFill>
                <a:effectLst/>
                <a:uLnTx/>
                <a:uFillTx/>
                <a:latin typeface="Aptos"/>
                <a:ea typeface="+mn-ea"/>
                <a:cs typeface="+mn-cs"/>
              </a:rPr>
              <a:t> </a:t>
            </a:r>
            <a:r>
              <a:rPr kumimoji="0" lang="el-GR" sz="1200" b="0" i="0" u="none" strike="noStrike" kern="1200" cap="none" spc="0" normalizeH="0" baseline="0" noProof="0" dirty="0">
                <a:ln>
                  <a:noFill/>
                </a:ln>
                <a:solidFill>
                  <a:srgbClr val="6C7A82"/>
                </a:solidFill>
                <a:effectLst/>
                <a:uLnTx/>
                <a:uFillTx/>
                <a:latin typeface="Aptos"/>
                <a:ea typeface="+mn-ea"/>
                <a:cs typeface="+mn-cs"/>
              </a:rPr>
              <a:t>-</a:t>
            </a:r>
            <a:r>
              <a:rPr kumimoji="0" sz="1200" b="0" i="0" u="none" strike="noStrike" kern="1200" cap="none" spc="0" normalizeH="0" baseline="0" noProof="0" dirty="0">
                <a:ln>
                  <a:noFill/>
                </a:ln>
                <a:solidFill>
                  <a:srgbClr val="6C7A82"/>
                </a:solidFill>
                <a:effectLst/>
                <a:uLnTx/>
                <a:uFillTx/>
                <a:latin typeface="Aptos"/>
                <a:ea typeface="+mn-ea"/>
                <a:cs typeface="+mn-cs"/>
              </a:rPr>
              <a:t> </a:t>
            </a:r>
            <a:r>
              <a:rPr kumimoji="0" sz="1200" b="0" i="0" u="none" strike="noStrike" kern="1200" cap="none" spc="0" normalizeH="0" baseline="0" noProof="0" dirty="0" err="1">
                <a:ln>
                  <a:noFill/>
                </a:ln>
                <a:solidFill>
                  <a:srgbClr val="6C7A82"/>
                </a:solidFill>
                <a:effectLst/>
                <a:uLnTx/>
                <a:uFillTx/>
                <a:latin typeface="Aptos"/>
                <a:ea typeface="+mn-ea"/>
                <a:cs typeface="+mn-cs"/>
              </a:rPr>
              <a:t>δύν</a:t>
            </a:r>
            <a:r>
              <a:rPr kumimoji="0" sz="1200" b="0" i="0" u="none" strike="noStrike" kern="1200" cap="none" spc="0" normalizeH="0" baseline="0" noProof="0" dirty="0">
                <a:ln>
                  <a:noFill/>
                </a:ln>
                <a:solidFill>
                  <a:srgbClr val="6C7A82"/>
                </a:solidFill>
                <a:effectLst/>
                <a:uLnTx/>
                <a:uFillTx/>
                <a:latin typeface="Aptos"/>
                <a:ea typeface="+mn-ea"/>
                <a:cs typeface="+mn-cs"/>
              </a:rPr>
              <a:t>αμη θέλησης </a:t>
            </a:r>
            <a:r>
              <a:rPr kumimoji="0" lang="el-GR" sz="1200" b="0" i="0" u="none" strike="noStrike" kern="1200" cap="none" spc="0" normalizeH="0" baseline="0" noProof="0" dirty="0">
                <a:ln>
                  <a:noFill/>
                </a:ln>
                <a:solidFill>
                  <a:srgbClr val="6C7A82"/>
                </a:solidFill>
                <a:effectLst/>
                <a:uLnTx/>
                <a:uFillTx/>
                <a:latin typeface="Aptos"/>
                <a:ea typeface="+mn-ea"/>
                <a:cs typeface="+mn-cs"/>
              </a:rPr>
              <a:t>-</a:t>
            </a:r>
            <a:r>
              <a:rPr kumimoji="0" sz="1200" b="0" i="0" u="none" strike="noStrike" kern="1200" cap="none" spc="0" normalizeH="0" baseline="0" noProof="0" dirty="0">
                <a:ln>
                  <a:noFill/>
                </a:ln>
                <a:solidFill>
                  <a:srgbClr val="6C7A82"/>
                </a:solidFill>
                <a:effectLst/>
                <a:uLnTx/>
                <a:uFillTx/>
                <a:latin typeface="Aptos"/>
                <a:ea typeface="+mn-ea"/>
                <a:cs typeface="+mn-cs"/>
              </a:rPr>
              <a:t> αυτοέλεγχος</a:t>
            </a:r>
          </a:p>
        </p:txBody>
      </p:sp>
      <p:sp>
        <p:nvSpPr>
          <p:cNvPr id="5" name="Rounded Rectangle 4"/>
          <p:cNvSpPr/>
          <p:nvPr/>
        </p:nvSpPr>
        <p:spPr>
          <a:xfrm>
            <a:off x="868680" y="2057400"/>
            <a:ext cx="6492240" cy="2514600"/>
          </a:xfrm>
          <a:prstGeom prst="roundRect">
            <a:avLst/>
          </a:prstGeom>
          <a:solidFill>
            <a:srgbClr val="E5EC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1234440" y="2395728"/>
            <a:ext cx="5760720" cy="1720471"/>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720" b="1" i="0" u="none" strike="noStrike" kern="1200" cap="none" spc="0" normalizeH="0" baseline="0" noProof="0" dirty="0">
                <a:ln>
                  <a:noFill/>
                </a:ln>
                <a:solidFill>
                  <a:srgbClr val="24465B"/>
                </a:solidFill>
                <a:effectLst/>
                <a:uLnTx/>
                <a:uFillTx/>
                <a:latin typeface="Aptos Display"/>
                <a:ea typeface="+mn-ea"/>
                <a:cs typeface="+mn-cs"/>
              </a:rPr>
              <a:t>Μπ</a:t>
            </a:r>
            <a:r>
              <a:rPr kumimoji="0" sz="1720" b="1" i="0" u="none" strike="noStrike" kern="1200" cap="none" spc="0" normalizeH="0" baseline="0" noProof="0" dirty="0" err="1">
                <a:ln>
                  <a:noFill/>
                </a:ln>
                <a:solidFill>
                  <a:srgbClr val="24465B"/>
                </a:solidFill>
                <a:effectLst/>
                <a:uLnTx/>
                <a:uFillTx/>
                <a:latin typeface="Aptos Display"/>
                <a:ea typeface="+mn-ea"/>
                <a:cs typeface="+mn-cs"/>
              </a:rPr>
              <a:t>ορούμε</a:t>
            </a:r>
            <a:r>
              <a:rPr kumimoji="0" sz="1720" b="1" i="0" u="none" strike="noStrike" kern="1200" cap="none" spc="0" normalizeH="0" baseline="0" noProof="0" dirty="0">
                <a:ln>
                  <a:noFill/>
                </a:ln>
                <a:solidFill>
                  <a:srgbClr val="24465B"/>
                </a:solidFill>
                <a:effectLst/>
                <a:uLnTx/>
                <a:uFillTx/>
                <a:latin typeface="Aptos Display"/>
                <a:ea typeface="+mn-ea"/>
                <a:cs typeface="+mn-cs"/>
              </a:rPr>
              <a:t> π</a:t>
            </a:r>
            <a:r>
              <a:rPr kumimoji="0" sz="1720" b="1" i="0" u="none" strike="noStrike" kern="1200" cap="none" spc="0" normalizeH="0" baseline="0" noProof="0" dirty="0" err="1">
                <a:ln>
                  <a:noFill/>
                </a:ln>
                <a:solidFill>
                  <a:srgbClr val="24465B"/>
                </a:solidFill>
                <a:effectLst/>
                <a:uLnTx/>
                <a:uFillTx/>
                <a:latin typeface="Aptos Display"/>
                <a:ea typeface="+mn-ea"/>
                <a:cs typeface="+mn-cs"/>
              </a:rPr>
              <a:t>άντ</a:t>
            </a:r>
            <a:r>
              <a:rPr kumimoji="0" sz="1720" b="1" i="0" u="none" strike="noStrike" kern="1200" cap="none" spc="0" normalizeH="0" baseline="0" noProof="0" dirty="0">
                <a:ln>
                  <a:noFill/>
                </a:ln>
                <a:solidFill>
                  <a:srgbClr val="24465B"/>
                </a:solidFill>
                <a:effectLst/>
                <a:uLnTx/>
                <a:uFillTx/>
                <a:latin typeface="Aptos Display"/>
                <a:ea typeface="+mn-ea"/>
                <a:cs typeface="+mn-cs"/>
              </a:rPr>
              <a:t>α να κάνουμε αυτό που θέλουμε;</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720" b="1" i="0" u="none" strike="noStrike" kern="1200" cap="none" spc="0" normalizeH="0" baseline="0" noProof="0" dirty="0">
                <a:ln>
                  <a:noFill/>
                </a:ln>
                <a:solidFill>
                  <a:srgbClr val="24465B"/>
                </a:solidFill>
                <a:effectLst/>
                <a:uLnTx/>
                <a:uFillTx/>
                <a:latin typeface="Aptos Display"/>
                <a:ea typeface="+mn-ea"/>
                <a:cs typeface="+mn-cs"/>
              </a:rPr>
              <a:t>Μπ</a:t>
            </a:r>
            <a:r>
              <a:rPr kumimoji="0" sz="1720" b="1" i="0" u="none" strike="noStrike" kern="1200" cap="none" spc="0" normalizeH="0" baseline="0" noProof="0" dirty="0" err="1">
                <a:ln>
                  <a:noFill/>
                </a:ln>
                <a:solidFill>
                  <a:srgbClr val="24465B"/>
                </a:solidFill>
                <a:effectLst/>
                <a:uLnTx/>
                <a:uFillTx/>
                <a:latin typeface="Aptos Display"/>
                <a:ea typeface="+mn-ea"/>
                <a:cs typeface="+mn-cs"/>
              </a:rPr>
              <a:t>ορούμε</a:t>
            </a:r>
            <a:r>
              <a:rPr kumimoji="0" sz="1720" b="1" i="0" u="none" strike="noStrike" kern="1200" cap="none" spc="0" normalizeH="0" baseline="0" noProof="0" dirty="0">
                <a:ln>
                  <a:noFill/>
                </a:ln>
                <a:solidFill>
                  <a:srgbClr val="24465B"/>
                </a:solidFill>
                <a:effectLst/>
                <a:uLnTx/>
                <a:uFillTx/>
                <a:latin typeface="Aptos Display"/>
                <a:ea typeface="+mn-ea"/>
                <a:cs typeface="+mn-cs"/>
              </a:rPr>
              <a:t> π</a:t>
            </a:r>
            <a:r>
              <a:rPr kumimoji="0" sz="1720" b="1" i="0" u="none" strike="noStrike" kern="1200" cap="none" spc="0" normalizeH="0" baseline="0" noProof="0" dirty="0" err="1">
                <a:ln>
                  <a:noFill/>
                </a:ln>
                <a:solidFill>
                  <a:srgbClr val="24465B"/>
                </a:solidFill>
                <a:effectLst/>
                <a:uLnTx/>
                <a:uFillTx/>
                <a:latin typeface="Aptos Display"/>
                <a:ea typeface="+mn-ea"/>
                <a:cs typeface="+mn-cs"/>
              </a:rPr>
              <a:t>άντ</a:t>
            </a:r>
            <a:r>
              <a:rPr kumimoji="0" sz="1720" b="1" i="0" u="none" strike="noStrike" kern="1200" cap="none" spc="0" normalizeH="0" baseline="0" noProof="0" dirty="0">
                <a:ln>
                  <a:noFill/>
                </a:ln>
                <a:solidFill>
                  <a:srgbClr val="24465B"/>
                </a:solidFill>
                <a:effectLst/>
                <a:uLnTx/>
                <a:uFillTx/>
                <a:latin typeface="Aptos Display"/>
                <a:ea typeface="+mn-ea"/>
                <a:cs typeface="+mn-cs"/>
              </a:rPr>
              <a:t>α να κρατηθούμε από το να μην κάνουμε αυτό που θέλουμε;</a:t>
            </a:r>
            <a:r>
              <a:rPr kumimoji="0" lang="el-GR" sz="1720" b="1" i="0" u="none" strike="noStrike" kern="1200" cap="none" spc="0" normalizeH="0" baseline="0" noProof="0" dirty="0">
                <a:ln>
                  <a:noFill/>
                </a:ln>
                <a:solidFill>
                  <a:srgbClr val="24465B"/>
                </a:solidFill>
                <a:effectLst/>
                <a:uLnTx/>
                <a:uFillTx/>
                <a:latin typeface="Aptos Display"/>
                <a:ea typeface="+mn-ea"/>
                <a:cs typeface="+mn-cs"/>
              </a:rPr>
              <a:t> </a:t>
            </a:r>
            <a:r>
              <a:rPr kumimoji="0" sz="1720" b="1" i="0" u="none" strike="noStrike" kern="1200" cap="none" spc="0" normalizeH="0" baseline="0" noProof="0" dirty="0" err="1">
                <a:ln>
                  <a:noFill/>
                </a:ln>
                <a:solidFill>
                  <a:srgbClr val="24465B"/>
                </a:solidFill>
                <a:effectLst/>
                <a:uLnTx/>
                <a:uFillTx/>
                <a:latin typeface="Aptos Display"/>
                <a:ea typeface="+mn-ea"/>
                <a:cs typeface="+mn-cs"/>
              </a:rPr>
              <a:t>Είν</a:t>
            </a:r>
            <a:r>
              <a:rPr kumimoji="0" sz="1720" b="1" i="0" u="none" strike="noStrike" kern="1200" cap="none" spc="0" normalizeH="0" baseline="0" noProof="0" dirty="0">
                <a:ln>
                  <a:noFill/>
                </a:ln>
                <a:solidFill>
                  <a:srgbClr val="24465B"/>
                </a:solidFill>
                <a:effectLst/>
                <a:uLnTx/>
                <a:uFillTx/>
                <a:latin typeface="Aptos Display"/>
                <a:ea typeface="+mn-ea"/>
                <a:cs typeface="+mn-cs"/>
              </a:rPr>
              <a:t>αι εύκολο ή δύσκολο;</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720" b="1" i="0" u="none" strike="noStrike" kern="1200" cap="none" spc="0" normalizeH="0" baseline="0" noProof="0" dirty="0">
                <a:ln>
                  <a:noFill/>
                </a:ln>
                <a:solidFill>
                  <a:srgbClr val="24465B"/>
                </a:solidFill>
                <a:effectLst/>
                <a:uLnTx/>
                <a:uFillTx/>
                <a:latin typeface="Aptos Display"/>
                <a:ea typeface="+mn-ea"/>
                <a:cs typeface="+mn-cs"/>
              </a:rPr>
              <a:t>Υπ</a:t>
            </a:r>
            <a:r>
              <a:rPr kumimoji="0" sz="1720" b="1" i="0" u="none" strike="noStrike" kern="1200" cap="none" spc="0" normalizeH="0" baseline="0" noProof="0" dirty="0" err="1">
                <a:ln>
                  <a:noFill/>
                </a:ln>
                <a:solidFill>
                  <a:srgbClr val="24465B"/>
                </a:solidFill>
                <a:effectLst/>
                <a:uLnTx/>
                <a:uFillTx/>
                <a:latin typeface="Aptos Display"/>
                <a:ea typeface="+mn-ea"/>
                <a:cs typeface="+mn-cs"/>
              </a:rPr>
              <a:t>άρχουν</a:t>
            </a:r>
            <a:r>
              <a:rPr kumimoji="0" sz="1720" b="1" i="0" u="none" strike="noStrike" kern="1200" cap="none" spc="0" normalizeH="0" baseline="0" noProof="0" dirty="0">
                <a:ln>
                  <a:noFill/>
                </a:ln>
                <a:solidFill>
                  <a:srgbClr val="24465B"/>
                </a:solidFill>
                <a:effectLst/>
                <a:uLnTx/>
                <a:uFillTx/>
                <a:latin typeface="Aptos Display"/>
                <a:ea typeface="+mn-ea"/>
                <a:cs typeface="+mn-cs"/>
              </a:rPr>
              <a:t> </a:t>
            </a:r>
            <a:r>
              <a:rPr kumimoji="0" sz="1720" b="1" i="0" u="none" strike="noStrike" kern="1200" cap="none" spc="0" normalizeH="0" baseline="0" noProof="0" dirty="0" err="1">
                <a:ln>
                  <a:noFill/>
                </a:ln>
                <a:solidFill>
                  <a:srgbClr val="24465B"/>
                </a:solidFill>
                <a:effectLst/>
                <a:uLnTx/>
                <a:uFillTx/>
                <a:latin typeface="Aptos Display"/>
                <a:ea typeface="+mn-ea"/>
                <a:cs typeface="+mn-cs"/>
              </a:rPr>
              <a:t>φορές</a:t>
            </a:r>
            <a:r>
              <a:rPr kumimoji="0" sz="1720" b="1" i="0" u="none" strike="noStrike" kern="1200" cap="none" spc="0" normalizeH="0" baseline="0" noProof="0" dirty="0">
                <a:ln>
                  <a:noFill/>
                </a:ln>
                <a:solidFill>
                  <a:srgbClr val="24465B"/>
                </a:solidFill>
                <a:effectLst/>
                <a:uLnTx/>
                <a:uFillTx/>
                <a:latin typeface="Aptos Display"/>
                <a:ea typeface="+mn-ea"/>
                <a:cs typeface="+mn-cs"/>
              </a:rPr>
              <a:t> π</a:t>
            </a:r>
            <a:r>
              <a:rPr kumimoji="0" sz="1720" b="1" i="0" u="none" strike="noStrike" kern="1200" cap="none" spc="0" normalizeH="0" baseline="0" noProof="0" dirty="0" err="1">
                <a:ln>
                  <a:noFill/>
                </a:ln>
                <a:solidFill>
                  <a:srgbClr val="24465B"/>
                </a:solidFill>
                <a:effectLst/>
                <a:uLnTx/>
                <a:uFillTx/>
                <a:latin typeface="Aptos Display"/>
                <a:ea typeface="+mn-ea"/>
                <a:cs typeface="+mn-cs"/>
              </a:rPr>
              <a:t>ου</a:t>
            </a:r>
            <a:r>
              <a:rPr kumimoji="0" sz="1720" b="1" i="0" u="none" strike="noStrike" kern="1200" cap="none" spc="0" normalizeH="0" baseline="0" noProof="0" dirty="0">
                <a:ln>
                  <a:noFill/>
                </a:ln>
                <a:solidFill>
                  <a:srgbClr val="24465B"/>
                </a:solidFill>
                <a:effectLst/>
                <a:uLnTx/>
                <a:uFillTx/>
                <a:latin typeface="Aptos Display"/>
                <a:ea typeface="+mn-ea"/>
                <a:cs typeface="+mn-cs"/>
              </a:rPr>
              <a:t> </a:t>
            </a:r>
            <a:r>
              <a:rPr kumimoji="0" sz="1720" b="1" i="0" u="none" strike="noStrike" kern="1200" cap="none" spc="0" normalizeH="0" baseline="0" noProof="0" dirty="0" err="1">
                <a:ln>
                  <a:noFill/>
                </a:ln>
                <a:solidFill>
                  <a:srgbClr val="24465B"/>
                </a:solidFill>
                <a:effectLst/>
                <a:uLnTx/>
                <a:uFillTx/>
                <a:latin typeface="Aptos Display"/>
                <a:ea typeface="+mn-ea"/>
                <a:cs typeface="+mn-cs"/>
              </a:rPr>
              <a:t>νιώθουμε</a:t>
            </a:r>
            <a:r>
              <a:rPr kumimoji="0" sz="1720" b="1" i="0" u="none" strike="noStrike" kern="1200" cap="none" spc="0" normalizeH="0" baseline="0" noProof="0" dirty="0">
                <a:ln>
                  <a:noFill/>
                </a:ln>
                <a:solidFill>
                  <a:srgbClr val="24465B"/>
                </a:solidFill>
                <a:effectLst/>
                <a:uLnTx/>
                <a:uFillTx/>
                <a:latin typeface="Aptos Display"/>
                <a:ea typeface="+mn-ea"/>
                <a:cs typeface="+mn-cs"/>
              </a:rPr>
              <a:t> σαν να </a:t>
            </a:r>
            <a:r>
              <a:rPr kumimoji="0" sz="1720" b="1" i="0" u="none" strike="noStrike" kern="1200" cap="none" spc="0" normalizeH="0" baseline="0" noProof="0" dirty="0" err="1">
                <a:ln>
                  <a:noFill/>
                </a:ln>
                <a:solidFill>
                  <a:srgbClr val="24465B"/>
                </a:solidFill>
                <a:effectLst/>
                <a:uLnTx/>
                <a:uFillTx/>
                <a:latin typeface="Aptos Display"/>
                <a:ea typeface="+mn-ea"/>
                <a:cs typeface="+mn-cs"/>
              </a:rPr>
              <a:t>έχουμε</a:t>
            </a:r>
            <a:r>
              <a:rPr kumimoji="0" sz="1720" b="1" i="0" u="none" strike="noStrike" kern="1200" cap="none" spc="0" normalizeH="0" baseline="0" noProof="0" dirty="0">
                <a:ln>
                  <a:noFill/>
                </a:ln>
                <a:solidFill>
                  <a:srgbClr val="24465B"/>
                </a:solidFill>
                <a:effectLst/>
                <a:uLnTx/>
                <a:uFillTx/>
                <a:latin typeface="Aptos Display"/>
                <a:ea typeface="+mn-ea"/>
                <a:cs typeface="+mn-cs"/>
              </a:rPr>
              <a:t> </a:t>
            </a:r>
            <a:r>
              <a:rPr kumimoji="0" sz="1720" b="1" i="0" u="none" strike="noStrike" kern="1200" cap="none" spc="0" normalizeH="0" baseline="0" noProof="0" dirty="0" err="1">
                <a:ln>
                  <a:noFill/>
                </a:ln>
                <a:solidFill>
                  <a:srgbClr val="24465B"/>
                </a:solidFill>
                <a:effectLst/>
                <a:uLnTx/>
                <a:uFillTx/>
                <a:latin typeface="Aptos Display"/>
                <a:ea typeface="+mn-ea"/>
                <a:cs typeface="+mn-cs"/>
              </a:rPr>
              <a:t>δύο</a:t>
            </a:r>
            <a:r>
              <a:rPr kumimoji="0" sz="1720" b="1" i="0" u="none" strike="noStrike" kern="1200" cap="none" spc="0" normalizeH="0" baseline="0" noProof="0" dirty="0">
                <a:ln>
                  <a:noFill/>
                </a:ln>
                <a:solidFill>
                  <a:srgbClr val="24465B"/>
                </a:solidFill>
                <a:effectLst/>
                <a:uLnTx/>
                <a:uFillTx/>
                <a:latin typeface="Aptos Display"/>
                <a:ea typeface="+mn-ea"/>
                <a:cs typeface="+mn-cs"/>
              </a:rPr>
              <a:t> </a:t>
            </a:r>
            <a:r>
              <a:rPr kumimoji="0" sz="1720" b="1" i="0" u="none" strike="noStrike" kern="1200" cap="none" spc="0" normalizeH="0" baseline="0" noProof="0" dirty="0" err="1">
                <a:ln>
                  <a:noFill/>
                </a:ln>
                <a:solidFill>
                  <a:srgbClr val="24465B"/>
                </a:solidFill>
                <a:effectLst/>
                <a:uLnTx/>
                <a:uFillTx/>
                <a:latin typeface="Aptos Display"/>
                <a:ea typeface="+mn-ea"/>
                <a:cs typeface="+mn-cs"/>
              </a:rPr>
              <a:t>φωνές</a:t>
            </a:r>
            <a:r>
              <a:rPr kumimoji="0" sz="1720" b="1" i="0" u="none" strike="noStrike" kern="1200" cap="none" spc="0" normalizeH="0" baseline="0" noProof="0" dirty="0">
                <a:ln>
                  <a:noFill/>
                </a:ln>
                <a:solidFill>
                  <a:srgbClr val="24465B"/>
                </a:solidFill>
                <a:effectLst/>
                <a:uLnTx/>
                <a:uFillTx/>
                <a:latin typeface="Aptos Display"/>
                <a:ea typeface="+mn-ea"/>
                <a:cs typeface="+mn-cs"/>
              </a:rPr>
              <a:t> </a:t>
            </a:r>
            <a:r>
              <a:rPr kumimoji="0" sz="1720" b="1" i="0" u="none" strike="noStrike" kern="1200" cap="none" spc="0" normalizeH="0" baseline="0" noProof="0" dirty="0" err="1">
                <a:ln>
                  <a:noFill/>
                </a:ln>
                <a:solidFill>
                  <a:srgbClr val="24465B"/>
                </a:solidFill>
                <a:effectLst/>
                <a:uLnTx/>
                <a:uFillTx/>
                <a:latin typeface="Aptos Display"/>
                <a:ea typeface="+mn-ea"/>
                <a:cs typeface="+mn-cs"/>
              </a:rPr>
              <a:t>μέσ</a:t>
            </a:r>
            <a:r>
              <a:rPr kumimoji="0" sz="1720" b="1" i="0" u="none" strike="noStrike" kern="1200" cap="none" spc="0" normalizeH="0" baseline="0" noProof="0" dirty="0">
                <a:ln>
                  <a:noFill/>
                </a:ln>
                <a:solidFill>
                  <a:srgbClr val="24465B"/>
                </a:solidFill>
                <a:effectLst/>
                <a:uLnTx/>
                <a:uFillTx/>
                <a:latin typeface="Aptos Display"/>
                <a:ea typeface="+mn-ea"/>
                <a:cs typeface="+mn-cs"/>
              </a:rPr>
              <a:t>α μας;</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720" b="1" i="0" u="none" strike="noStrike" kern="1200" cap="none" spc="0" normalizeH="0" baseline="0" noProof="0" dirty="0" err="1">
                <a:ln>
                  <a:noFill/>
                </a:ln>
                <a:solidFill>
                  <a:srgbClr val="24465B"/>
                </a:solidFill>
                <a:effectLst/>
                <a:uLnTx/>
                <a:uFillTx/>
                <a:latin typeface="Aptos Display"/>
                <a:ea typeface="+mn-ea"/>
                <a:cs typeface="+mn-cs"/>
              </a:rPr>
              <a:t>Πώς</a:t>
            </a:r>
            <a:r>
              <a:rPr kumimoji="0" sz="1720" b="1" i="0" u="none" strike="noStrike" kern="1200" cap="none" spc="0" normalizeH="0" baseline="0" noProof="0" dirty="0">
                <a:ln>
                  <a:noFill/>
                </a:ln>
                <a:solidFill>
                  <a:srgbClr val="24465B"/>
                </a:solidFill>
                <a:effectLst/>
                <a:uLnTx/>
                <a:uFillTx/>
                <a:latin typeface="Aptos Display"/>
                <a:ea typeface="+mn-ea"/>
                <a:cs typeface="+mn-cs"/>
              </a:rPr>
              <a:t> απ</a:t>
            </a:r>
            <a:r>
              <a:rPr kumimoji="0" sz="1720" b="1" i="0" u="none" strike="noStrike" kern="1200" cap="none" spc="0" normalizeH="0" baseline="0" noProof="0" dirty="0" err="1">
                <a:ln>
                  <a:noFill/>
                </a:ln>
                <a:solidFill>
                  <a:srgbClr val="24465B"/>
                </a:solidFill>
                <a:effectLst/>
                <a:uLnTx/>
                <a:uFillTx/>
                <a:latin typeface="Aptos Display"/>
                <a:ea typeface="+mn-ea"/>
                <a:cs typeface="+mn-cs"/>
              </a:rPr>
              <a:t>οφ</a:t>
            </a:r>
            <a:r>
              <a:rPr kumimoji="0" sz="1720" b="1" i="0" u="none" strike="noStrike" kern="1200" cap="none" spc="0" normalizeH="0" baseline="0" noProof="0" dirty="0">
                <a:ln>
                  <a:noFill/>
                </a:ln>
                <a:solidFill>
                  <a:srgbClr val="24465B"/>
                </a:solidFill>
                <a:effectLst/>
                <a:uLnTx/>
                <a:uFillTx/>
                <a:latin typeface="Aptos Display"/>
                <a:ea typeface="+mn-ea"/>
                <a:cs typeface="+mn-cs"/>
              </a:rPr>
              <a:t>ασίζουμε ποια πρέπει να ακούσουμε;</a:t>
            </a:r>
          </a:p>
        </p:txBody>
      </p:sp>
      <p:sp>
        <p:nvSpPr>
          <p:cNvPr id="7" name="Rounded Rectangle 6"/>
          <p:cNvSpPr/>
          <p:nvPr/>
        </p:nvSpPr>
        <p:spPr>
          <a:xfrm>
            <a:off x="7909560" y="2011680"/>
            <a:ext cx="3246120" cy="2423160"/>
          </a:xfrm>
          <a:prstGeom prst="roundRect">
            <a:avLst/>
          </a:prstGeom>
          <a:solidFill>
            <a:srgbClr val="FFFFFF"/>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pic>
        <p:nvPicPr>
          <p:cNvPr id="8" name="Picture 7" descr="image27.jpg"/>
          <p:cNvPicPr>
            <a:picLocks noChangeAspect="1"/>
          </p:cNvPicPr>
          <p:nvPr/>
        </p:nvPicPr>
        <p:blipFill>
          <a:blip r:embed="rId2"/>
          <a:stretch>
            <a:fillRect/>
          </a:stretch>
        </p:blipFill>
        <p:spPr>
          <a:xfrm>
            <a:off x="8119872" y="2331720"/>
            <a:ext cx="2834640" cy="1700784"/>
          </a:xfrm>
          <a:prstGeom prst="rect">
            <a:avLst/>
          </a:prstGeom>
        </p:spPr>
      </p:pic>
      <p:sp>
        <p:nvSpPr>
          <p:cNvPr id="9" name="TextBox 8"/>
          <p:cNvSpPr txBox="1"/>
          <p:nvPr/>
        </p:nvSpPr>
        <p:spPr>
          <a:xfrm>
            <a:off x="7818120" y="4736592"/>
            <a:ext cx="3520440" cy="674031"/>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200"/>
              </a:spcAft>
              <a:buClrTx/>
              <a:buSzTx/>
              <a:buFontTx/>
              <a:buNone/>
              <a:tabLst/>
              <a:defRPr/>
            </a:pPr>
            <a:r>
              <a:rPr kumimoji="0" sz="1340" b="0" i="1" u="none" strike="noStrike" kern="1200" cap="none" spc="0" normalizeH="0" baseline="0" noProof="0" dirty="0">
                <a:ln>
                  <a:noFill/>
                </a:ln>
                <a:solidFill>
                  <a:srgbClr val="6C7A82"/>
                </a:solidFill>
                <a:effectLst/>
                <a:uLnTx/>
                <a:uFillTx/>
                <a:latin typeface="Aptos"/>
                <a:ea typeface="+mn-ea"/>
                <a:cs typeface="+mn-cs"/>
              </a:rPr>
              <a:t>Η </a:t>
            </a:r>
            <a:r>
              <a:rPr kumimoji="0" sz="1340" b="0" i="1" u="none" strike="noStrike" kern="1200" cap="none" spc="0" normalizeH="0" baseline="0" noProof="0" dirty="0" err="1">
                <a:ln>
                  <a:noFill/>
                </a:ln>
                <a:solidFill>
                  <a:srgbClr val="6C7A82"/>
                </a:solidFill>
                <a:effectLst/>
                <a:uLnTx/>
                <a:uFillTx/>
                <a:latin typeface="Aptos"/>
                <a:ea typeface="+mn-ea"/>
                <a:cs typeface="+mn-cs"/>
              </a:rPr>
              <a:t>ιστορί</a:t>
            </a:r>
            <a:r>
              <a:rPr kumimoji="0" sz="1340" b="0" i="1" u="none" strike="noStrike" kern="1200" cap="none" spc="0" normalizeH="0" baseline="0" noProof="0" dirty="0">
                <a:ln>
                  <a:noFill/>
                </a:ln>
                <a:solidFill>
                  <a:srgbClr val="6C7A82"/>
                </a:solidFill>
                <a:effectLst/>
                <a:uLnTx/>
                <a:uFillTx/>
                <a:latin typeface="Aptos"/>
                <a:ea typeface="+mn-ea"/>
                <a:cs typeface="+mn-cs"/>
              </a:rPr>
              <a:t>α που ακολουθεί δοκιμάζει τη διαφορά ανάμεσα στο «θέλω», το «μπορώ» και το «επιλέγω».</a:t>
            </a:r>
          </a:p>
        </p:txBody>
      </p:sp>
      <p:sp>
        <p:nvSpPr>
          <p:cNvPr id="10" name="Rectangle 9"/>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3" name="Ευθεία γραμμή σύνδεσης 12">
            <a:extLst>
              <a:ext uri="{FF2B5EF4-FFF2-40B4-BE49-F238E27FC236}">
                <a16:creationId xmlns:a16="http://schemas.microsoft.com/office/drawing/2014/main" id="{DC9A9B95-36A5-0D20-696F-A945B4A91E26}"/>
              </a:ext>
            </a:extLst>
          </p:cNvPr>
          <p:cNvCxnSpPr/>
          <p:nvPr/>
        </p:nvCxnSpPr>
        <p:spPr>
          <a:xfrm flipH="1">
            <a:off x="9438640" y="749808"/>
            <a:ext cx="1899920" cy="0"/>
          </a:xfrm>
          <a:prstGeom prst="line">
            <a:avLst/>
          </a:prstGeom>
        </p:spPr>
        <p:style>
          <a:lnRef idx="1">
            <a:schemeClr val="dk1"/>
          </a:lnRef>
          <a:fillRef idx="0">
            <a:schemeClr val="dk1"/>
          </a:fillRef>
          <a:effectRef idx="0">
            <a:schemeClr val="dk1"/>
          </a:effectRef>
          <a:fontRef idx="minor">
            <a:schemeClr val="tx1"/>
          </a:fontRef>
        </p:style>
      </p:cxnSp>
      <p:sp>
        <p:nvSpPr>
          <p:cNvPr id="15" name="TextBox 14">
            <a:extLst>
              <a:ext uri="{FF2B5EF4-FFF2-40B4-BE49-F238E27FC236}">
                <a16:creationId xmlns:a16="http://schemas.microsoft.com/office/drawing/2014/main" id="{B3751A94-EDF0-E7F7-227C-EDE89946093A}"/>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32</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85800" y="749808"/>
            <a:ext cx="10698480" cy="64008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2700" b="1" i="0" u="none" strike="noStrike" kern="1200" cap="none" spc="0" normalizeH="0" baseline="0" noProof="0">
                <a:ln>
                  <a:noFill/>
                </a:ln>
                <a:solidFill>
                  <a:srgbClr val="24465B"/>
                </a:solidFill>
                <a:effectLst/>
                <a:uLnTx/>
                <a:uFillTx/>
                <a:latin typeface="Aptos Display"/>
                <a:ea typeface="+mn-ea"/>
                <a:cs typeface="+mn-cs"/>
              </a:rPr>
              <a:t>Τα μπισκότα και η δύναμη του «όχι ακόμα»</a:t>
            </a:r>
          </a:p>
        </p:txBody>
      </p:sp>
      <p:sp>
        <p:nvSpPr>
          <p:cNvPr id="4" name="TextBox 3"/>
          <p:cNvSpPr txBox="1"/>
          <p:nvPr/>
        </p:nvSpPr>
        <p:spPr>
          <a:xfrm>
            <a:off x="694944" y="1371600"/>
            <a:ext cx="10332720" cy="301621"/>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600" b="0" i="0" u="none" strike="noStrike" kern="1200" cap="none" spc="0" normalizeH="0" baseline="0" noProof="0" dirty="0" err="1">
                <a:ln>
                  <a:noFill/>
                </a:ln>
                <a:solidFill>
                  <a:srgbClr val="6C7A82"/>
                </a:solidFill>
                <a:effectLst/>
                <a:uLnTx/>
                <a:uFillTx/>
                <a:latin typeface="Aptos"/>
                <a:ea typeface="+mn-ea"/>
                <a:cs typeface="+mn-cs"/>
              </a:rPr>
              <a:t>Μέρος</a:t>
            </a:r>
            <a:r>
              <a:rPr kumimoji="0" sz="1600" b="0" i="0" u="none" strike="noStrike" kern="1200" cap="none" spc="0" normalizeH="0" baseline="0" noProof="0" dirty="0">
                <a:ln>
                  <a:noFill/>
                </a:ln>
                <a:solidFill>
                  <a:srgbClr val="6C7A82"/>
                </a:solidFill>
                <a:effectLst/>
                <a:uLnTx/>
                <a:uFillTx/>
                <a:latin typeface="Aptos"/>
                <a:ea typeface="+mn-ea"/>
                <a:cs typeface="+mn-cs"/>
              </a:rPr>
              <a:t> Α΄</a:t>
            </a:r>
          </a:p>
        </p:txBody>
      </p:sp>
      <p:sp>
        <p:nvSpPr>
          <p:cNvPr id="5" name="Rounded Rectangle 4"/>
          <p:cNvSpPr/>
          <p:nvPr/>
        </p:nvSpPr>
        <p:spPr>
          <a:xfrm>
            <a:off x="822960" y="1847088"/>
            <a:ext cx="10469880" cy="4434840"/>
          </a:xfrm>
          <a:prstGeom prst="roundRect">
            <a:avLst/>
          </a:prstGeom>
          <a:solidFill>
            <a:srgbClr val="FFFFFF"/>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1097280" y="2139696"/>
            <a:ext cx="6537960" cy="376732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330" b="0" i="0" u="none" strike="noStrike" kern="1200" cap="none" spc="0" normalizeH="0" baseline="0" noProof="0" dirty="0" err="1">
                <a:ln>
                  <a:noFill/>
                </a:ln>
                <a:solidFill>
                  <a:srgbClr val="263238"/>
                </a:solidFill>
                <a:effectLst/>
                <a:uLnTx/>
                <a:uFillTx/>
                <a:latin typeface="Aptos"/>
                <a:ea typeface="+mn-ea"/>
                <a:cs typeface="+mn-cs"/>
              </a:rPr>
              <a:t>Μι</a:t>
            </a:r>
            <a:r>
              <a:rPr kumimoji="0" sz="1330" b="0" i="0" u="none" strike="noStrike" kern="1200" cap="none" spc="0" normalizeH="0" baseline="0" noProof="0" dirty="0">
                <a:ln>
                  <a:noFill/>
                </a:ln>
                <a:solidFill>
                  <a:srgbClr val="263238"/>
                </a:solidFill>
                <a:effectLst/>
                <a:uLnTx/>
                <a:uFillTx/>
                <a:latin typeface="Aptos"/>
                <a:ea typeface="+mn-ea"/>
                <a:cs typeface="+mn-cs"/>
              </a:rPr>
              <a:t>α μέρα, ο Βάτραχος έφτιαξε μπισκότα. </a:t>
            </a:r>
            <a:r>
              <a:rPr kumimoji="0" sz="1330" b="0" i="0" u="none" strike="noStrike" kern="1200" cap="none" spc="0" normalizeH="0" baseline="0" noProof="0" dirty="0" err="1">
                <a:ln>
                  <a:noFill/>
                </a:ln>
                <a:solidFill>
                  <a:srgbClr val="263238"/>
                </a:solidFill>
                <a:effectLst/>
                <a:uLnTx/>
                <a:uFillTx/>
                <a:latin typeface="Aptos"/>
                <a:ea typeface="+mn-ea"/>
                <a:cs typeface="+mn-cs"/>
              </a:rPr>
              <a:t>Μύριζ</a:t>
            </a:r>
            <a:r>
              <a:rPr kumimoji="0" sz="1330" b="0" i="0" u="none" strike="noStrike" kern="1200" cap="none" spc="0" normalizeH="0" baseline="0" noProof="0" dirty="0">
                <a:ln>
                  <a:noFill/>
                </a:ln>
                <a:solidFill>
                  <a:srgbClr val="263238"/>
                </a:solidFill>
                <a:effectLst/>
                <a:uLnTx/>
                <a:uFillTx/>
                <a:latin typeface="Aptos"/>
                <a:ea typeface="+mn-ea"/>
                <a:cs typeface="+mn-cs"/>
              </a:rPr>
              <a:t>αν τόσο ωραία, που όλο το σπίτι γέμισε ζεστή, γλυκιά μυρωδιά. </a:t>
            </a:r>
            <a:r>
              <a:rPr kumimoji="0" sz="1330" b="0" i="0" u="none" strike="noStrike" kern="1200" cap="none" spc="0" normalizeH="0" baseline="0" noProof="0" dirty="0" err="1">
                <a:ln>
                  <a:noFill/>
                </a:ln>
                <a:solidFill>
                  <a:srgbClr val="263238"/>
                </a:solidFill>
                <a:effectLst/>
                <a:uLnTx/>
                <a:uFillTx/>
                <a:latin typeface="Aptos"/>
                <a:ea typeface="+mn-ea"/>
                <a:cs typeface="+mn-cs"/>
              </a:rPr>
              <a:t>Μύριζ</a:t>
            </a:r>
            <a:r>
              <a:rPr kumimoji="0" sz="1330" b="0" i="0" u="none" strike="noStrike" kern="1200" cap="none" spc="0" normalizeH="0" baseline="0" noProof="0" dirty="0">
                <a:ln>
                  <a:noFill/>
                </a:ln>
                <a:solidFill>
                  <a:srgbClr val="263238"/>
                </a:solidFill>
                <a:effectLst/>
                <a:uLnTx/>
                <a:uFillTx/>
                <a:latin typeface="Aptos"/>
                <a:ea typeface="+mn-ea"/>
                <a:cs typeface="+mn-cs"/>
              </a:rPr>
              <a:t>αν βούτυρο, ζάχαρη, κανέλα και κάτι ακόμη που δεν είχε όνομα, αλλά έκανε την κοιλιά να λέει: «Εγώ αυτά τα θέλω. </a:t>
            </a:r>
            <a:r>
              <a:rPr kumimoji="0" sz="1330" b="0" i="0" u="none" strike="noStrike" kern="1200" cap="none" spc="0" normalizeH="0" baseline="0" noProof="0" dirty="0" err="1">
                <a:ln>
                  <a:noFill/>
                </a:ln>
                <a:solidFill>
                  <a:srgbClr val="263238"/>
                </a:solidFill>
                <a:effectLst/>
                <a:uLnTx/>
                <a:uFillTx/>
                <a:latin typeface="Aptos"/>
                <a:ea typeface="+mn-ea"/>
                <a:cs typeface="+mn-cs"/>
              </a:rPr>
              <a:t>Τώρ</a:t>
            </a:r>
            <a:r>
              <a:rPr kumimoji="0" sz="1330" b="0" i="0" u="none" strike="noStrike" kern="1200" cap="none" spc="0" normalizeH="0" baseline="0" noProof="0" dirty="0">
                <a:ln>
                  <a:noFill/>
                </a:ln>
                <a:solidFill>
                  <a:srgbClr val="263238"/>
                </a:solidFill>
                <a:effectLst/>
                <a:uLnTx/>
                <a:uFillTx/>
                <a:latin typeface="Aptos"/>
                <a:ea typeface="+mn-ea"/>
                <a:cs typeface="+mn-cs"/>
              </a:rPr>
              <a:t>α.»</a:t>
            </a:r>
          </a:p>
          <a:p>
            <a:pPr marL="0" marR="0" lvl="0" indent="0" algn="l" defTabSz="457200" rtl="0" eaLnBrk="1" fontAlgn="auto" latinLnBrk="0" hangingPunct="1">
              <a:lnSpc>
                <a:spcPct val="100000"/>
              </a:lnSpc>
              <a:spcBef>
                <a:spcPts val="0"/>
              </a:spcBef>
              <a:spcAft>
                <a:spcPts val="200"/>
              </a:spcAft>
              <a:buClrTx/>
              <a:buSzTx/>
              <a:buFontTx/>
              <a:buNone/>
              <a:tabLst/>
              <a:defRPr/>
            </a:pPr>
            <a:endParaRPr kumimoji="0" sz="133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330" b="0" i="0" u="none" strike="noStrike" kern="1200" cap="none" spc="0" normalizeH="0" baseline="0" noProof="0" dirty="0">
                <a:ln>
                  <a:noFill/>
                </a:ln>
                <a:solidFill>
                  <a:srgbClr val="263238"/>
                </a:solidFill>
                <a:effectLst/>
                <a:uLnTx/>
                <a:uFillTx/>
                <a:latin typeface="Aptos"/>
                <a:ea typeface="+mn-ea"/>
                <a:cs typeface="+mn-cs"/>
              </a:rPr>
              <a:t>Ο </a:t>
            </a:r>
            <a:r>
              <a:rPr kumimoji="0" sz="1330" b="0" i="0" u="none" strike="noStrike" kern="1200" cap="none" spc="0" normalizeH="0" baseline="0" noProof="0" dirty="0" err="1">
                <a:ln>
                  <a:noFill/>
                </a:ln>
                <a:solidFill>
                  <a:srgbClr val="263238"/>
                </a:solidFill>
                <a:effectLst/>
                <a:uLnTx/>
                <a:uFillTx/>
                <a:latin typeface="Aptos"/>
                <a:ea typeface="+mn-ea"/>
                <a:cs typeface="+mn-cs"/>
              </a:rPr>
              <a:t>Βάτρ</a:t>
            </a:r>
            <a:r>
              <a:rPr kumimoji="0" sz="1330" b="0" i="0" u="none" strike="noStrike" kern="1200" cap="none" spc="0" normalizeH="0" baseline="0" noProof="0" dirty="0">
                <a:ln>
                  <a:noFill/>
                </a:ln>
                <a:solidFill>
                  <a:srgbClr val="263238"/>
                </a:solidFill>
                <a:effectLst/>
                <a:uLnTx/>
                <a:uFillTx/>
                <a:latin typeface="Aptos"/>
                <a:ea typeface="+mn-ea"/>
                <a:cs typeface="+mn-cs"/>
              </a:rPr>
              <a:t>αχος κοίταξε τα μπισκότα στο μπολ. «</a:t>
            </a:r>
            <a:r>
              <a:rPr kumimoji="0" sz="1330" b="0" i="0" u="none" strike="noStrike" kern="1200" cap="none" spc="0" normalizeH="0" baseline="0" noProof="0" dirty="0" err="1">
                <a:ln>
                  <a:noFill/>
                </a:ln>
                <a:solidFill>
                  <a:srgbClr val="263238"/>
                </a:solidFill>
                <a:effectLst/>
                <a:uLnTx/>
                <a:uFillTx/>
                <a:latin typeface="Aptos"/>
                <a:ea typeface="+mn-ea"/>
                <a:cs typeface="+mn-cs"/>
              </a:rPr>
              <a:t>Μυρίζουν</a:t>
            </a:r>
            <a:r>
              <a:rPr kumimoji="0" sz="1330" b="0" i="0" u="none" strike="noStrike" kern="1200" cap="none" spc="0" normalizeH="0" baseline="0" noProof="0" dirty="0">
                <a:ln>
                  <a:noFill/>
                </a:ln>
                <a:solidFill>
                  <a:srgbClr val="263238"/>
                </a:solidFill>
                <a:effectLst/>
                <a:uLnTx/>
                <a:uFillTx/>
                <a:latin typeface="Aptos"/>
                <a:ea typeface="+mn-ea"/>
                <a:cs typeface="+mn-cs"/>
              </a:rPr>
              <a:t> υπ</a:t>
            </a:r>
            <a:r>
              <a:rPr kumimoji="0" sz="1330" b="0" i="0" u="none" strike="noStrike" kern="1200" cap="none" spc="0" normalizeH="0" baseline="0" noProof="0" dirty="0" err="1">
                <a:ln>
                  <a:noFill/>
                </a:ln>
                <a:solidFill>
                  <a:srgbClr val="263238"/>
                </a:solidFill>
                <a:effectLst/>
                <a:uLnTx/>
                <a:uFillTx/>
                <a:latin typeface="Aptos"/>
                <a:ea typeface="+mn-ea"/>
                <a:cs typeface="+mn-cs"/>
              </a:rPr>
              <a:t>έροχ</a:t>
            </a:r>
            <a:r>
              <a:rPr kumimoji="0" sz="1330" b="0" i="0" u="none" strike="noStrike" kern="1200" cap="none" spc="0" normalizeH="0" baseline="0" noProof="0" dirty="0">
                <a:ln>
                  <a:noFill/>
                </a:ln>
                <a:solidFill>
                  <a:srgbClr val="263238"/>
                </a:solidFill>
                <a:effectLst/>
                <a:uLnTx/>
                <a:uFillTx/>
                <a:latin typeface="Aptos"/>
                <a:ea typeface="+mn-ea"/>
                <a:cs typeface="+mn-cs"/>
              </a:rPr>
              <a:t>α», είπε. </a:t>
            </a:r>
            <a:r>
              <a:rPr kumimoji="0" sz="1330" b="0" i="0" u="none" strike="noStrike" kern="1200" cap="none" spc="0" normalizeH="0" baseline="0" noProof="0" dirty="0" err="1">
                <a:ln>
                  <a:noFill/>
                </a:ln>
                <a:solidFill>
                  <a:srgbClr val="263238"/>
                </a:solidFill>
                <a:effectLst/>
                <a:uLnTx/>
                <a:uFillTx/>
                <a:latin typeface="Aptos"/>
                <a:ea typeface="+mn-ea"/>
                <a:cs typeface="+mn-cs"/>
              </a:rPr>
              <a:t>Πήρε</a:t>
            </a:r>
            <a:r>
              <a:rPr kumimoji="0" sz="1330" b="0" i="0" u="none" strike="noStrike" kern="1200" cap="none" spc="0" normalizeH="0" baseline="0" noProof="0" dirty="0">
                <a:ln>
                  <a:noFill/>
                </a:ln>
                <a:solidFill>
                  <a:srgbClr val="263238"/>
                </a:solidFill>
                <a:effectLst/>
                <a:uLnTx/>
                <a:uFillTx/>
                <a:latin typeface="Aptos"/>
                <a:ea typeface="+mn-ea"/>
                <a:cs typeface="+mn-cs"/>
              </a:rPr>
              <a:t> </a:t>
            </a:r>
            <a:r>
              <a:rPr kumimoji="0" sz="1330" b="0" i="0" u="none" strike="noStrike" kern="1200" cap="none" spc="0" normalizeH="0" baseline="0" noProof="0" dirty="0" err="1">
                <a:ln>
                  <a:noFill/>
                </a:ln>
                <a:solidFill>
                  <a:srgbClr val="263238"/>
                </a:solidFill>
                <a:effectLst/>
                <a:uLnTx/>
                <a:uFillTx/>
                <a:latin typeface="Aptos"/>
                <a:ea typeface="+mn-ea"/>
                <a:cs typeface="+mn-cs"/>
              </a:rPr>
              <a:t>έν</a:t>
            </a:r>
            <a:r>
              <a:rPr kumimoji="0" sz="1330" b="0" i="0" u="none" strike="noStrike" kern="1200" cap="none" spc="0" normalizeH="0" baseline="0" noProof="0" dirty="0">
                <a:ln>
                  <a:noFill/>
                </a:ln>
                <a:solidFill>
                  <a:srgbClr val="263238"/>
                </a:solidFill>
                <a:effectLst/>
                <a:uLnTx/>
                <a:uFillTx/>
                <a:latin typeface="Aptos"/>
                <a:ea typeface="+mn-ea"/>
                <a:cs typeface="+mn-cs"/>
              </a:rPr>
              <a:t>α και το δοκίμασε. «Και </a:t>
            </a:r>
            <a:r>
              <a:rPr kumimoji="0" sz="1330" b="0" i="0" u="none" strike="noStrike" kern="1200" cap="none" spc="0" normalizeH="0" baseline="0" noProof="0" dirty="0" err="1">
                <a:ln>
                  <a:noFill/>
                </a:ln>
                <a:solidFill>
                  <a:srgbClr val="263238"/>
                </a:solidFill>
                <a:effectLst/>
                <a:uLnTx/>
                <a:uFillTx/>
                <a:latin typeface="Aptos"/>
                <a:ea typeface="+mn-ea"/>
                <a:cs typeface="+mn-cs"/>
              </a:rPr>
              <a:t>είν</a:t>
            </a:r>
            <a:r>
              <a:rPr kumimoji="0" sz="1330" b="0" i="0" u="none" strike="noStrike" kern="1200" cap="none" spc="0" normalizeH="0" baseline="0" noProof="0" dirty="0">
                <a:ln>
                  <a:noFill/>
                </a:ln>
                <a:solidFill>
                  <a:srgbClr val="263238"/>
                </a:solidFill>
                <a:effectLst/>
                <a:uLnTx/>
                <a:uFillTx/>
                <a:latin typeface="Aptos"/>
                <a:ea typeface="+mn-ea"/>
                <a:cs typeface="+mn-cs"/>
              </a:rPr>
              <a:t>αι ακόμη καλύτερα απ’ όσο μυρίζουν!» Χωρίς να χάσει καιρό, έτρεξε στο σπίτι του Φρύνου.</a:t>
            </a:r>
          </a:p>
          <a:p>
            <a:pPr marL="0" marR="0" lvl="0" indent="0" algn="l" defTabSz="457200" rtl="0" eaLnBrk="1" fontAlgn="auto" latinLnBrk="0" hangingPunct="1">
              <a:lnSpc>
                <a:spcPct val="100000"/>
              </a:lnSpc>
              <a:spcBef>
                <a:spcPts val="0"/>
              </a:spcBef>
              <a:spcAft>
                <a:spcPts val="200"/>
              </a:spcAft>
              <a:buClrTx/>
              <a:buSzTx/>
              <a:buFontTx/>
              <a:buNone/>
              <a:tabLst/>
              <a:defRPr/>
            </a:pPr>
            <a:endParaRPr kumimoji="0" sz="133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330" b="0" i="0" u="none" strike="noStrike" kern="1200" cap="none" spc="0" normalizeH="0" baseline="0" noProof="0" dirty="0">
                <a:ln>
                  <a:noFill/>
                </a:ln>
                <a:solidFill>
                  <a:srgbClr val="263238"/>
                </a:solidFill>
                <a:effectLst/>
                <a:uLnTx/>
                <a:uFillTx/>
                <a:latin typeface="Aptos"/>
                <a:ea typeface="+mn-ea"/>
                <a:cs typeface="+mn-cs"/>
              </a:rPr>
              <a:t>«</a:t>
            </a:r>
            <a:r>
              <a:rPr kumimoji="0" sz="1330" b="0" i="0" u="none" strike="noStrike" kern="1200" cap="none" spc="0" normalizeH="0" baseline="0" noProof="0" dirty="0" err="1">
                <a:ln>
                  <a:noFill/>
                </a:ln>
                <a:solidFill>
                  <a:srgbClr val="263238"/>
                </a:solidFill>
                <a:effectLst/>
                <a:uLnTx/>
                <a:uFillTx/>
                <a:latin typeface="Aptos"/>
                <a:ea typeface="+mn-ea"/>
                <a:cs typeface="+mn-cs"/>
              </a:rPr>
              <a:t>Φρύνε</a:t>
            </a:r>
            <a:r>
              <a:rPr kumimoji="0" sz="1330" b="0" i="0" u="none" strike="noStrike" kern="1200" cap="none" spc="0" normalizeH="0" baseline="0" noProof="0" dirty="0">
                <a:ln>
                  <a:noFill/>
                </a:ln>
                <a:solidFill>
                  <a:srgbClr val="263238"/>
                </a:solidFill>
                <a:effectLst/>
                <a:uLnTx/>
                <a:uFillTx/>
                <a:latin typeface="Aptos"/>
                <a:ea typeface="+mn-ea"/>
                <a:cs typeface="+mn-cs"/>
              </a:rPr>
              <a:t>! </a:t>
            </a:r>
            <a:r>
              <a:rPr kumimoji="0" sz="1330" b="0" i="0" u="none" strike="noStrike" kern="1200" cap="none" spc="0" normalizeH="0" baseline="0" noProof="0" dirty="0" err="1">
                <a:ln>
                  <a:noFill/>
                </a:ln>
                <a:solidFill>
                  <a:srgbClr val="263238"/>
                </a:solidFill>
                <a:effectLst/>
                <a:uLnTx/>
                <a:uFillTx/>
                <a:latin typeface="Aptos"/>
                <a:ea typeface="+mn-ea"/>
                <a:cs typeface="+mn-cs"/>
              </a:rPr>
              <a:t>Φρύνε</a:t>
            </a:r>
            <a:r>
              <a:rPr kumimoji="0" sz="1330" b="0" i="0" u="none" strike="noStrike" kern="1200" cap="none" spc="0" normalizeH="0" baseline="0" noProof="0" dirty="0">
                <a:ln>
                  <a:noFill/>
                </a:ln>
                <a:solidFill>
                  <a:srgbClr val="263238"/>
                </a:solidFill>
                <a:effectLst/>
                <a:uLnTx/>
                <a:uFillTx/>
                <a:latin typeface="Aptos"/>
                <a:ea typeface="+mn-ea"/>
                <a:cs typeface="+mn-cs"/>
              </a:rPr>
              <a:t>!» </a:t>
            </a:r>
            <a:r>
              <a:rPr kumimoji="0" sz="1330" b="0" i="0" u="none" strike="noStrike" kern="1200" cap="none" spc="0" normalizeH="0" baseline="0" noProof="0" dirty="0" err="1">
                <a:ln>
                  <a:noFill/>
                </a:ln>
                <a:solidFill>
                  <a:srgbClr val="263238"/>
                </a:solidFill>
                <a:effectLst/>
                <a:uLnTx/>
                <a:uFillTx/>
                <a:latin typeface="Aptos"/>
                <a:ea typeface="+mn-ea"/>
                <a:cs typeface="+mn-cs"/>
              </a:rPr>
              <a:t>φών</a:t>
            </a:r>
            <a:r>
              <a:rPr kumimoji="0" sz="1330" b="0" i="0" u="none" strike="noStrike" kern="1200" cap="none" spc="0" normalizeH="0" baseline="0" noProof="0" dirty="0">
                <a:ln>
                  <a:noFill/>
                </a:ln>
                <a:solidFill>
                  <a:srgbClr val="263238"/>
                </a:solidFill>
                <a:effectLst/>
                <a:uLnTx/>
                <a:uFillTx/>
                <a:latin typeface="Aptos"/>
                <a:ea typeface="+mn-ea"/>
                <a:cs typeface="+mn-cs"/>
              </a:rPr>
              <a:t>αξε. «</a:t>
            </a:r>
            <a:r>
              <a:rPr kumimoji="0" sz="1330" b="0" i="0" u="none" strike="noStrike" kern="1200" cap="none" spc="0" normalizeH="0" baseline="0" noProof="0" dirty="0" err="1">
                <a:ln>
                  <a:noFill/>
                </a:ln>
                <a:solidFill>
                  <a:srgbClr val="263238"/>
                </a:solidFill>
                <a:effectLst/>
                <a:uLnTx/>
                <a:uFillTx/>
                <a:latin typeface="Aptos"/>
                <a:ea typeface="+mn-ea"/>
                <a:cs typeface="+mn-cs"/>
              </a:rPr>
              <a:t>Έλ</a:t>
            </a:r>
            <a:r>
              <a:rPr kumimoji="0" sz="1330" b="0" i="0" u="none" strike="noStrike" kern="1200" cap="none" spc="0" normalizeH="0" baseline="0" noProof="0" dirty="0">
                <a:ln>
                  <a:noFill/>
                </a:ln>
                <a:solidFill>
                  <a:srgbClr val="263238"/>
                </a:solidFill>
                <a:effectLst/>
                <a:uLnTx/>
                <a:uFillTx/>
                <a:latin typeface="Aptos"/>
                <a:ea typeface="+mn-ea"/>
                <a:cs typeface="+mn-cs"/>
              </a:rPr>
              <a:t>α να δοκιμάσεις τα μπισκότα που έφτιαξα!»</a:t>
            </a:r>
          </a:p>
          <a:p>
            <a:pPr marL="0" marR="0" lvl="0" indent="0" algn="l" defTabSz="457200" rtl="0" eaLnBrk="1" fontAlgn="auto" latinLnBrk="0" hangingPunct="1">
              <a:lnSpc>
                <a:spcPct val="100000"/>
              </a:lnSpc>
              <a:spcBef>
                <a:spcPts val="0"/>
              </a:spcBef>
              <a:spcAft>
                <a:spcPts val="200"/>
              </a:spcAft>
              <a:buClrTx/>
              <a:buSzTx/>
              <a:buFontTx/>
              <a:buNone/>
              <a:tabLst/>
              <a:defRPr/>
            </a:pPr>
            <a:endParaRPr kumimoji="0" sz="133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330" b="0" i="0" u="none" strike="noStrike" kern="1200" cap="none" spc="0" normalizeH="0" baseline="0" noProof="0" dirty="0">
                <a:ln>
                  <a:noFill/>
                </a:ln>
                <a:solidFill>
                  <a:srgbClr val="263238"/>
                </a:solidFill>
                <a:effectLst/>
                <a:uLnTx/>
                <a:uFillTx/>
                <a:latin typeface="Aptos"/>
                <a:ea typeface="+mn-ea"/>
                <a:cs typeface="+mn-cs"/>
              </a:rPr>
              <a:t>Ο </a:t>
            </a:r>
            <a:r>
              <a:rPr kumimoji="0" sz="1330" b="0" i="0" u="none" strike="noStrike" kern="1200" cap="none" spc="0" normalizeH="0" baseline="0" noProof="0" dirty="0" err="1">
                <a:ln>
                  <a:noFill/>
                </a:ln>
                <a:solidFill>
                  <a:srgbClr val="263238"/>
                </a:solidFill>
                <a:effectLst/>
                <a:uLnTx/>
                <a:uFillTx/>
                <a:latin typeface="Aptos"/>
                <a:ea typeface="+mn-ea"/>
                <a:cs typeface="+mn-cs"/>
              </a:rPr>
              <a:t>Φρύνος</a:t>
            </a:r>
            <a:r>
              <a:rPr kumimoji="0" sz="1330" b="0" i="0" u="none" strike="noStrike" kern="1200" cap="none" spc="0" normalizeH="0" baseline="0" noProof="0" dirty="0">
                <a:ln>
                  <a:noFill/>
                </a:ln>
                <a:solidFill>
                  <a:srgbClr val="263238"/>
                </a:solidFill>
                <a:effectLst/>
                <a:uLnTx/>
                <a:uFillTx/>
                <a:latin typeface="Aptos"/>
                <a:ea typeface="+mn-ea"/>
                <a:cs typeface="+mn-cs"/>
              </a:rPr>
              <a:t> </a:t>
            </a:r>
            <a:r>
              <a:rPr kumimoji="0" sz="1330" b="0" i="0" u="none" strike="noStrike" kern="1200" cap="none" spc="0" normalizeH="0" baseline="0" noProof="0" dirty="0" err="1">
                <a:ln>
                  <a:noFill/>
                </a:ln>
                <a:solidFill>
                  <a:srgbClr val="263238"/>
                </a:solidFill>
                <a:effectLst/>
                <a:uLnTx/>
                <a:uFillTx/>
                <a:latin typeface="Aptos"/>
                <a:ea typeface="+mn-ea"/>
                <a:cs typeface="+mn-cs"/>
              </a:rPr>
              <a:t>άνοιξε</a:t>
            </a:r>
            <a:r>
              <a:rPr kumimoji="0" sz="1330" b="0" i="0" u="none" strike="noStrike" kern="1200" cap="none" spc="0" normalizeH="0" baseline="0" noProof="0" dirty="0">
                <a:ln>
                  <a:noFill/>
                </a:ln>
                <a:solidFill>
                  <a:srgbClr val="263238"/>
                </a:solidFill>
                <a:effectLst/>
                <a:uLnTx/>
                <a:uFillTx/>
                <a:latin typeface="Aptos"/>
                <a:ea typeface="+mn-ea"/>
                <a:cs typeface="+mn-cs"/>
              </a:rPr>
              <a:t> </a:t>
            </a:r>
            <a:r>
              <a:rPr kumimoji="0" sz="1330" b="0" i="0" u="none" strike="noStrike" kern="1200" cap="none" spc="0" normalizeH="0" baseline="0" noProof="0" dirty="0" err="1">
                <a:ln>
                  <a:noFill/>
                </a:ln>
                <a:solidFill>
                  <a:srgbClr val="263238"/>
                </a:solidFill>
                <a:effectLst/>
                <a:uLnTx/>
                <a:uFillTx/>
                <a:latin typeface="Aptos"/>
                <a:ea typeface="+mn-ea"/>
                <a:cs typeface="+mn-cs"/>
              </a:rPr>
              <a:t>την</a:t>
            </a:r>
            <a:r>
              <a:rPr kumimoji="0" sz="1330" b="0" i="0" u="none" strike="noStrike" kern="1200" cap="none" spc="0" normalizeH="0" baseline="0" noProof="0" dirty="0">
                <a:ln>
                  <a:noFill/>
                </a:ln>
                <a:solidFill>
                  <a:srgbClr val="263238"/>
                </a:solidFill>
                <a:effectLst/>
                <a:uLnTx/>
                <a:uFillTx/>
                <a:latin typeface="Aptos"/>
                <a:ea typeface="+mn-ea"/>
                <a:cs typeface="+mn-cs"/>
              </a:rPr>
              <a:t> π</a:t>
            </a:r>
            <a:r>
              <a:rPr kumimoji="0" sz="1330" b="0" i="0" u="none" strike="noStrike" kern="1200" cap="none" spc="0" normalizeH="0" baseline="0" noProof="0" dirty="0" err="1">
                <a:ln>
                  <a:noFill/>
                </a:ln>
                <a:solidFill>
                  <a:srgbClr val="263238"/>
                </a:solidFill>
                <a:effectLst/>
                <a:uLnTx/>
                <a:uFillTx/>
                <a:latin typeface="Aptos"/>
                <a:ea typeface="+mn-ea"/>
                <a:cs typeface="+mn-cs"/>
              </a:rPr>
              <a:t>όρτ</a:t>
            </a:r>
            <a:r>
              <a:rPr kumimoji="0" sz="1330" b="0" i="0" u="none" strike="noStrike" kern="1200" cap="none" spc="0" normalizeH="0" baseline="0" noProof="0" dirty="0">
                <a:ln>
                  <a:noFill/>
                </a:ln>
                <a:solidFill>
                  <a:srgbClr val="263238"/>
                </a:solidFill>
                <a:effectLst/>
                <a:uLnTx/>
                <a:uFillTx/>
                <a:latin typeface="Aptos"/>
                <a:ea typeface="+mn-ea"/>
                <a:cs typeface="+mn-cs"/>
              </a:rPr>
              <a:t>α. Ο </a:t>
            </a:r>
            <a:r>
              <a:rPr kumimoji="0" sz="1330" b="0" i="0" u="none" strike="noStrike" kern="1200" cap="none" spc="0" normalizeH="0" baseline="0" noProof="0" dirty="0" err="1">
                <a:ln>
                  <a:noFill/>
                </a:ln>
                <a:solidFill>
                  <a:srgbClr val="263238"/>
                </a:solidFill>
                <a:effectLst/>
                <a:uLnTx/>
                <a:uFillTx/>
                <a:latin typeface="Aptos"/>
                <a:ea typeface="+mn-ea"/>
                <a:cs typeface="+mn-cs"/>
              </a:rPr>
              <a:t>Βάτρ</a:t>
            </a:r>
            <a:r>
              <a:rPr kumimoji="0" sz="1330" b="0" i="0" u="none" strike="noStrike" kern="1200" cap="none" spc="0" normalizeH="0" baseline="0" noProof="0" dirty="0">
                <a:ln>
                  <a:noFill/>
                </a:ln>
                <a:solidFill>
                  <a:srgbClr val="263238"/>
                </a:solidFill>
                <a:effectLst/>
                <a:uLnTx/>
                <a:uFillTx/>
                <a:latin typeface="Aptos"/>
                <a:ea typeface="+mn-ea"/>
                <a:cs typeface="+mn-cs"/>
              </a:rPr>
              <a:t>αχος του έδωσε ένα μπισκότο. Ο </a:t>
            </a:r>
            <a:r>
              <a:rPr kumimoji="0" sz="1330" b="0" i="0" u="none" strike="noStrike" kern="1200" cap="none" spc="0" normalizeH="0" baseline="0" noProof="0" dirty="0" err="1">
                <a:ln>
                  <a:noFill/>
                </a:ln>
                <a:solidFill>
                  <a:srgbClr val="263238"/>
                </a:solidFill>
                <a:effectLst/>
                <a:uLnTx/>
                <a:uFillTx/>
                <a:latin typeface="Aptos"/>
                <a:ea typeface="+mn-ea"/>
                <a:cs typeface="+mn-cs"/>
              </a:rPr>
              <a:t>Φρύνος</a:t>
            </a:r>
            <a:r>
              <a:rPr kumimoji="0" sz="1330" b="0" i="0" u="none" strike="noStrike" kern="1200" cap="none" spc="0" normalizeH="0" baseline="0" noProof="0" dirty="0">
                <a:ln>
                  <a:noFill/>
                </a:ln>
                <a:solidFill>
                  <a:srgbClr val="263238"/>
                </a:solidFill>
                <a:effectLst/>
                <a:uLnTx/>
                <a:uFillTx/>
                <a:latin typeface="Aptos"/>
                <a:ea typeface="+mn-ea"/>
                <a:cs typeface="+mn-cs"/>
              </a:rPr>
              <a:t> </a:t>
            </a:r>
            <a:r>
              <a:rPr kumimoji="0" sz="1330" b="0" i="0" u="none" strike="noStrike" kern="1200" cap="none" spc="0" normalizeH="0" baseline="0" noProof="0" dirty="0" err="1">
                <a:ln>
                  <a:noFill/>
                </a:ln>
                <a:solidFill>
                  <a:srgbClr val="263238"/>
                </a:solidFill>
                <a:effectLst/>
                <a:uLnTx/>
                <a:uFillTx/>
                <a:latin typeface="Aptos"/>
                <a:ea typeface="+mn-ea"/>
                <a:cs typeface="+mn-cs"/>
              </a:rPr>
              <a:t>το</a:t>
            </a:r>
            <a:r>
              <a:rPr kumimoji="0" sz="1330" b="0" i="0" u="none" strike="noStrike" kern="1200" cap="none" spc="0" normalizeH="0" baseline="0" noProof="0" dirty="0">
                <a:ln>
                  <a:noFill/>
                </a:ln>
                <a:solidFill>
                  <a:srgbClr val="263238"/>
                </a:solidFill>
                <a:effectLst/>
                <a:uLnTx/>
                <a:uFillTx/>
                <a:latin typeface="Aptos"/>
                <a:ea typeface="+mn-ea"/>
                <a:cs typeface="+mn-cs"/>
              </a:rPr>
              <a:t> </a:t>
            </a:r>
            <a:r>
              <a:rPr kumimoji="0" sz="1330" b="0" i="0" u="none" strike="noStrike" kern="1200" cap="none" spc="0" normalizeH="0" baseline="0" noProof="0" dirty="0" err="1">
                <a:ln>
                  <a:noFill/>
                </a:ln>
                <a:solidFill>
                  <a:srgbClr val="263238"/>
                </a:solidFill>
                <a:effectLst/>
                <a:uLnTx/>
                <a:uFillTx/>
                <a:latin typeface="Aptos"/>
                <a:ea typeface="+mn-ea"/>
                <a:cs typeface="+mn-cs"/>
              </a:rPr>
              <a:t>δάγκωσε</a:t>
            </a:r>
            <a:r>
              <a:rPr kumimoji="0" sz="1330" b="0" i="0" u="none" strike="noStrike" kern="1200" cap="none" spc="0" normalizeH="0" baseline="0" noProof="0" dirty="0">
                <a:ln>
                  <a:noFill/>
                </a:ln>
                <a:solidFill>
                  <a:srgbClr val="263238"/>
                </a:solidFill>
                <a:effectLst/>
                <a:uLnTx/>
                <a:uFillTx/>
                <a:latin typeface="Aptos"/>
                <a:ea typeface="+mn-ea"/>
                <a:cs typeface="+mn-cs"/>
              </a:rPr>
              <a:t> και τα </a:t>
            </a:r>
            <a:r>
              <a:rPr kumimoji="0" sz="1330" b="0" i="0" u="none" strike="noStrike" kern="1200" cap="none" spc="0" normalizeH="0" baseline="0" noProof="0" dirty="0" err="1">
                <a:ln>
                  <a:noFill/>
                </a:ln>
                <a:solidFill>
                  <a:srgbClr val="263238"/>
                </a:solidFill>
                <a:effectLst/>
                <a:uLnTx/>
                <a:uFillTx/>
                <a:latin typeface="Aptos"/>
                <a:ea typeface="+mn-ea"/>
                <a:cs typeface="+mn-cs"/>
              </a:rPr>
              <a:t>μάτι</a:t>
            </a:r>
            <a:r>
              <a:rPr kumimoji="0" sz="1330" b="0" i="0" u="none" strike="noStrike" kern="1200" cap="none" spc="0" normalizeH="0" baseline="0" noProof="0" dirty="0">
                <a:ln>
                  <a:noFill/>
                </a:ln>
                <a:solidFill>
                  <a:srgbClr val="263238"/>
                </a:solidFill>
                <a:effectLst/>
                <a:uLnTx/>
                <a:uFillTx/>
                <a:latin typeface="Aptos"/>
                <a:ea typeface="+mn-ea"/>
                <a:cs typeface="+mn-cs"/>
              </a:rPr>
              <a:t>α του άνοιξαν διάπλατα. «</a:t>
            </a:r>
            <a:r>
              <a:rPr kumimoji="0" sz="1330" b="0" i="0" u="none" strike="noStrike" kern="1200" cap="none" spc="0" normalizeH="0" baseline="0" noProof="0" dirty="0" err="1">
                <a:ln>
                  <a:noFill/>
                </a:ln>
                <a:solidFill>
                  <a:srgbClr val="263238"/>
                </a:solidFill>
                <a:effectLst/>
                <a:uLnTx/>
                <a:uFillTx/>
                <a:latin typeface="Aptos"/>
                <a:ea typeface="+mn-ea"/>
                <a:cs typeface="+mn-cs"/>
              </a:rPr>
              <a:t>Αυτά</a:t>
            </a:r>
            <a:r>
              <a:rPr kumimoji="0" sz="1330" b="0" i="0" u="none" strike="noStrike" kern="1200" cap="none" spc="0" normalizeH="0" baseline="0" noProof="0" dirty="0">
                <a:ln>
                  <a:noFill/>
                </a:ln>
                <a:solidFill>
                  <a:srgbClr val="263238"/>
                </a:solidFill>
                <a:effectLst/>
                <a:uLnTx/>
                <a:uFillTx/>
                <a:latin typeface="Aptos"/>
                <a:ea typeface="+mn-ea"/>
                <a:cs typeface="+mn-cs"/>
              </a:rPr>
              <a:t>», </a:t>
            </a:r>
            <a:r>
              <a:rPr kumimoji="0" sz="1330" b="0" i="0" u="none" strike="noStrike" kern="1200" cap="none" spc="0" normalizeH="0" baseline="0" noProof="0" dirty="0" err="1">
                <a:ln>
                  <a:noFill/>
                </a:ln>
                <a:solidFill>
                  <a:srgbClr val="263238"/>
                </a:solidFill>
                <a:effectLst/>
                <a:uLnTx/>
                <a:uFillTx/>
                <a:latin typeface="Aptos"/>
                <a:ea typeface="+mn-ea"/>
                <a:cs typeface="+mn-cs"/>
              </a:rPr>
              <a:t>εί</a:t>
            </a:r>
            <a:r>
              <a:rPr kumimoji="0" sz="1330" b="0" i="0" u="none" strike="noStrike" kern="1200" cap="none" spc="0" normalizeH="0" baseline="0" noProof="0" dirty="0">
                <a:ln>
                  <a:noFill/>
                </a:ln>
                <a:solidFill>
                  <a:srgbClr val="263238"/>
                </a:solidFill>
                <a:effectLst/>
                <a:uLnTx/>
                <a:uFillTx/>
                <a:latin typeface="Aptos"/>
                <a:ea typeface="+mn-ea"/>
                <a:cs typeface="+mn-cs"/>
              </a:rPr>
              <a:t>πε πολύ σοβαρά, «είναι τα καλύτερα μπισκότα που έχω φάει ποτέ στη ζωή μου.»</a:t>
            </a:r>
          </a:p>
          <a:p>
            <a:pPr marL="0" marR="0" lvl="0" indent="0" algn="l" defTabSz="457200" rtl="0" eaLnBrk="1" fontAlgn="auto" latinLnBrk="0" hangingPunct="1">
              <a:lnSpc>
                <a:spcPct val="100000"/>
              </a:lnSpc>
              <a:spcBef>
                <a:spcPts val="0"/>
              </a:spcBef>
              <a:spcAft>
                <a:spcPts val="200"/>
              </a:spcAft>
              <a:buClrTx/>
              <a:buSzTx/>
              <a:buFontTx/>
              <a:buNone/>
              <a:tabLst/>
              <a:defRPr/>
            </a:pPr>
            <a:endParaRPr kumimoji="0" sz="133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330" b="0" i="0" u="none" strike="noStrike" kern="1200" cap="none" spc="0" normalizeH="0" baseline="0" noProof="0" dirty="0" err="1">
                <a:ln>
                  <a:noFill/>
                </a:ln>
                <a:solidFill>
                  <a:srgbClr val="263238"/>
                </a:solidFill>
                <a:effectLst/>
                <a:uLnTx/>
                <a:uFillTx/>
                <a:latin typeface="Aptos"/>
                <a:ea typeface="+mn-ea"/>
                <a:cs typeface="+mn-cs"/>
              </a:rPr>
              <a:t>Έφ</a:t>
            </a:r>
            <a:r>
              <a:rPr kumimoji="0" sz="1330" b="0" i="0" u="none" strike="noStrike" kern="1200" cap="none" spc="0" normalizeH="0" baseline="0" noProof="0" dirty="0">
                <a:ln>
                  <a:noFill/>
                </a:ln>
                <a:solidFill>
                  <a:srgbClr val="263238"/>
                </a:solidFill>
                <a:effectLst/>
                <a:uLnTx/>
                <a:uFillTx/>
                <a:latin typeface="Aptos"/>
                <a:ea typeface="+mn-ea"/>
                <a:cs typeface="+mn-cs"/>
              </a:rPr>
              <a:t>αγε άλλο ένα. Και </a:t>
            </a:r>
            <a:r>
              <a:rPr kumimoji="0" sz="1330" b="0" i="0" u="none" strike="noStrike" kern="1200" cap="none" spc="0" normalizeH="0" baseline="0" noProof="0" dirty="0" err="1">
                <a:ln>
                  <a:noFill/>
                </a:ln>
                <a:solidFill>
                  <a:srgbClr val="263238"/>
                </a:solidFill>
                <a:effectLst/>
                <a:uLnTx/>
                <a:uFillTx/>
                <a:latin typeface="Aptos"/>
                <a:ea typeface="+mn-ea"/>
                <a:cs typeface="+mn-cs"/>
              </a:rPr>
              <a:t>μετά</a:t>
            </a:r>
            <a:r>
              <a:rPr kumimoji="0" sz="1330" b="0" i="0" u="none" strike="noStrike" kern="1200" cap="none" spc="0" normalizeH="0" baseline="0" noProof="0" dirty="0">
                <a:ln>
                  <a:noFill/>
                </a:ln>
                <a:solidFill>
                  <a:srgbClr val="263238"/>
                </a:solidFill>
                <a:effectLst/>
                <a:uLnTx/>
                <a:uFillTx/>
                <a:latin typeface="Aptos"/>
                <a:ea typeface="+mn-ea"/>
                <a:cs typeface="+mn-cs"/>
              </a:rPr>
              <a:t> </a:t>
            </a:r>
            <a:r>
              <a:rPr kumimoji="0" sz="1330" b="0" i="0" u="none" strike="noStrike" kern="1200" cap="none" spc="0" normalizeH="0" baseline="0" noProof="0" dirty="0" err="1">
                <a:ln>
                  <a:noFill/>
                </a:ln>
                <a:solidFill>
                  <a:srgbClr val="263238"/>
                </a:solidFill>
                <a:effectLst/>
                <a:uLnTx/>
                <a:uFillTx/>
                <a:latin typeface="Aptos"/>
                <a:ea typeface="+mn-ea"/>
                <a:cs typeface="+mn-cs"/>
              </a:rPr>
              <a:t>άλλο</a:t>
            </a:r>
            <a:r>
              <a:rPr kumimoji="0" sz="1330" b="0" i="0" u="none" strike="noStrike" kern="1200" cap="none" spc="0" normalizeH="0" baseline="0" noProof="0" dirty="0">
                <a:ln>
                  <a:noFill/>
                </a:ln>
                <a:solidFill>
                  <a:srgbClr val="263238"/>
                </a:solidFill>
                <a:effectLst/>
                <a:uLnTx/>
                <a:uFillTx/>
                <a:latin typeface="Aptos"/>
                <a:ea typeface="+mn-ea"/>
                <a:cs typeface="+mn-cs"/>
              </a:rPr>
              <a:t> </a:t>
            </a:r>
            <a:r>
              <a:rPr kumimoji="0" sz="1330" b="0" i="0" u="none" strike="noStrike" kern="1200" cap="none" spc="0" normalizeH="0" baseline="0" noProof="0" dirty="0" err="1">
                <a:ln>
                  <a:noFill/>
                </a:ln>
                <a:solidFill>
                  <a:srgbClr val="263238"/>
                </a:solidFill>
                <a:effectLst/>
                <a:uLnTx/>
                <a:uFillTx/>
                <a:latin typeface="Aptos"/>
                <a:ea typeface="+mn-ea"/>
                <a:cs typeface="+mn-cs"/>
              </a:rPr>
              <a:t>έν</a:t>
            </a:r>
            <a:r>
              <a:rPr kumimoji="0" sz="1330" b="0" i="0" u="none" strike="noStrike" kern="1200" cap="none" spc="0" normalizeH="0" baseline="0" noProof="0" dirty="0">
                <a:ln>
                  <a:noFill/>
                </a:ln>
                <a:solidFill>
                  <a:srgbClr val="263238"/>
                </a:solidFill>
                <a:effectLst/>
                <a:uLnTx/>
                <a:uFillTx/>
                <a:latin typeface="Aptos"/>
                <a:ea typeface="+mn-ea"/>
                <a:cs typeface="+mn-cs"/>
              </a:rPr>
              <a:t>α. Ο </a:t>
            </a:r>
            <a:r>
              <a:rPr kumimoji="0" sz="1330" b="0" i="0" u="none" strike="noStrike" kern="1200" cap="none" spc="0" normalizeH="0" baseline="0" noProof="0" dirty="0" err="1">
                <a:ln>
                  <a:noFill/>
                </a:ln>
                <a:solidFill>
                  <a:srgbClr val="263238"/>
                </a:solidFill>
                <a:effectLst/>
                <a:uLnTx/>
                <a:uFillTx/>
                <a:latin typeface="Aptos"/>
                <a:ea typeface="+mn-ea"/>
                <a:cs typeface="+mn-cs"/>
              </a:rPr>
              <a:t>Βάτρ</a:t>
            </a:r>
            <a:r>
              <a:rPr kumimoji="0" sz="1330" b="0" i="0" u="none" strike="noStrike" kern="1200" cap="none" spc="0" normalizeH="0" baseline="0" noProof="0" dirty="0">
                <a:ln>
                  <a:noFill/>
                </a:ln>
                <a:solidFill>
                  <a:srgbClr val="263238"/>
                </a:solidFill>
                <a:effectLst/>
                <a:uLnTx/>
                <a:uFillTx/>
                <a:latin typeface="Aptos"/>
                <a:ea typeface="+mn-ea"/>
                <a:cs typeface="+mn-cs"/>
              </a:rPr>
              <a:t>αχος έφαγε κι εκείνος άλλο ένα. Και </a:t>
            </a:r>
            <a:r>
              <a:rPr kumimoji="0" sz="1330" b="0" i="0" u="none" strike="noStrike" kern="1200" cap="none" spc="0" normalizeH="0" baseline="0" noProof="0" dirty="0" err="1">
                <a:ln>
                  <a:noFill/>
                </a:ln>
                <a:solidFill>
                  <a:srgbClr val="263238"/>
                </a:solidFill>
                <a:effectLst/>
                <a:uLnTx/>
                <a:uFillTx/>
                <a:latin typeface="Aptos"/>
                <a:ea typeface="+mn-ea"/>
                <a:cs typeface="+mn-cs"/>
              </a:rPr>
              <a:t>ύστερ</a:t>
            </a:r>
            <a:r>
              <a:rPr kumimoji="0" sz="1330" b="0" i="0" u="none" strike="noStrike" kern="1200" cap="none" spc="0" normalizeH="0" baseline="0" noProof="0" dirty="0">
                <a:ln>
                  <a:noFill/>
                </a:ln>
                <a:solidFill>
                  <a:srgbClr val="263238"/>
                </a:solidFill>
                <a:effectLst/>
                <a:uLnTx/>
                <a:uFillTx/>
                <a:latin typeface="Aptos"/>
                <a:ea typeface="+mn-ea"/>
                <a:cs typeface="+mn-cs"/>
              </a:rPr>
              <a:t>α άλλο ένα.</a:t>
            </a:r>
          </a:p>
        </p:txBody>
      </p:sp>
      <p:pic>
        <p:nvPicPr>
          <p:cNvPr id="7" name="Picture 6" descr="image27.jpg"/>
          <p:cNvPicPr>
            <a:picLocks noChangeAspect="1"/>
          </p:cNvPicPr>
          <p:nvPr/>
        </p:nvPicPr>
        <p:blipFill>
          <a:blip r:embed="rId2"/>
          <a:stretch>
            <a:fillRect/>
          </a:stretch>
        </p:blipFill>
        <p:spPr>
          <a:xfrm>
            <a:off x="8001000" y="2743200"/>
            <a:ext cx="2743200" cy="1645920"/>
          </a:xfrm>
          <a:prstGeom prst="rect">
            <a:avLst/>
          </a:prstGeom>
        </p:spPr>
      </p:pic>
      <p:sp>
        <p:nvSpPr>
          <p:cNvPr id="8" name="TextBox 7"/>
          <p:cNvSpPr txBox="1"/>
          <p:nvPr/>
        </p:nvSpPr>
        <p:spPr>
          <a:xfrm>
            <a:off x="7818120" y="5074920"/>
            <a:ext cx="3291840" cy="41148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200"/>
              </a:spcAft>
              <a:buClrTx/>
              <a:buSzTx/>
              <a:buFontTx/>
              <a:buNone/>
              <a:tabLst/>
              <a:defRPr/>
            </a:pPr>
            <a:r>
              <a:rPr kumimoji="0" sz="950" b="0" i="1" u="none" strike="noStrike" kern="1200" cap="none" spc="0" normalizeH="0" baseline="0" noProof="0">
                <a:ln>
                  <a:noFill/>
                </a:ln>
                <a:solidFill>
                  <a:srgbClr val="6C7A82"/>
                </a:solidFill>
                <a:effectLst/>
                <a:uLnTx/>
                <a:uFillTx/>
                <a:latin typeface="Aptos"/>
                <a:ea typeface="+mn-ea"/>
                <a:cs typeface="+mn-cs"/>
              </a:rPr>
              <a:t>Απόδοση της ιστορίας Frog and Toad: Cookies του Arnold Lobel.</a:t>
            </a:r>
          </a:p>
        </p:txBody>
      </p:sp>
      <p:sp>
        <p:nvSpPr>
          <p:cNvPr id="9" name="Rectangle 8"/>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TextBox 9"/>
          <p:cNvSpPr txBox="1"/>
          <p:nvPr/>
        </p:nvSpPr>
        <p:spPr>
          <a:xfrm>
            <a:off x="530352" y="6537960"/>
            <a:ext cx="530352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750" b="1" i="0" u="none" strike="noStrike" kern="1200" cap="none" spc="0" normalizeH="0" baseline="0" noProof="0">
                <a:ln>
                  <a:noFill/>
                </a:ln>
                <a:solidFill>
                  <a:srgbClr val="6C7A82"/>
                </a:solidFill>
                <a:effectLst/>
                <a:uLnTx/>
                <a:uFillTx/>
                <a:latin typeface="Aptos"/>
                <a:ea typeface="+mn-ea"/>
                <a:cs typeface="+mn-cs"/>
              </a:rPr>
              <a:t>ΗΘΙΚΗ • Γ΄ ΔΗΜΟΤΙΚΟΥ • ΘΕΜΑΤΙΚΗ ΕΝΟΤΗΤΑ 8</a:t>
            </a:r>
          </a:p>
        </p:txBody>
      </p:sp>
      <p:sp>
        <p:nvSpPr>
          <p:cNvPr id="11" name="TextBox 10">
            <a:extLst>
              <a:ext uri="{FF2B5EF4-FFF2-40B4-BE49-F238E27FC236}">
                <a16:creationId xmlns:a16="http://schemas.microsoft.com/office/drawing/2014/main" id="{383367A5-237C-E7D8-DFA4-C4E6292A1190}"/>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33</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4" name="TextBox 3"/>
          <p:cNvSpPr txBox="1"/>
          <p:nvPr/>
        </p:nvSpPr>
        <p:spPr>
          <a:xfrm>
            <a:off x="694944" y="1371600"/>
            <a:ext cx="10332720" cy="301621"/>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600" b="0" i="0" u="none" strike="noStrike" kern="1200" cap="none" spc="0" normalizeH="0" baseline="0" noProof="0" dirty="0" err="1">
                <a:ln>
                  <a:noFill/>
                </a:ln>
                <a:solidFill>
                  <a:srgbClr val="6C7A82"/>
                </a:solidFill>
                <a:effectLst/>
                <a:uLnTx/>
                <a:uFillTx/>
                <a:latin typeface="Aptos"/>
                <a:ea typeface="+mn-ea"/>
                <a:cs typeface="+mn-cs"/>
              </a:rPr>
              <a:t>Μέρος</a:t>
            </a:r>
            <a:r>
              <a:rPr kumimoji="0" sz="1600" b="0" i="0" u="none" strike="noStrike" kern="1200" cap="none" spc="0" normalizeH="0" baseline="0" noProof="0" dirty="0">
                <a:ln>
                  <a:noFill/>
                </a:ln>
                <a:solidFill>
                  <a:srgbClr val="6C7A82"/>
                </a:solidFill>
                <a:effectLst/>
                <a:uLnTx/>
                <a:uFillTx/>
                <a:latin typeface="Aptos"/>
                <a:ea typeface="+mn-ea"/>
                <a:cs typeface="+mn-cs"/>
              </a:rPr>
              <a:t> Β</a:t>
            </a:r>
          </a:p>
        </p:txBody>
      </p:sp>
      <p:sp>
        <p:nvSpPr>
          <p:cNvPr id="5" name="Rounded Rectangle 4"/>
          <p:cNvSpPr/>
          <p:nvPr/>
        </p:nvSpPr>
        <p:spPr>
          <a:xfrm>
            <a:off x="822960" y="1874519"/>
            <a:ext cx="6949440" cy="4297680"/>
          </a:xfrm>
          <a:prstGeom prst="roundRect">
            <a:avLst/>
          </a:prstGeom>
          <a:solidFill>
            <a:srgbClr val="E8D9B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1078992" y="2139696"/>
            <a:ext cx="6446520" cy="373075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270" b="0" i="0" u="none" strike="noStrike" kern="1200" cap="none" spc="0" normalizeH="0" baseline="0" noProof="0">
                <a:ln>
                  <a:noFill/>
                </a:ln>
                <a:solidFill>
                  <a:srgbClr val="263238"/>
                </a:solidFill>
                <a:effectLst/>
                <a:uLnTx/>
                <a:uFillTx/>
                <a:latin typeface="Aptos"/>
                <a:ea typeface="+mn-ea"/>
                <a:cs typeface="+mn-cs"/>
              </a:rPr>
              <a:t>Τα μπισκότα ήταν τραγανά στις άκρες, μαλακά στη μέση και τόσο νόστιμα που κανένα από τα δύο φιλαράκια δεν ήθελε να σταματήσει. Το ένα μπισκότο έφερνε το άλλο, όπως η μία σκανταλιά φέρνει τη δεύτερη και μετά όλοι κάνουν τους έκπληκτους.</a:t>
            </a:r>
          </a:p>
          <a:p>
            <a:pPr marL="0" marR="0" lvl="0" indent="0" algn="l" defTabSz="457200" rtl="0" eaLnBrk="1" fontAlgn="auto" latinLnBrk="0" hangingPunct="1">
              <a:lnSpc>
                <a:spcPct val="100000"/>
              </a:lnSpc>
              <a:spcBef>
                <a:spcPts val="0"/>
              </a:spcBef>
              <a:spcAft>
                <a:spcPts val="200"/>
              </a:spcAft>
              <a:buClrTx/>
              <a:buSzTx/>
              <a:buFontTx/>
              <a:buNone/>
              <a:tabLst/>
              <a:defRPr/>
            </a:pPr>
            <a:endParaRPr kumimoji="0" sz="1270" b="0" i="0" u="none" strike="noStrike" kern="1200" cap="none" spc="0" normalizeH="0" baseline="0" noProof="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270" b="0" i="0" u="none" strike="noStrike" kern="1200" cap="none" spc="0" normalizeH="0" baseline="0" noProof="0">
                <a:ln>
                  <a:noFill/>
                </a:ln>
                <a:solidFill>
                  <a:srgbClr val="263238"/>
                </a:solidFill>
                <a:effectLst/>
                <a:uLnTx/>
                <a:uFillTx/>
                <a:latin typeface="Aptos"/>
                <a:ea typeface="+mn-ea"/>
                <a:cs typeface="+mn-cs"/>
              </a:rPr>
              <a:t>Κάποια στιγμή ο Βάτραχος είπε, με το στόμα ακόμη γεμάτο: «Ξέρεις, Φρύνε, νομίζω ότι πρέπει να σταματήσουμε. Αν συνεχίσουμε έτσι, θα πονέσει η κοιλιά μας.»</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270" b="0" i="0" u="none" strike="noStrike" kern="1200" cap="none" spc="0" normalizeH="0" baseline="0" noProof="0">
                <a:ln>
                  <a:noFill/>
                </a:ln>
                <a:solidFill>
                  <a:srgbClr val="263238"/>
                </a:solidFill>
                <a:effectLst/>
                <a:uLnTx/>
                <a:uFillTx/>
                <a:latin typeface="Aptos"/>
                <a:ea typeface="+mn-ea"/>
                <a:cs typeface="+mn-cs"/>
              </a:rPr>
              <a:t>Ο Φρύνος συμφώνησε. «Έχεις δίκιο. Ας φάμε ένα τελευταίο μπισκότο και μετά θα σταματήσουμε.»</a:t>
            </a:r>
          </a:p>
          <a:p>
            <a:pPr marL="0" marR="0" lvl="0" indent="0" algn="l" defTabSz="457200" rtl="0" eaLnBrk="1" fontAlgn="auto" latinLnBrk="0" hangingPunct="1">
              <a:lnSpc>
                <a:spcPct val="100000"/>
              </a:lnSpc>
              <a:spcBef>
                <a:spcPts val="0"/>
              </a:spcBef>
              <a:spcAft>
                <a:spcPts val="200"/>
              </a:spcAft>
              <a:buClrTx/>
              <a:buSzTx/>
              <a:buFontTx/>
              <a:buNone/>
              <a:tabLst/>
              <a:defRPr/>
            </a:pPr>
            <a:endParaRPr kumimoji="0" sz="1270" b="0" i="0" u="none" strike="noStrike" kern="1200" cap="none" spc="0" normalizeH="0" baseline="0" noProof="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270" b="0" i="0" u="none" strike="noStrike" kern="1200" cap="none" spc="0" normalizeH="0" baseline="0" noProof="0">
                <a:ln>
                  <a:noFill/>
                </a:ln>
                <a:solidFill>
                  <a:srgbClr val="263238"/>
                </a:solidFill>
                <a:effectLst/>
                <a:uLnTx/>
                <a:uFillTx/>
                <a:latin typeface="Aptos"/>
                <a:ea typeface="+mn-ea"/>
                <a:cs typeface="+mn-cs"/>
              </a:rPr>
              <a:t>Έφαγαν λοιπόν ένα τελευταίο μπισκότο. Στο μπολ όμως είχαν μείνει πολλά ακόμη.</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270" b="0" i="0" u="none" strike="noStrike" kern="1200" cap="none" spc="0" normalizeH="0" baseline="0" noProof="0">
                <a:ln>
                  <a:noFill/>
                </a:ln>
                <a:solidFill>
                  <a:srgbClr val="263238"/>
                </a:solidFill>
                <a:effectLst/>
                <a:uLnTx/>
                <a:uFillTx/>
                <a:latin typeface="Aptos"/>
                <a:ea typeface="+mn-ea"/>
                <a:cs typeface="+mn-cs"/>
              </a:rPr>
              <a:t>Ο Φρύνος τα κοίταξε. Ο Βάτραχος τα κοίταξε. Τα μπισκότα τους κοίταξαν κι αυτά — ή έτσι τουλάχιστον τους φάνηκε.</a:t>
            </a:r>
          </a:p>
          <a:p>
            <a:pPr marL="0" marR="0" lvl="0" indent="0" algn="l" defTabSz="457200" rtl="0" eaLnBrk="1" fontAlgn="auto" latinLnBrk="0" hangingPunct="1">
              <a:lnSpc>
                <a:spcPct val="100000"/>
              </a:lnSpc>
              <a:spcBef>
                <a:spcPts val="0"/>
              </a:spcBef>
              <a:spcAft>
                <a:spcPts val="200"/>
              </a:spcAft>
              <a:buClrTx/>
              <a:buSzTx/>
              <a:buFontTx/>
              <a:buNone/>
              <a:tabLst/>
              <a:defRPr/>
            </a:pPr>
            <a:endParaRPr kumimoji="0" sz="1270" b="0" i="0" u="none" strike="noStrike" kern="1200" cap="none" spc="0" normalizeH="0" baseline="0" noProof="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270" b="0" i="0" u="none" strike="noStrike" kern="1200" cap="none" spc="0" normalizeH="0" baseline="0" noProof="0">
                <a:ln>
                  <a:noFill/>
                </a:ln>
                <a:solidFill>
                  <a:srgbClr val="263238"/>
                </a:solidFill>
                <a:effectLst/>
                <a:uLnTx/>
                <a:uFillTx/>
                <a:latin typeface="Aptos"/>
                <a:ea typeface="+mn-ea"/>
                <a:cs typeface="+mn-cs"/>
              </a:rPr>
              <a:t>«Βάτραχε», είπε ο Φρύνος, «ας φάμε ένα πραγματικά τελευταίο μπισκότο. Και μετά σταματάμε.» «Σωστά», είπε ο Βάτραχος.</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270" b="0" i="0" u="none" strike="noStrike" kern="1200" cap="none" spc="0" normalizeH="0" baseline="0" noProof="0">
                <a:ln>
                  <a:noFill/>
                </a:ln>
                <a:solidFill>
                  <a:srgbClr val="263238"/>
                </a:solidFill>
                <a:effectLst/>
                <a:uLnTx/>
                <a:uFillTx/>
                <a:latin typeface="Aptos"/>
                <a:ea typeface="+mn-ea"/>
                <a:cs typeface="+mn-cs"/>
              </a:rPr>
              <a:t>Και έφαγαν ένα πραγματικά τελευταίο μπισκότο. Ύστερα ο Βάτραχος πήρε άλλο ένα.</a:t>
            </a:r>
          </a:p>
        </p:txBody>
      </p:sp>
      <p:sp>
        <p:nvSpPr>
          <p:cNvPr id="7" name="Rounded Rectangle 6"/>
          <p:cNvSpPr/>
          <p:nvPr/>
        </p:nvSpPr>
        <p:spPr>
          <a:xfrm>
            <a:off x="8028431" y="1874519"/>
            <a:ext cx="3273552" cy="4297680"/>
          </a:xfrm>
          <a:prstGeom prst="roundRect">
            <a:avLst/>
          </a:prstGeom>
          <a:solidFill>
            <a:srgbClr val="E5EC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p:cNvSpPr txBox="1"/>
          <p:nvPr/>
        </p:nvSpPr>
        <p:spPr>
          <a:xfrm>
            <a:off x="8339327" y="2240280"/>
            <a:ext cx="2651760" cy="32004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200"/>
              </a:spcAft>
              <a:buClrTx/>
              <a:buSzTx/>
              <a:buFontTx/>
              <a:buNone/>
              <a:tabLst/>
              <a:defRPr/>
            </a:pPr>
            <a:r>
              <a:rPr kumimoji="0" sz="1650" b="1" i="0" u="none" strike="noStrike" kern="1200" cap="none" spc="0" normalizeH="0" baseline="0" noProof="0">
                <a:ln>
                  <a:noFill/>
                </a:ln>
                <a:solidFill>
                  <a:srgbClr val="24465B"/>
                </a:solidFill>
                <a:effectLst/>
                <a:uLnTx/>
                <a:uFillTx/>
                <a:latin typeface="Aptos Display"/>
                <a:ea typeface="+mn-ea"/>
                <a:cs typeface="+mn-cs"/>
              </a:rPr>
              <a:t>Ερωτήματα</a:t>
            </a:r>
          </a:p>
        </p:txBody>
      </p:sp>
      <p:sp>
        <p:nvSpPr>
          <p:cNvPr id="9" name="Oval 8"/>
          <p:cNvSpPr/>
          <p:nvPr/>
        </p:nvSpPr>
        <p:spPr>
          <a:xfrm>
            <a:off x="8339327" y="2971800"/>
            <a:ext cx="91440" cy="9144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TextBox 9"/>
          <p:cNvSpPr txBox="1"/>
          <p:nvPr/>
        </p:nvSpPr>
        <p:spPr>
          <a:xfrm>
            <a:off x="8540496" y="2880360"/>
            <a:ext cx="2404872" cy="82296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200" b="0" i="0" u="none" strike="noStrike" kern="1200" cap="none" spc="0" normalizeH="0" baseline="0" noProof="0">
                <a:ln>
                  <a:noFill/>
                </a:ln>
                <a:solidFill>
                  <a:srgbClr val="263238"/>
                </a:solidFill>
                <a:effectLst/>
                <a:uLnTx/>
                <a:uFillTx/>
                <a:latin typeface="Aptos"/>
                <a:ea typeface="+mn-ea"/>
                <a:cs typeface="+mn-cs"/>
              </a:rPr>
              <a:t>Αν λέω «μόνο ένα ακόμα» αλλά συνεχίζω, ελέγχω τον εαυτό μου;</a:t>
            </a:r>
          </a:p>
        </p:txBody>
      </p:sp>
      <p:sp>
        <p:nvSpPr>
          <p:cNvPr id="11" name="Oval 10"/>
          <p:cNvSpPr/>
          <p:nvPr/>
        </p:nvSpPr>
        <p:spPr>
          <a:xfrm>
            <a:off x="8339327" y="3794759"/>
            <a:ext cx="91440" cy="9144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8540496" y="3703320"/>
            <a:ext cx="2404872" cy="82296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200" b="0" i="0" u="none" strike="noStrike" kern="1200" cap="none" spc="0" normalizeH="0" baseline="0" noProof="0">
                <a:ln>
                  <a:noFill/>
                </a:ln>
                <a:solidFill>
                  <a:srgbClr val="263238"/>
                </a:solidFill>
                <a:effectLst/>
                <a:uLnTx/>
                <a:uFillTx/>
                <a:latin typeface="Aptos"/>
                <a:ea typeface="+mn-ea"/>
                <a:cs typeface="+mn-cs"/>
              </a:rPr>
              <a:t>Γιατί είναι τόσο δύσκολο να σταματήσουμε κάτι που μας αρέσει πολύ;</a:t>
            </a:r>
          </a:p>
        </p:txBody>
      </p:sp>
      <p:sp>
        <p:nvSpPr>
          <p:cNvPr id="13" name="Oval 12"/>
          <p:cNvSpPr/>
          <p:nvPr/>
        </p:nvSpPr>
        <p:spPr>
          <a:xfrm>
            <a:off x="8339327" y="4617720"/>
            <a:ext cx="91440" cy="9144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xtBox 13"/>
          <p:cNvSpPr txBox="1"/>
          <p:nvPr/>
        </p:nvSpPr>
        <p:spPr>
          <a:xfrm>
            <a:off x="8540496" y="4526280"/>
            <a:ext cx="2404872" cy="82296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200" b="0" i="0" u="none" strike="noStrike" kern="1200" cap="none" spc="0" normalizeH="0" baseline="0" noProof="0">
                <a:ln>
                  <a:noFill/>
                </a:ln>
                <a:solidFill>
                  <a:srgbClr val="263238"/>
                </a:solidFill>
                <a:effectLst/>
                <a:uLnTx/>
                <a:uFillTx/>
                <a:latin typeface="Aptos"/>
                <a:ea typeface="+mn-ea"/>
                <a:cs typeface="+mn-cs"/>
              </a:rPr>
              <a:t>Το να θέλω κάτι πολύ σημαίνει ότι πρέπει να το κάνω;</a:t>
            </a:r>
          </a:p>
        </p:txBody>
      </p:sp>
      <p:pic>
        <p:nvPicPr>
          <p:cNvPr id="15" name="Picture 14" descr="image13.jpeg"/>
          <p:cNvPicPr>
            <a:picLocks noChangeAspect="1"/>
          </p:cNvPicPr>
          <p:nvPr/>
        </p:nvPicPr>
        <p:blipFill>
          <a:blip r:embed="rId2"/>
          <a:stretch>
            <a:fillRect/>
          </a:stretch>
        </p:blipFill>
        <p:spPr>
          <a:xfrm>
            <a:off x="9189720" y="5193792"/>
            <a:ext cx="1417320" cy="796354"/>
          </a:xfrm>
          <a:prstGeom prst="rect">
            <a:avLst/>
          </a:prstGeom>
        </p:spPr>
      </p:pic>
      <p:sp>
        <p:nvSpPr>
          <p:cNvPr id="16" name="Rectangle 15"/>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p:cNvSpPr txBox="1"/>
          <p:nvPr/>
        </p:nvSpPr>
        <p:spPr>
          <a:xfrm>
            <a:off x="530352" y="6537960"/>
            <a:ext cx="530352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750" b="1" i="0" u="none" strike="noStrike" kern="1200" cap="none" spc="0" normalizeH="0" baseline="0" noProof="0">
                <a:ln>
                  <a:noFill/>
                </a:ln>
                <a:solidFill>
                  <a:srgbClr val="6C7A82"/>
                </a:solidFill>
                <a:effectLst/>
                <a:uLnTx/>
                <a:uFillTx/>
                <a:latin typeface="Aptos"/>
                <a:ea typeface="+mn-ea"/>
                <a:cs typeface="+mn-cs"/>
              </a:rPr>
              <a:t>ΗΘΙΚΗ • Γ΄ ΔΗΜΟΤΙΚΟΥ • ΘΕΜΑΤΙΚΗ ΕΝΟΤΗΤΑ 8</a:t>
            </a:r>
          </a:p>
        </p:txBody>
      </p:sp>
      <p:sp>
        <p:nvSpPr>
          <p:cNvPr id="3" name="TextBox 2">
            <a:extLst>
              <a:ext uri="{FF2B5EF4-FFF2-40B4-BE49-F238E27FC236}">
                <a16:creationId xmlns:a16="http://schemas.microsoft.com/office/drawing/2014/main" id="{444583C2-AF5D-E5F2-6FBB-5C64C91462A2}"/>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34</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4" name="TextBox 3"/>
          <p:cNvSpPr txBox="1"/>
          <p:nvPr/>
        </p:nvSpPr>
        <p:spPr>
          <a:xfrm>
            <a:off x="694944" y="1371600"/>
            <a:ext cx="10332720" cy="301621"/>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600" b="0" i="0" u="none" strike="noStrike" kern="1200" cap="none" spc="0" normalizeH="0" baseline="0" noProof="0" dirty="0" err="1">
                <a:ln>
                  <a:noFill/>
                </a:ln>
                <a:solidFill>
                  <a:srgbClr val="6C7A82"/>
                </a:solidFill>
                <a:effectLst/>
                <a:uLnTx/>
                <a:uFillTx/>
                <a:latin typeface="Aptos"/>
                <a:ea typeface="+mn-ea"/>
                <a:cs typeface="+mn-cs"/>
              </a:rPr>
              <a:t>Μέρος</a:t>
            </a:r>
            <a:r>
              <a:rPr kumimoji="0" sz="1600" b="0" i="0" u="none" strike="noStrike" kern="1200" cap="none" spc="0" normalizeH="0" baseline="0" noProof="0" dirty="0">
                <a:ln>
                  <a:noFill/>
                </a:ln>
                <a:solidFill>
                  <a:srgbClr val="6C7A82"/>
                </a:solidFill>
                <a:effectLst/>
                <a:uLnTx/>
                <a:uFillTx/>
                <a:latin typeface="Aptos"/>
                <a:ea typeface="+mn-ea"/>
                <a:cs typeface="+mn-cs"/>
              </a:rPr>
              <a:t> Γ΄</a:t>
            </a:r>
          </a:p>
        </p:txBody>
      </p:sp>
      <p:sp>
        <p:nvSpPr>
          <p:cNvPr id="5" name="Rounded Rectangle 4"/>
          <p:cNvSpPr/>
          <p:nvPr/>
        </p:nvSpPr>
        <p:spPr>
          <a:xfrm>
            <a:off x="868680" y="1874519"/>
            <a:ext cx="10378440" cy="3520440"/>
          </a:xfrm>
          <a:prstGeom prst="roundRect">
            <a:avLst/>
          </a:prstGeom>
          <a:solidFill>
            <a:srgbClr val="E5EC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1188720" y="2212848"/>
            <a:ext cx="9738360" cy="285292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350" b="0" i="0" u="none" strike="noStrike" kern="1200" cap="none" spc="0" normalizeH="0" baseline="0" noProof="0">
                <a:ln>
                  <a:noFill/>
                </a:ln>
                <a:solidFill>
                  <a:srgbClr val="263238"/>
                </a:solidFill>
                <a:effectLst/>
                <a:uLnTx/>
                <a:uFillTx/>
                <a:latin typeface="Aptos"/>
                <a:ea typeface="+mn-ea"/>
                <a:cs typeface="+mn-cs"/>
              </a:rPr>
              <a:t>«Πρέπει να σταματήσουμε!» φώναξε ο Φρύνος, ενώ κι εκείνος άπλωνε το χέρι του προς το μπολ.</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350" b="0" i="0" u="none" strike="noStrike" kern="1200" cap="none" spc="0" normalizeH="0" baseline="0" noProof="0">
                <a:ln>
                  <a:noFill/>
                </a:ln>
                <a:solidFill>
                  <a:srgbClr val="263238"/>
                </a:solidFill>
                <a:effectLst/>
                <a:uLnTx/>
                <a:uFillTx/>
                <a:latin typeface="Aptos"/>
                <a:ea typeface="+mn-ea"/>
                <a:cs typeface="+mn-cs"/>
              </a:rPr>
              <a:t>«Ναι», είπε ο Βάτραχος. «Αυτό που χρειαζόμαστε είναι δύναμη θέλησης.»</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350" b="0" i="0" u="none" strike="noStrike" kern="1200" cap="none" spc="0" normalizeH="0" baseline="0" noProof="0">
                <a:ln>
                  <a:noFill/>
                </a:ln>
                <a:solidFill>
                  <a:srgbClr val="263238"/>
                </a:solidFill>
                <a:effectLst/>
                <a:uLnTx/>
                <a:uFillTx/>
                <a:latin typeface="Aptos"/>
                <a:ea typeface="+mn-ea"/>
                <a:cs typeface="+mn-cs"/>
              </a:rPr>
              <a:t>Ο Φρύνος σταμάτησε να μασά. «Τι είναι η δύναμη θέλησης;»</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350" b="0" i="0" u="none" strike="noStrike" kern="1200" cap="none" spc="0" normalizeH="0" baseline="0" noProof="0">
                <a:ln>
                  <a:noFill/>
                </a:ln>
                <a:solidFill>
                  <a:srgbClr val="263238"/>
                </a:solidFill>
                <a:effectLst/>
                <a:uLnTx/>
                <a:uFillTx/>
                <a:latin typeface="Aptos"/>
                <a:ea typeface="+mn-ea"/>
                <a:cs typeface="+mn-cs"/>
              </a:rPr>
              <a:t>Ο Βάτραχος σκέφτηκε λίγο.</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350" b="0" i="0" u="none" strike="noStrike" kern="1200" cap="none" spc="0" normalizeH="0" baseline="0" noProof="0">
                <a:ln>
                  <a:noFill/>
                </a:ln>
                <a:solidFill>
                  <a:srgbClr val="263238"/>
                </a:solidFill>
                <a:effectLst/>
                <a:uLnTx/>
                <a:uFillTx/>
                <a:latin typeface="Aptos"/>
                <a:ea typeface="+mn-ea"/>
                <a:cs typeface="+mn-cs"/>
              </a:rPr>
              <a:t>«Δύναμη θέλησης είναι να προσπαθείς να μην κάνεις κάτι που θέλεις πάρα πολύ να κάνεις.»</a:t>
            </a:r>
          </a:p>
          <a:p>
            <a:pPr marL="0" marR="0" lvl="0" indent="0" algn="l" defTabSz="457200" rtl="0" eaLnBrk="1" fontAlgn="auto" latinLnBrk="0" hangingPunct="1">
              <a:lnSpc>
                <a:spcPct val="100000"/>
              </a:lnSpc>
              <a:spcBef>
                <a:spcPts val="0"/>
              </a:spcBef>
              <a:spcAft>
                <a:spcPts val="200"/>
              </a:spcAft>
              <a:buClrTx/>
              <a:buSzTx/>
              <a:buFontTx/>
              <a:buNone/>
              <a:tabLst/>
              <a:defRPr/>
            </a:pPr>
            <a:endParaRPr kumimoji="0" sz="1350" b="0" i="0" u="none" strike="noStrike" kern="1200" cap="none" spc="0" normalizeH="0" baseline="0" noProof="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350" b="0" i="0" u="none" strike="noStrike" kern="1200" cap="none" spc="0" normalizeH="0" baseline="0" noProof="0">
                <a:ln>
                  <a:noFill/>
                </a:ln>
                <a:solidFill>
                  <a:srgbClr val="263238"/>
                </a:solidFill>
                <a:effectLst/>
                <a:uLnTx/>
                <a:uFillTx/>
                <a:latin typeface="Aptos"/>
                <a:ea typeface="+mn-ea"/>
                <a:cs typeface="+mn-cs"/>
              </a:rPr>
              <a:t>Ο Φρύνος κοίταξε το μπολ. «Δηλαδή, σαν να προσπαθούμε να μην φάμε όλα αυτά τα μπισκότα;»</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350" b="0" i="0" u="none" strike="noStrike" kern="1200" cap="none" spc="0" normalizeH="0" baseline="0" noProof="0">
                <a:ln>
                  <a:noFill/>
                </a:ln>
                <a:solidFill>
                  <a:srgbClr val="263238"/>
                </a:solidFill>
                <a:effectLst/>
                <a:uLnTx/>
                <a:uFillTx/>
                <a:latin typeface="Aptos"/>
                <a:ea typeface="+mn-ea"/>
                <a:cs typeface="+mn-cs"/>
              </a:rPr>
              <a:t>«Ακριβώς», είπε ο Βάτραχος.</a:t>
            </a:r>
          </a:p>
          <a:p>
            <a:pPr marL="0" marR="0" lvl="0" indent="0" algn="l" defTabSz="457200" rtl="0" eaLnBrk="1" fontAlgn="auto" latinLnBrk="0" hangingPunct="1">
              <a:lnSpc>
                <a:spcPct val="100000"/>
              </a:lnSpc>
              <a:spcBef>
                <a:spcPts val="0"/>
              </a:spcBef>
              <a:spcAft>
                <a:spcPts val="200"/>
              </a:spcAft>
              <a:buClrTx/>
              <a:buSzTx/>
              <a:buFontTx/>
              <a:buNone/>
              <a:tabLst/>
              <a:defRPr/>
            </a:pPr>
            <a:endParaRPr kumimoji="0" sz="1350" b="0" i="0" u="none" strike="noStrike" kern="1200" cap="none" spc="0" normalizeH="0" baseline="0" noProof="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350" b="0" i="0" u="none" strike="noStrike" kern="1200" cap="none" spc="0" normalizeH="0" baseline="0" noProof="0">
                <a:ln>
                  <a:noFill/>
                </a:ln>
                <a:solidFill>
                  <a:srgbClr val="263238"/>
                </a:solidFill>
                <a:effectLst/>
                <a:uLnTx/>
                <a:uFillTx/>
                <a:latin typeface="Aptos"/>
                <a:ea typeface="+mn-ea"/>
                <a:cs typeface="+mn-cs"/>
              </a:rPr>
              <a:t>Πήρε λοιπόν τα μπισκότα και τα έβαλε σε ένα κουτί. «Να!» είπε. «Τώρα δεν θα φάμε άλλα μπισκότα.»</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350" b="0" i="0" u="none" strike="noStrike" kern="1200" cap="none" spc="0" normalizeH="0" baseline="0" noProof="0">
                <a:ln>
                  <a:noFill/>
                </a:ln>
                <a:solidFill>
                  <a:srgbClr val="263238"/>
                </a:solidFill>
                <a:effectLst/>
                <a:uLnTx/>
                <a:uFillTx/>
                <a:latin typeface="Aptos"/>
                <a:ea typeface="+mn-ea"/>
                <a:cs typeface="+mn-cs"/>
              </a:rPr>
              <a:t>Ο Φρύνος κοίταξε το κουτί. «Μα μπορούμε να ανοίξουμε το κουτί.»</a:t>
            </a:r>
          </a:p>
        </p:txBody>
      </p:sp>
      <p:sp>
        <p:nvSpPr>
          <p:cNvPr id="7" name="Rounded Rectangle 6"/>
          <p:cNvSpPr/>
          <p:nvPr/>
        </p:nvSpPr>
        <p:spPr>
          <a:xfrm>
            <a:off x="2331720" y="5623560"/>
            <a:ext cx="7498079" cy="438912"/>
          </a:xfrm>
          <a:prstGeom prst="roundRect">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p:cNvSpPr txBox="1"/>
          <p:nvPr/>
        </p:nvSpPr>
        <p:spPr>
          <a:xfrm>
            <a:off x="2542032" y="5733288"/>
            <a:ext cx="7086600" cy="201168"/>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200"/>
              </a:spcAft>
              <a:buClrTx/>
              <a:buSzTx/>
              <a:buFontTx/>
              <a:buNone/>
              <a:tabLst/>
              <a:defRPr/>
            </a:pPr>
            <a:r>
              <a:rPr kumimoji="0" sz="1170" b="1" i="0" u="none" strike="noStrike" kern="1200" cap="none" spc="0" normalizeH="0" baseline="0" noProof="0">
                <a:ln>
                  <a:noFill/>
                </a:ln>
                <a:solidFill>
                  <a:srgbClr val="FFFFFF"/>
                </a:solidFill>
                <a:effectLst/>
                <a:uLnTx/>
                <a:uFillTx/>
                <a:latin typeface="Aptos"/>
                <a:ea typeface="+mn-ea"/>
                <a:cs typeface="+mn-cs"/>
              </a:rPr>
              <a:t>«Δύναμη θέλησης είναι να προσπαθείς να μην κάνεις κάτι που θέλεις πάρα πολύ να κάνεις.»</a:t>
            </a:r>
          </a:p>
        </p:txBody>
      </p:sp>
      <p:sp>
        <p:nvSpPr>
          <p:cNvPr id="9" name="Rectangle 8"/>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TextBox 9"/>
          <p:cNvSpPr txBox="1"/>
          <p:nvPr/>
        </p:nvSpPr>
        <p:spPr>
          <a:xfrm>
            <a:off x="530352" y="6537960"/>
            <a:ext cx="530352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750" b="1" i="0" u="none" strike="noStrike" kern="1200" cap="none" spc="0" normalizeH="0" baseline="0" noProof="0">
                <a:ln>
                  <a:noFill/>
                </a:ln>
                <a:solidFill>
                  <a:srgbClr val="6C7A82"/>
                </a:solidFill>
                <a:effectLst/>
                <a:uLnTx/>
                <a:uFillTx/>
                <a:latin typeface="Aptos"/>
                <a:ea typeface="+mn-ea"/>
                <a:cs typeface="+mn-cs"/>
              </a:rPr>
              <a:t>ΗΘΙΚΗ • Γ΄ ΔΗΜΟΤΙΚΟΥ • ΘΕΜΑΤΙΚΗ ΕΝΟΤΗΤΑ 8</a:t>
            </a:r>
          </a:p>
        </p:txBody>
      </p:sp>
      <p:sp>
        <p:nvSpPr>
          <p:cNvPr id="12" name="TextBox 11">
            <a:extLst>
              <a:ext uri="{FF2B5EF4-FFF2-40B4-BE49-F238E27FC236}">
                <a16:creationId xmlns:a16="http://schemas.microsoft.com/office/drawing/2014/main" id="{F4B5D0E0-4F50-D5FD-44BB-7D3B0A53D351}"/>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35</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4" name="TextBox 3"/>
          <p:cNvSpPr txBox="1"/>
          <p:nvPr/>
        </p:nvSpPr>
        <p:spPr>
          <a:xfrm>
            <a:off x="694944" y="1371600"/>
            <a:ext cx="10332720" cy="301621"/>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600" b="0" i="0" u="none" strike="noStrike" kern="1200" cap="none" spc="0" normalizeH="0" baseline="0" noProof="0" dirty="0" err="1">
                <a:ln>
                  <a:noFill/>
                </a:ln>
                <a:solidFill>
                  <a:srgbClr val="6C7A82"/>
                </a:solidFill>
                <a:effectLst/>
                <a:uLnTx/>
                <a:uFillTx/>
                <a:latin typeface="Aptos"/>
                <a:ea typeface="+mn-ea"/>
                <a:cs typeface="+mn-cs"/>
              </a:rPr>
              <a:t>Μέρος</a:t>
            </a:r>
            <a:r>
              <a:rPr kumimoji="0" sz="1600" b="0" i="0" u="none" strike="noStrike" kern="1200" cap="none" spc="0" normalizeH="0" baseline="0" noProof="0" dirty="0">
                <a:ln>
                  <a:noFill/>
                </a:ln>
                <a:solidFill>
                  <a:srgbClr val="6C7A82"/>
                </a:solidFill>
                <a:effectLst/>
                <a:uLnTx/>
                <a:uFillTx/>
                <a:latin typeface="Aptos"/>
                <a:ea typeface="+mn-ea"/>
                <a:cs typeface="+mn-cs"/>
              </a:rPr>
              <a:t> Δ΄</a:t>
            </a:r>
          </a:p>
        </p:txBody>
      </p:sp>
      <p:sp>
        <p:nvSpPr>
          <p:cNvPr id="5" name="Rounded Rectangle 4"/>
          <p:cNvSpPr/>
          <p:nvPr/>
        </p:nvSpPr>
        <p:spPr>
          <a:xfrm>
            <a:off x="822960" y="1874519"/>
            <a:ext cx="6903720" cy="4389120"/>
          </a:xfrm>
          <a:prstGeom prst="roundRect">
            <a:avLst/>
          </a:prstGeom>
          <a:solidFill>
            <a:srgbClr val="FFFFFF"/>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1078992" y="2148840"/>
            <a:ext cx="6355080" cy="3749039"/>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300" b="0" i="0" u="none" strike="noStrike" kern="1200" cap="none" spc="0" normalizeH="0" baseline="0" noProof="0">
                <a:ln>
                  <a:noFill/>
                </a:ln>
                <a:solidFill>
                  <a:srgbClr val="263238"/>
                </a:solidFill>
                <a:effectLst/>
                <a:uLnTx/>
                <a:uFillTx/>
                <a:latin typeface="Aptos"/>
                <a:ea typeface="+mn-ea"/>
                <a:cs typeface="+mn-cs"/>
              </a:rPr>
              <a:t>Ο Βάτραχος πήρε ένα μακρύ σπάγκο και τύλιξε καλά το κουτί. Έκανε έναν κόμπο. Μετά άλλον έναν. Και μετά έναν τρίτο, για σιγουριά. «Να!» είπε. «Τώρα δεν θα φάμε άλλα μπισκότα.»</a:t>
            </a:r>
          </a:p>
          <a:p>
            <a:pPr marL="0" marR="0" lvl="0" indent="0" algn="l" defTabSz="457200" rtl="0" eaLnBrk="1" fontAlgn="auto" latinLnBrk="0" hangingPunct="1">
              <a:lnSpc>
                <a:spcPct val="100000"/>
              </a:lnSpc>
              <a:spcBef>
                <a:spcPts val="0"/>
              </a:spcBef>
              <a:spcAft>
                <a:spcPts val="200"/>
              </a:spcAft>
              <a:buClrTx/>
              <a:buSzTx/>
              <a:buFontTx/>
              <a:buNone/>
              <a:tabLst/>
              <a:defRPr/>
            </a:pPr>
            <a:endParaRPr kumimoji="0" sz="1300" b="0" i="0" u="none" strike="noStrike" kern="1200" cap="none" spc="0" normalizeH="0" baseline="0" noProof="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300" b="0" i="0" u="none" strike="noStrike" kern="1200" cap="none" spc="0" normalizeH="0" baseline="0" noProof="0">
                <a:ln>
                  <a:noFill/>
                </a:ln>
                <a:solidFill>
                  <a:srgbClr val="263238"/>
                </a:solidFill>
                <a:effectLst/>
                <a:uLnTx/>
                <a:uFillTx/>
                <a:latin typeface="Aptos"/>
                <a:ea typeface="+mn-ea"/>
                <a:cs typeface="+mn-cs"/>
              </a:rPr>
              <a:t>Ο Φρύνος κοίταξε τον σπάγκο. «Μα μπορούμε να λύσουμε τον κόμπο. Ή να τον κόψουμε.»</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300" b="0" i="0" u="none" strike="noStrike" kern="1200" cap="none" spc="0" normalizeH="0" baseline="0" noProof="0">
                <a:ln>
                  <a:noFill/>
                </a:ln>
                <a:solidFill>
                  <a:srgbClr val="263238"/>
                </a:solidFill>
                <a:effectLst/>
                <a:uLnTx/>
                <a:uFillTx/>
                <a:latin typeface="Aptos"/>
                <a:ea typeface="+mn-ea"/>
                <a:cs typeface="+mn-cs"/>
              </a:rPr>
              <a:t>Ο Βάτραχος αναστέναξε. «Αλήθεια είναι κι αυτό.»</a:t>
            </a:r>
          </a:p>
          <a:p>
            <a:pPr marL="0" marR="0" lvl="0" indent="0" algn="l" defTabSz="457200" rtl="0" eaLnBrk="1" fontAlgn="auto" latinLnBrk="0" hangingPunct="1">
              <a:lnSpc>
                <a:spcPct val="100000"/>
              </a:lnSpc>
              <a:spcBef>
                <a:spcPts val="0"/>
              </a:spcBef>
              <a:spcAft>
                <a:spcPts val="200"/>
              </a:spcAft>
              <a:buClrTx/>
              <a:buSzTx/>
              <a:buFontTx/>
              <a:buNone/>
              <a:tabLst/>
              <a:defRPr/>
            </a:pPr>
            <a:endParaRPr kumimoji="0" sz="1300" b="0" i="0" u="none" strike="noStrike" kern="1200" cap="none" spc="0" normalizeH="0" baseline="0" noProof="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300" b="0" i="0" u="none" strike="noStrike" kern="1200" cap="none" spc="0" normalizeH="0" baseline="0" noProof="0">
                <a:ln>
                  <a:noFill/>
                </a:ln>
                <a:solidFill>
                  <a:srgbClr val="263238"/>
                </a:solidFill>
                <a:effectLst/>
                <a:uLnTx/>
                <a:uFillTx/>
                <a:latin typeface="Aptos"/>
                <a:ea typeface="+mn-ea"/>
                <a:cs typeface="+mn-cs"/>
              </a:rPr>
              <a:t>Έφερε τότε μια σκάλα. Ανέβηκε προσεκτικά και έβαλε το κουτί στο πιο ψηλό ράφι του σπιτιού. «Να!» είπε. «Τώρα δεν θα φάμε άλλα μπισκότα.»</a:t>
            </a:r>
          </a:p>
          <a:p>
            <a:pPr marL="0" marR="0" lvl="0" indent="0" algn="l" defTabSz="457200" rtl="0" eaLnBrk="1" fontAlgn="auto" latinLnBrk="0" hangingPunct="1">
              <a:lnSpc>
                <a:spcPct val="100000"/>
              </a:lnSpc>
              <a:spcBef>
                <a:spcPts val="0"/>
              </a:spcBef>
              <a:spcAft>
                <a:spcPts val="200"/>
              </a:spcAft>
              <a:buClrTx/>
              <a:buSzTx/>
              <a:buFontTx/>
              <a:buNone/>
              <a:tabLst/>
              <a:defRPr/>
            </a:pPr>
            <a:endParaRPr kumimoji="0" sz="1300" b="0" i="0" u="none" strike="noStrike" kern="1200" cap="none" spc="0" normalizeH="0" baseline="0" noProof="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300" b="0" i="0" u="none" strike="noStrike" kern="1200" cap="none" spc="0" normalizeH="0" baseline="0" noProof="0">
                <a:ln>
                  <a:noFill/>
                </a:ln>
                <a:solidFill>
                  <a:srgbClr val="263238"/>
                </a:solidFill>
                <a:effectLst/>
                <a:uLnTx/>
                <a:uFillTx/>
                <a:latin typeface="Aptos"/>
                <a:ea typeface="+mn-ea"/>
                <a:cs typeface="+mn-cs"/>
              </a:rPr>
              <a:t>Ο Φρύνος σήκωσε το κεφάλι και κοίταξε το ψηλό ράφι. «Μα μπορούμε να πάρουμε τη σκάλα, να ανέβουμε, να κατεβάσουμε το κουτί, να κόψουμε τον σπάγκο, να ανοίξουμε το κουτί και να φάμε τα μπισκότα.»</a:t>
            </a:r>
          </a:p>
        </p:txBody>
      </p:sp>
      <p:sp>
        <p:nvSpPr>
          <p:cNvPr id="7" name="Rounded Rectangle 6"/>
          <p:cNvSpPr/>
          <p:nvPr/>
        </p:nvSpPr>
        <p:spPr>
          <a:xfrm>
            <a:off x="8001000" y="1874519"/>
            <a:ext cx="3246120" cy="4389120"/>
          </a:xfrm>
          <a:prstGeom prst="roundRect">
            <a:avLst/>
          </a:prstGeom>
          <a:solidFill>
            <a:srgbClr val="DCE5D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pic>
        <p:nvPicPr>
          <p:cNvPr id="8" name="Picture 7" descr="image28.png"/>
          <p:cNvPicPr>
            <a:picLocks noChangeAspect="1"/>
          </p:cNvPicPr>
          <p:nvPr/>
        </p:nvPicPr>
        <p:blipFill>
          <a:blip r:embed="rId2"/>
          <a:stretch>
            <a:fillRect/>
          </a:stretch>
        </p:blipFill>
        <p:spPr>
          <a:xfrm>
            <a:off x="8458200" y="2212848"/>
            <a:ext cx="2398642" cy="3520440"/>
          </a:xfrm>
          <a:prstGeom prst="rect">
            <a:avLst/>
          </a:prstGeom>
        </p:spPr>
      </p:pic>
      <p:sp>
        <p:nvSpPr>
          <p:cNvPr id="9" name="Rectangle 8"/>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TextBox 9"/>
          <p:cNvSpPr txBox="1"/>
          <p:nvPr/>
        </p:nvSpPr>
        <p:spPr>
          <a:xfrm>
            <a:off x="530352" y="6537960"/>
            <a:ext cx="530352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750" b="1" i="0" u="none" strike="noStrike" kern="1200" cap="none" spc="0" normalizeH="0" baseline="0" noProof="0">
                <a:ln>
                  <a:noFill/>
                </a:ln>
                <a:solidFill>
                  <a:srgbClr val="6C7A82"/>
                </a:solidFill>
                <a:effectLst/>
                <a:uLnTx/>
                <a:uFillTx/>
                <a:latin typeface="Aptos"/>
                <a:ea typeface="+mn-ea"/>
                <a:cs typeface="+mn-cs"/>
              </a:rPr>
              <a:t>ΗΘΙΚΗ • Γ΄ ΔΗΜΟΤΙΚΟΥ • ΘΕΜΑΤΙΚΗ ΕΝΟΤΗΤΑ 8</a:t>
            </a:r>
          </a:p>
        </p:txBody>
      </p:sp>
      <p:sp>
        <p:nvSpPr>
          <p:cNvPr id="3" name="TextBox 2">
            <a:extLst>
              <a:ext uri="{FF2B5EF4-FFF2-40B4-BE49-F238E27FC236}">
                <a16:creationId xmlns:a16="http://schemas.microsoft.com/office/drawing/2014/main" id="{085B14DF-051E-575A-30D1-9E99DB5F649F}"/>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36</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4" name="TextBox 3"/>
          <p:cNvSpPr txBox="1"/>
          <p:nvPr/>
        </p:nvSpPr>
        <p:spPr>
          <a:xfrm>
            <a:off x="694944" y="996827"/>
            <a:ext cx="10332720" cy="301621"/>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600" b="0" i="0" u="none" strike="noStrike" kern="1200" cap="none" spc="0" normalizeH="0" baseline="0" noProof="0" dirty="0" err="1">
                <a:ln>
                  <a:noFill/>
                </a:ln>
                <a:solidFill>
                  <a:srgbClr val="6C7A82"/>
                </a:solidFill>
                <a:effectLst/>
                <a:uLnTx/>
                <a:uFillTx/>
                <a:latin typeface="Aptos"/>
                <a:ea typeface="+mn-ea"/>
                <a:cs typeface="+mn-cs"/>
              </a:rPr>
              <a:t>Μέρος</a:t>
            </a:r>
            <a:r>
              <a:rPr kumimoji="0" sz="1600" b="0" i="0" u="none" strike="noStrike" kern="1200" cap="none" spc="0" normalizeH="0" baseline="0" noProof="0" dirty="0">
                <a:ln>
                  <a:noFill/>
                </a:ln>
                <a:solidFill>
                  <a:srgbClr val="6C7A82"/>
                </a:solidFill>
                <a:effectLst/>
                <a:uLnTx/>
                <a:uFillTx/>
                <a:latin typeface="Aptos"/>
                <a:ea typeface="+mn-ea"/>
                <a:cs typeface="+mn-cs"/>
              </a:rPr>
              <a:t> Ε</a:t>
            </a:r>
            <a:r>
              <a:rPr kumimoji="0" sz="1200" b="0" i="0" u="none" strike="noStrike" kern="1200" cap="none" spc="0" normalizeH="0" baseline="0" noProof="0" dirty="0">
                <a:ln>
                  <a:noFill/>
                </a:ln>
                <a:solidFill>
                  <a:srgbClr val="6C7A82"/>
                </a:solidFill>
                <a:effectLst/>
                <a:uLnTx/>
                <a:uFillTx/>
                <a:latin typeface="Aptos"/>
                <a:ea typeface="+mn-ea"/>
                <a:cs typeface="+mn-cs"/>
              </a:rPr>
              <a:t>΄</a:t>
            </a:r>
          </a:p>
        </p:txBody>
      </p:sp>
      <p:sp>
        <p:nvSpPr>
          <p:cNvPr id="5" name="Rounded Rectangle 4"/>
          <p:cNvSpPr/>
          <p:nvPr/>
        </p:nvSpPr>
        <p:spPr>
          <a:xfrm>
            <a:off x="777240" y="1847088"/>
            <a:ext cx="6080760" cy="4434840"/>
          </a:xfrm>
          <a:prstGeom prst="roundRect">
            <a:avLst/>
          </a:prstGeom>
          <a:solidFill>
            <a:srgbClr val="E8D9B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1078992" y="2121408"/>
            <a:ext cx="5532120" cy="3822191"/>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260" b="0" i="0" u="none" strike="noStrike" kern="1200" cap="none" spc="0" normalizeH="0" baseline="0" noProof="0">
                <a:ln>
                  <a:noFill/>
                </a:ln>
                <a:solidFill>
                  <a:srgbClr val="263238"/>
                </a:solidFill>
                <a:effectLst/>
                <a:uLnTx/>
                <a:uFillTx/>
                <a:latin typeface="Aptos"/>
                <a:ea typeface="+mn-ea"/>
                <a:cs typeface="+mn-cs"/>
              </a:rPr>
              <a:t>Τότε ανέβηκε ξανά στη σκάλα, κατέβασε το κουτί, έκοψε τον σπάγκο και το άνοιξε.</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260" b="0" i="0" u="none" strike="noStrike" kern="1200" cap="none" spc="0" normalizeH="0" baseline="0" noProof="0">
                <a:ln>
                  <a:noFill/>
                </a:ln>
                <a:solidFill>
                  <a:srgbClr val="263238"/>
                </a:solidFill>
                <a:effectLst/>
                <a:uLnTx/>
                <a:uFillTx/>
                <a:latin typeface="Aptos"/>
                <a:ea typeface="+mn-ea"/>
                <a:cs typeface="+mn-cs"/>
              </a:rPr>
              <a:t>Ο Φρύνος χαμογέλασε. «Θα φάμε άλλο ένα;»</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260" b="0" i="0" u="none" strike="noStrike" kern="1200" cap="none" spc="0" normalizeH="0" baseline="0" noProof="0">
                <a:ln>
                  <a:noFill/>
                </a:ln>
                <a:solidFill>
                  <a:srgbClr val="263238"/>
                </a:solidFill>
                <a:effectLst/>
                <a:uLnTx/>
                <a:uFillTx/>
                <a:latin typeface="Aptos"/>
                <a:ea typeface="+mn-ea"/>
                <a:cs typeface="+mn-cs"/>
              </a:rPr>
              <a:t>«Όχι», είπε ο Βάτραχος. «Θα κάνουμε κάτι πιο δύσκολο.»</a:t>
            </a:r>
          </a:p>
          <a:p>
            <a:pPr marL="0" marR="0" lvl="0" indent="0" algn="l" defTabSz="457200" rtl="0" eaLnBrk="1" fontAlgn="auto" latinLnBrk="0" hangingPunct="1">
              <a:lnSpc>
                <a:spcPct val="100000"/>
              </a:lnSpc>
              <a:spcBef>
                <a:spcPts val="0"/>
              </a:spcBef>
              <a:spcAft>
                <a:spcPts val="200"/>
              </a:spcAft>
              <a:buClrTx/>
              <a:buSzTx/>
              <a:buFontTx/>
              <a:buNone/>
              <a:tabLst/>
              <a:defRPr/>
            </a:pPr>
            <a:endParaRPr kumimoji="0" sz="1260" b="0" i="0" u="none" strike="noStrike" kern="1200" cap="none" spc="0" normalizeH="0" baseline="0" noProof="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260" b="0" i="0" u="none" strike="noStrike" kern="1200" cap="none" spc="0" normalizeH="0" baseline="0" noProof="0">
                <a:ln>
                  <a:noFill/>
                </a:ln>
                <a:solidFill>
                  <a:srgbClr val="263238"/>
                </a:solidFill>
                <a:effectLst/>
                <a:uLnTx/>
                <a:uFillTx/>
                <a:latin typeface="Aptos"/>
                <a:ea typeface="+mn-ea"/>
                <a:cs typeface="+mn-cs"/>
              </a:rPr>
              <a:t>Πήρε το κουτί, βγήκε έξω και φώναξε όσο πιο δυνατά μπορούσε: «Πουλιά! Ελάτε! Έχουμε μπισκότα!»</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260" b="0" i="0" u="none" strike="noStrike" kern="1200" cap="none" spc="0" normalizeH="0" baseline="0" noProof="0">
                <a:ln>
                  <a:noFill/>
                </a:ln>
                <a:solidFill>
                  <a:srgbClr val="263238"/>
                </a:solidFill>
                <a:effectLst/>
                <a:uLnTx/>
                <a:uFillTx/>
                <a:latin typeface="Aptos"/>
                <a:ea typeface="+mn-ea"/>
                <a:cs typeface="+mn-cs"/>
              </a:rPr>
              <a:t>Σε λίγο, πουλιά ήρθαν από παντού. Πήραν τα μπισκότα με τα ράμφη τους και πέταξαν μακριά. Το κουτί άδειασε.</a:t>
            </a:r>
          </a:p>
          <a:p>
            <a:pPr marL="0" marR="0" lvl="0" indent="0" algn="l" defTabSz="457200" rtl="0" eaLnBrk="1" fontAlgn="auto" latinLnBrk="0" hangingPunct="1">
              <a:lnSpc>
                <a:spcPct val="100000"/>
              </a:lnSpc>
              <a:spcBef>
                <a:spcPts val="0"/>
              </a:spcBef>
              <a:spcAft>
                <a:spcPts val="200"/>
              </a:spcAft>
              <a:buClrTx/>
              <a:buSzTx/>
              <a:buFontTx/>
              <a:buNone/>
              <a:tabLst/>
              <a:defRPr/>
            </a:pPr>
            <a:endParaRPr kumimoji="0" sz="1260" b="0" i="0" u="none" strike="noStrike" kern="1200" cap="none" spc="0" normalizeH="0" baseline="0" noProof="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260" b="0" i="0" u="none" strike="noStrike" kern="1200" cap="none" spc="0" normalizeH="0" baseline="0" noProof="0">
                <a:ln>
                  <a:noFill/>
                </a:ln>
                <a:solidFill>
                  <a:srgbClr val="263238"/>
                </a:solidFill>
                <a:effectLst/>
                <a:uLnTx/>
                <a:uFillTx/>
                <a:latin typeface="Aptos"/>
                <a:ea typeface="+mn-ea"/>
                <a:cs typeface="+mn-cs"/>
              </a:rPr>
              <a:t>Ο Φρύνος κοίταξε το άδειο κουτί με λύπη. «Τώρα δεν έχουμε ούτε ένα μπισκότο να φάμε.»</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260" b="0" i="0" u="none" strike="noStrike" kern="1200" cap="none" spc="0" normalizeH="0" baseline="0" noProof="0">
                <a:ln>
                  <a:noFill/>
                </a:ln>
                <a:solidFill>
                  <a:srgbClr val="263238"/>
                </a:solidFill>
                <a:effectLst/>
                <a:uLnTx/>
                <a:uFillTx/>
                <a:latin typeface="Aptos"/>
                <a:ea typeface="+mn-ea"/>
                <a:cs typeface="+mn-cs"/>
              </a:rPr>
              <a:t>«Ναι», είπε ο Βάτραχος. «Αλλά έχουμε πάρα πολλή δύναμη θέλησης.»</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260" b="0" i="0" u="none" strike="noStrike" kern="1200" cap="none" spc="0" normalizeH="0" baseline="0" noProof="0">
                <a:ln>
                  <a:noFill/>
                </a:ln>
                <a:solidFill>
                  <a:srgbClr val="263238"/>
                </a:solidFill>
                <a:effectLst/>
                <a:uLnTx/>
                <a:uFillTx/>
                <a:latin typeface="Aptos"/>
                <a:ea typeface="+mn-ea"/>
                <a:cs typeface="+mn-cs"/>
              </a:rPr>
              <a:t>«Μπορείς να την κρατήσεις όλη εσύ», είπε ο Φρύνος. «Εγώ πάω σπίτι να φτιάξω ένα κέικ.» Και έφυγε.</a:t>
            </a:r>
          </a:p>
        </p:txBody>
      </p:sp>
      <p:sp>
        <p:nvSpPr>
          <p:cNvPr id="7" name="Rounded Rectangle 6"/>
          <p:cNvSpPr/>
          <p:nvPr/>
        </p:nvSpPr>
        <p:spPr>
          <a:xfrm>
            <a:off x="7150608" y="1847088"/>
            <a:ext cx="4160520" cy="4434840"/>
          </a:xfrm>
          <a:prstGeom prst="roundRect">
            <a:avLst/>
          </a:prstGeom>
          <a:solidFill>
            <a:srgbClr val="E5EC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p:cNvSpPr txBox="1"/>
          <p:nvPr/>
        </p:nvSpPr>
        <p:spPr>
          <a:xfrm>
            <a:off x="7479792" y="2176272"/>
            <a:ext cx="3520440" cy="384048"/>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200"/>
              </a:spcAft>
              <a:buClrTx/>
              <a:buSzTx/>
              <a:buFontTx/>
              <a:buNone/>
              <a:tabLst/>
              <a:defRPr/>
            </a:pPr>
            <a:r>
              <a:rPr kumimoji="0" sz="1650" b="1" i="0" u="none" strike="noStrike" kern="1200" cap="none" spc="0" normalizeH="0" baseline="0" noProof="0">
                <a:ln>
                  <a:noFill/>
                </a:ln>
                <a:solidFill>
                  <a:srgbClr val="24465B"/>
                </a:solidFill>
                <a:effectLst/>
                <a:uLnTx/>
                <a:uFillTx/>
                <a:latin typeface="Aptos Display"/>
                <a:ea typeface="+mn-ea"/>
                <a:cs typeface="+mn-cs"/>
              </a:rPr>
              <a:t>Ερωτήματα για διάλογο</a:t>
            </a:r>
          </a:p>
        </p:txBody>
      </p:sp>
      <p:sp>
        <p:nvSpPr>
          <p:cNvPr id="9" name="Oval 8"/>
          <p:cNvSpPr/>
          <p:nvPr/>
        </p:nvSpPr>
        <p:spPr>
          <a:xfrm>
            <a:off x="7479792" y="2971800"/>
            <a:ext cx="91440" cy="9144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TextBox 9"/>
          <p:cNvSpPr txBox="1"/>
          <p:nvPr/>
        </p:nvSpPr>
        <p:spPr>
          <a:xfrm>
            <a:off x="7680960" y="2880360"/>
            <a:ext cx="3136391" cy="71323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140" b="0" i="0" u="none" strike="noStrike" kern="1200" cap="none" spc="0" normalizeH="0" baseline="0" noProof="0">
                <a:ln>
                  <a:noFill/>
                </a:ln>
                <a:solidFill>
                  <a:srgbClr val="263238"/>
                </a:solidFill>
                <a:effectLst/>
                <a:uLnTx/>
                <a:uFillTx/>
                <a:latin typeface="Aptos"/>
                <a:ea typeface="+mn-ea"/>
                <a:cs typeface="+mn-cs"/>
              </a:rPr>
              <a:t>Ο Βάτραχος και ο Φρύνος είχαν πραγματικά δύναμη θέλησης ή απλώς έδιωξαν τον πειρασμό;</a:t>
            </a:r>
          </a:p>
        </p:txBody>
      </p:sp>
      <p:sp>
        <p:nvSpPr>
          <p:cNvPr id="11" name="Oval 10"/>
          <p:cNvSpPr/>
          <p:nvPr/>
        </p:nvSpPr>
        <p:spPr>
          <a:xfrm>
            <a:off x="7479792" y="3685031"/>
            <a:ext cx="91440" cy="9144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7680960" y="3593591"/>
            <a:ext cx="3136391" cy="71323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140" b="0" i="0" u="none" strike="noStrike" kern="1200" cap="none" spc="0" normalizeH="0" baseline="0" noProof="0">
                <a:ln>
                  <a:noFill/>
                </a:ln>
                <a:solidFill>
                  <a:srgbClr val="263238"/>
                </a:solidFill>
                <a:effectLst/>
                <a:uLnTx/>
                <a:uFillTx/>
                <a:latin typeface="Aptos"/>
                <a:ea typeface="+mn-ea"/>
                <a:cs typeface="+mn-cs"/>
              </a:rPr>
              <a:t>Είναι αυτοέλεγχος να μην μπορείς πια να κάνεις κάτι ή να μπορείς αλλά να επιλέγεις να μην το κάνεις;</a:t>
            </a:r>
          </a:p>
        </p:txBody>
      </p:sp>
      <p:sp>
        <p:nvSpPr>
          <p:cNvPr id="13" name="Oval 12"/>
          <p:cNvSpPr/>
          <p:nvPr/>
        </p:nvSpPr>
        <p:spPr>
          <a:xfrm>
            <a:off x="7479792" y="4398264"/>
            <a:ext cx="91440" cy="9144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xtBox 13"/>
          <p:cNvSpPr txBox="1"/>
          <p:nvPr/>
        </p:nvSpPr>
        <p:spPr>
          <a:xfrm>
            <a:off x="7680960" y="4306824"/>
            <a:ext cx="3136391" cy="71323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140" b="0" i="0" u="none" strike="noStrike" kern="1200" cap="none" spc="0" normalizeH="0" baseline="0" noProof="0">
                <a:ln>
                  <a:noFill/>
                </a:ln>
                <a:solidFill>
                  <a:srgbClr val="263238"/>
                </a:solidFill>
                <a:effectLst/>
                <a:uLnTx/>
                <a:uFillTx/>
                <a:latin typeface="Aptos"/>
                <a:ea typeface="+mn-ea"/>
                <a:cs typeface="+mn-cs"/>
              </a:rPr>
              <a:t>Αν για να σταματήσω πρέπει να εξαφανίσω αυτό που θέλω, τότε ελέγχω εγώ τον εαυτό μου ή με ελέγχει αυτό;</a:t>
            </a:r>
          </a:p>
        </p:txBody>
      </p:sp>
      <p:sp>
        <p:nvSpPr>
          <p:cNvPr id="15" name="Oval 14"/>
          <p:cNvSpPr/>
          <p:nvPr/>
        </p:nvSpPr>
        <p:spPr>
          <a:xfrm>
            <a:off x="7479792" y="5111496"/>
            <a:ext cx="91440" cy="9144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TextBox 15"/>
          <p:cNvSpPr txBox="1"/>
          <p:nvPr/>
        </p:nvSpPr>
        <p:spPr>
          <a:xfrm>
            <a:off x="7680960" y="5020056"/>
            <a:ext cx="3136391" cy="71323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140" b="0" i="0" u="none" strike="noStrike" kern="1200" cap="none" spc="0" normalizeH="0" baseline="0" noProof="0">
                <a:ln>
                  <a:noFill/>
                </a:ln>
                <a:solidFill>
                  <a:srgbClr val="263238"/>
                </a:solidFill>
                <a:effectLst/>
                <a:uLnTx/>
                <a:uFillTx/>
                <a:latin typeface="Aptos"/>
                <a:ea typeface="+mn-ea"/>
                <a:cs typeface="+mn-cs"/>
              </a:rPr>
              <a:t>Τι είναι πιο δύσκολο: να μη θέλεις κάτι ή να το θέλεις και να μην το κάνεις;</a:t>
            </a:r>
          </a:p>
        </p:txBody>
      </p:sp>
      <p:sp>
        <p:nvSpPr>
          <p:cNvPr id="17" name="Rectangle 16"/>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TextBox 17"/>
          <p:cNvSpPr txBox="1"/>
          <p:nvPr/>
        </p:nvSpPr>
        <p:spPr>
          <a:xfrm>
            <a:off x="530352" y="6537960"/>
            <a:ext cx="530352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750" b="1" i="0" u="none" strike="noStrike" kern="1200" cap="none" spc="0" normalizeH="0" baseline="0" noProof="0">
                <a:ln>
                  <a:noFill/>
                </a:ln>
                <a:solidFill>
                  <a:srgbClr val="6C7A82"/>
                </a:solidFill>
                <a:effectLst/>
                <a:uLnTx/>
                <a:uFillTx/>
                <a:latin typeface="Aptos"/>
                <a:ea typeface="+mn-ea"/>
                <a:cs typeface="+mn-cs"/>
              </a:rPr>
              <a:t>ΗΘΙΚΗ • Γ΄ ΔΗΜΟΤΙΚΟΥ • ΘΕΜΑΤΙΚΗ ΕΝΟΤΗΤΑ 8</a:t>
            </a:r>
          </a:p>
        </p:txBody>
      </p:sp>
      <p:pic>
        <p:nvPicPr>
          <p:cNvPr id="3" name="Picture 6" descr="image1.png">
            <a:extLst>
              <a:ext uri="{FF2B5EF4-FFF2-40B4-BE49-F238E27FC236}">
                <a16:creationId xmlns:a16="http://schemas.microsoft.com/office/drawing/2014/main" id="{2353D052-80B2-474B-A19C-D41546655B1A}"/>
              </a:ext>
            </a:extLst>
          </p:cNvPr>
          <p:cNvPicPr>
            <a:picLocks noChangeAspect="1"/>
          </p:cNvPicPr>
          <p:nvPr/>
        </p:nvPicPr>
        <p:blipFill>
          <a:blip r:embed="rId2"/>
          <a:stretch>
            <a:fillRect/>
          </a:stretch>
        </p:blipFill>
        <p:spPr>
          <a:xfrm>
            <a:off x="10520776" y="1892808"/>
            <a:ext cx="845216" cy="1261872"/>
          </a:xfrm>
          <a:prstGeom prst="rect">
            <a:avLst/>
          </a:prstGeom>
        </p:spPr>
      </p:pic>
      <p:sp>
        <p:nvSpPr>
          <p:cNvPr id="19" name="TextBox 18">
            <a:extLst>
              <a:ext uri="{FF2B5EF4-FFF2-40B4-BE49-F238E27FC236}">
                <a16:creationId xmlns:a16="http://schemas.microsoft.com/office/drawing/2014/main" id="{DEDE5994-0B71-05AD-9391-54D0B68011FB}"/>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37</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85800" y="384048"/>
            <a:ext cx="6217920" cy="301621"/>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600" b="1" i="0" u="none" strike="noStrike" kern="1200" cap="none" spc="0" normalizeH="0" baseline="0" noProof="0" dirty="0">
                <a:ln>
                  <a:noFill/>
                </a:ln>
                <a:solidFill>
                  <a:srgbClr val="D7B06B"/>
                </a:solidFill>
                <a:effectLst/>
                <a:uLnTx/>
                <a:uFillTx/>
                <a:latin typeface="Aptos"/>
                <a:ea typeface="+mn-ea"/>
                <a:cs typeface="+mn-cs"/>
              </a:rPr>
              <a:t>ΆΣΚΗΣΗ 1</a:t>
            </a:r>
          </a:p>
        </p:txBody>
      </p:sp>
      <p:sp>
        <p:nvSpPr>
          <p:cNvPr id="3" name="TextBox 2"/>
          <p:cNvSpPr txBox="1"/>
          <p:nvPr/>
        </p:nvSpPr>
        <p:spPr>
          <a:xfrm>
            <a:off x="685800" y="749808"/>
            <a:ext cx="10698480" cy="64008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2700" b="1" i="0" u="none" strike="noStrike" kern="1200" cap="none" spc="0" normalizeH="0" baseline="0" noProof="0">
                <a:ln>
                  <a:noFill/>
                </a:ln>
                <a:solidFill>
                  <a:srgbClr val="24465B"/>
                </a:solidFill>
                <a:effectLst/>
                <a:uLnTx/>
                <a:uFillTx/>
                <a:latin typeface="Aptos Display"/>
                <a:ea typeface="+mn-ea"/>
                <a:cs typeface="+mn-cs"/>
              </a:rPr>
              <a:t>«Ένα τελευταίο… ή όχι;»</a:t>
            </a:r>
          </a:p>
        </p:txBody>
      </p:sp>
      <p:sp>
        <p:nvSpPr>
          <p:cNvPr id="5" name="Rounded Rectangle 4"/>
          <p:cNvSpPr/>
          <p:nvPr/>
        </p:nvSpPr>
        <p:spPr>
          <a:xfrm>
            <a:off x="822960" y="1938528"/>
            <a:ext cx="4892040" cy="3520440"/>
          </a:xfrm>
          <a:prstGeom prst="roundRect">
            <a:avLst/>
          </a:prstGeom>
          <a:solidFill>
            <a:srgbClr val="E5ECEE"/>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5"/>
          <p:cNvSpPr/>
          <p:nvPr/>
        </p:nvSpPr>
        <p:spPr>
          <a:xfrm>
            <a:off x="987552" y="2103120"/>
            <a:ext cx="73152" cy="365760"/>
          </a:xfrm>
          <a:prstGeom prst="rect">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1188720" y="2084832"/>
            <a:ext cx="4361688" cy="41148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550" b="1" i="0" u="none" strike="noStrike" kern="1200" cap="none" spc="0" normalizeH="0" baseline="0" noProof="0">
                <a:ln>
                  <a:noFill/>
                </a:ln>
                <a:solidFill>
                  <a:srgbClr val="24465B"/>
                </a:solidFill>
                <a:effectLst/>
                <a:uLnTx/>
                <a:uFillTx/>
                <a:latin typeface="Aptos Display"/>
                <a:ea typeface="+mn-ea"/>
                <a:cs typeface="+mn-cs"/>
              </a:rPr>
              <a:t>Σκέψου μια φορά που είπες ή σκέφτηκες:</a:t>
            </a:r>
          </a:p>
        </p:txBody>
      </p:sp>
      <p:sp>
        <p:nvSpPr>
          <p:cNvPr id="8" name="TextBox 7"/>
          <p:cNvSpPr txBox="1"/>
          <p:nvPr/>
        </p:nvSpPr>
        <p:spPr>
          <a:xfrm>
            <a:off x="1042416" y="2596896"/>
            <a:ext cx="4453127" cy="269748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200" b="0" i="0" u="none" strike="noStrike" kern="1200" cap="none" spc="0" normalizeH="0" baseline="0" noProof="0" dirty="0">
                <a:ln>
                  <a:noFill/>
                </a:ln>
                <a:solidFill>
                  <a:srgbClr val="263238"/>
                </a:solidFill>
                <a:effectLst/>
                <a:uLnTx/>
                <a:uFillTx/>
                <a:latin typeface="Aptos"/>
                <a:ea typeface="+mn-ea"/>
                <a:cs typeface="+mn-cs"/>
              </a:rPr>
              <a:t>«</a:t>
            </a:r>
            <a:r>
              <a:rPr kumimoji="0" sz="1200" b="0" i="0" u="none" strike="noStrike" kern="1200" cap="none" spc="0" normalizeH="0" baseline="0" noProof="0" dirty="0" err="1">
                <a:ln>
                  <a:noFill/>
                </a:ln>
                <a:solidFill>
                  <a:srgbClr val="263238"/>
                </a:solidFill>
                <a:effectLst/>
                <a:uLnTx/>
                <a:uFillTx/>
                <a:latin typeface="Aptos"/>
                <a:ea typeface="+mn-ea"/>
                <a:cs typeface="+mn-cs"/>
              </a:rPr>
              <a:t>Μόνο</a:t>
            </a:r>
            <a:r>
              <a:rPr kumimoji="0" sz="1200" b="0" i="0" u="none" strike="noStrike" kern="1200" cap="none" spc="0" normalizeH="0" baseline="0" noProof="0" dirty="0">
                <a:ln>
                  <a:noFill/>
                </a:ln>
                <a:solidFill>
                  <a:srgbClr val="263238"/>
                </a:solidFill>
                <a:effectLst/>
                <a:uLnTx/>
                <a:uFillTx/>
                <a:latin typeface="Aptos"/>
                <a:ea typeface="+mn-ea"/>
                <a:cs typeface="+mn-cs"/>
              </a:rPr>
              <a:t> </a:t>
            </a:r>
            <a:r>
              <a:rPr kumimoji="0" sz="1200" b="0" i="0" u="none" strike="noStrike" kern="1200" cap="none" spc="0" normalizeH="0" baseline="0" noProof="0" dirty="0" err="1">
                <a:ln>
                  <a:noFill/>
                </a:ln>
                <a:solidFill>
                  <a:srgbClr val="263238"/>
                </a:solidFill>
                <a:effectLst/>
                <a:uLnTx/>
                <a:uFillTx/>
                <a:latin typeface="Aptos"/>
                <a:ea typeface="+mn-ea"/>
                <a:cs typeface="+mn-cs"/>
              </a:rPr>
              <a:t>έν</a:t>
            </a:r>
            <a:r>
              <a:rPr kumimoji="0" sz="1200" b="0" i="0" u="none" strike="noStrike" kern="1200" cap="none" spc="0" normalizeH="0" baseline="0" noProof="0" dirty="0">
                <a:ln>
                  <a:noFill/>
                </a:ln>
                <a:solidFill>
                  <a:srgbClr val="263238"/>
                </a:solidFill>
                <a:effectLst/>
                <a:uLnTx/>
                <a:uFillTx/>
                <a:latin typeface="Aptos"/>
                <a:ea typeface="+mn-ea"/>
                <a:cs typeface="+mn-cs"/>
              </a:rPr>
              <a:t>α ακόμα!»</a:t>
            </a:r>
          </a:p>
          <a:p>
            <a:pPr marL="0" marR="0" lvl="0" indent="0" algn="l" defTabSz="457200" rtl="0" eaLnBrk="1" fontAlgn="auto" latinLnBrk="0" hangingPunct="1">
              <a:lnSpc>
                <a:spcPct val="100000"/>
              </a:lnSpc>
              <a:spcBef>
                <a:spcPts val="0"/>
              </a:spcBef>
              <a:spcAft>
                <a:spcPts val="200"/>
              </a:spcAft>
              <a:buClrTx/>
              <a:buSzTx/>
              <a:buFontTx/>
              <a:buNone/>
              <a:tabLst/>
              <a:defRPr/>
            </a:pPr>
            <a:endParaRPr kumimoji="0" sz="120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200" b="0" i="0" u="none" strike="noStrike" kern="1200" cap="none" spc="0" normalizeH="0" baseline="0" noProof="0" dirty="0">
                <a:ln>
                  <a:noFill/>
                </a:ln>
                <a:solidFill>
                  <a:srgbClr val="263238"/>
                </a:solidFill>
                <a:effectLst/>
                <a:uLnTx/>
                <a:uFillTx/>
                <a:latin typeface="Aptos"/>
                <a:ea typeface="+mn-ea"/>
                <a:cs typeface="+mn-cs"/>
              </a:rPr>
              <a:t>Μπ</a:t>
            </a:r>
            <a:r>
              <a:rPr kumimoji="0" sz="1200" b="0" i="0" u="none" strike="noStrike" kern="1200" cap="none" spc="0" normalizeH="0" baseline="0" noProof="0" dirty="0" err="1">
                <a:ln>
                  <a:noFill/>
                </a:ln>
                <a:solidFill>
                  <a:srgbClr val="263238"/>
                </a:solidFill>
                <a:effectLst/>
                <a:uLnTx/>
                <a:uFillTx/>
                <a:latin typeface="Aptos"/>
                <a:ea typeface="+mn-ea"/>
                <a:cs typeface="+mn-cs"/>
              </a:rPr>
              <a:t>ορεί</a:t>
            </a:r>
            <a:r>
              <a:rPr kumimoji="0" sz="1200" b="0" i="0" u="none" strike="noStrike" kern="1200" cap="none" spc="0" normalizeH="0" baseline="0" noProof="0" dirty="0">
                <a:ln>
                  <a:noFill/>
                </a:ln>
                <a:solidFill>
                  <a:srgbClr val="263238"/>
                </a:solidFill>
                <a:effectLst/>
                <a:uLnTx/>
                <a:uFillTx/>
                <a:latin typeface="Aptos"/>
                <a:ea typeface="+mn-ea"/>
                <a:cs typeface="+mn-cs"/>
              </a:rPr>
              <a:t> να </a:t>
            </a:r>
            <a:r>
              <a:rPr kumimoji="0" sz="1200" b="0" i="0" u="none" strike="noStrike" kern="1200" cap="none" spc="0" normalizeH="0" baseline="0" noProof="0" dirty="0" err="1">
                <a:ln>
                  <a:noFill/>
                </a:ln>
                <a:solidFill>
                  <a:srgbClr val="263238"/>
                </a:solidFill>
                <a:effectLst/>
                <a:uLnTx/>
                <a:uFillTx/>
                <a:latin typeface="Aptos"/>
                <a:ea typeface="+mn-ea"/>
                <a:cs typeface="+mn-cs"/>
              </a:rPr>
              <a:t>ήτ</a:t>
            </a:r>
            <a:r>
              <a:rPr kumimoji="0" sz="1200" b="0" i="0" u="none" strike="noStrike" kern="1200" cap="none" spc="0" normalizeH="0" baseline="0" noProof="0" dirty="0">
                <a:ln>
                  <a:noFill/>
                </a:ln>
                <a:solidFill>
                  <a:srgbClr val="263238"/>
                </a:solidFill>
                <a:effectLst/>
                <a:uLnTx/>
                <a:uFillTx/>
                <a:latin typeface="Aptos"/>
                <a:ea typeface="+mn-ea"/>
                <a:cs typeface="+mn-cs"/>
              </a:rPr>
              <a:t>αν:</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200" b="0" i="0" u="none" strike="noStrike" kern="1200" cap="none" spc="0" normalizeH="0" baseline="0" noProof="0" dirty="0" err="1">
                <a:ln>
                  <a:noFill/>
                </a:ln>
                <a:solidFill>
                  <a:srgbClr val="263238"/>
                </a:solidFill>
                <a:effectLst/>
                <a:uLnTx/>
                <a:uFillTx/>
                <a:latin typeface="Aptos"/>
                <a:ea typeface="+mn-ea"/>
                <a:cs typeface="+mn-cs"/>
              </a:rPr>
              <a:t>έν</a:t>
            </a:r>
            <a:r>
              <a:rPr kumimoji="0" sz="1200" b="0" i="0" u="none" strike="noStrike" kern="1200" cap="none" spc="0" normalizeH="0" baseline="0" noProof="0" dirty="0">
                <a:ln>
                  <a:noFill/>
                </a:ln>
                <a:solidFill>
                  <a:srgbClr val="263238"/>
                </a:solidFill>
                <a:effectLst/>
                <a:uLnTx/>
                <a:uFillTx/>
                <a:latin typeface="Aptos"/>
                <a:ea typeface="+mn-ea"/>
                <a:cs typeface="+mn-cs"/>
              </a:rPr>
              <a:t>α γλυκό,</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200" b="0" i="0" u="none" strike="noStrike" kern="1200" cap="none" spc="0" normalizeH="0" baseline="0" noProof="0" dirty="0" err="1">
                <a:ln>
                  <a:noFill/>
                </a:ln>
                <a:solidFill>
                  <a:srgbClr val="263238"/>
                </a:solidFill>
                <a:effectLst/>
                <a:uLnTx/>
                <a:uFillTx/>
                <a:latin typeface="Aptos"/>
                <a:ea typeface="+mn-ea"/>
                <a:cs typeface="+mn-cs"/>
              </a:rPr>
              <a:t>έν</a:t>
            </a:r>
            <a:r>
              <a:rPr kumimoji="0" sz="1200" b="0" i="0" u="none" strike="noStrike" kern="1200" cap="none" spc="0" normalizeH="0" baseline="0" noProof="0" dirty="0">
                <a:ln>
                  <a:noFill/>
                </a:ln>
                <a:solidFill>
                  <a:srgbClr val="263238"/>
                </a:solidFill>
                <a:effectLst/>
                <a:uLnTx/>
                <a:uFillTx/>
                <a:latin typeface="Aptos"/>
                <a:ea typeface="+mn-ea"/>
                <a:cs typeface="+mn-cs"/>
              </a:rPr>
              <a:t>α βίντεο,</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200" b="0" i="0" u="none" strike="noStrike" kern="1200" cap="none" spc="0" normalizeH="0" baseline="0" noProof="0" dirty="0" err="1">
                <a:ln>
                  <a:noFill/>
                </a:ln>
                <a:solidFill>
                  <a:srgbClr val="263238"/>
                </a:solidFill>
                <a:effectLst/>
                <a:uLnTx/>
                <a:uFillTx/>
                <a:latin typeface="Aptos"/>
                <a:ea typeface="+mn-ea"/>
                <a:cs typeface="+mn-cs"/>
              </a:rPr>
              <a:t>έν</a:t>
            </a:r>
            <a:r>
              <a:rPr kumimoji="0" sz="1200" b="0" i="0" u="none" strike="noStrike" kern="1200" cap="none" spc="0" normalizeH="0" baseline="0" noProof="0" dirty="0">
                <a:ln>
                  <a:noFill/>
                </a:ln>
                <a:solidFill>
                  <a:srgbClr val="263238"/>
                </a:solidFill>
                <a:effectLst/>
                <a:uLnTx/>
                <a:uFillTx/>
                <a:latin typeface="Aptos"/>
                <a:ea typeface="+mn-ea"/>
                <a:cs typeface="+mn-cs"/>
              </a:rPr>
              <a:t>α παιχνίδι,</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200" b="0" i="0" u="none" strike="noStrike" kern="1200" cap="none" spc="0" normalizeH="0" baseline="0" noProof="0" dirty="0" err="1">
                <a:ln>
                  <a:noFill/>
                </a:ln>
                <a:solidFill>
                  <a:srgbClr val="263238"/>
                </a:solidFill>
                <a:effectLst/>
                <a:uLnTx/>
                <a:uFillTx/>
                <a:latin typeface="Aptos"/>
                <a:ea typeface="+mn-ea"/>
                <a:cs typeface="+mn-cs"/>
              </a:rPr>
              <a:t>μι</a:t>
            </a:r>
            <a:r>
              <a:rPr kumimoji="0" sz="1200" b="0" i="0" u="none" strike="noStrike" kern="1200" cap="none" spc="0" normalizeH="0" baseline="0" noProof="0" dirty="0">
                <a:ln>
                  <a:noFill/>
                </a:ln>
                <a:solidFill>
                  <a:srgbClr val="263238"/>
                </a:solidFill>
                <a:effectLst/>
                <a:uLnTx/>
                <a:uFillTx/>
                <a:latin typeface="Aptos"/>
                <a:ea typeface="+mn-ea"/>
                <a:cs typeface="+mn-cs"/>
              </a:rPr>
              <a:t>α στροφή στην κούνια,</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200" b="0" i="0" u="none" strike="noStrike" kern="1200" cap="none" spc="0" normalizeH="0" baseline="0" noProof="0" dirty="0" err="1">
                <a:ln>
                  <a:noFill/>
                </a:ln>
                <a:solidFill>
                  <a:srgbClr val="263238"/>
                </a:solidFill>
                <a:effectLst/>
                <a:uLnTx/>
                <a:uFillTx/>
                <a:latin typeface="Aptos"/>
                <a:ea typeface="+mn-ea"/>
                <a:cs typeface="+mn-cs"/>
              </a:rPr>
              <a:t>έν</a:t>
            </a:r>
            <a:r>
              <a:rPr kumimoji="0" sz="1200" b="0" i="0" u="none" strike="noStrike" kern="1200" cap="none" spc="0" normalizeH="0" baseline="0" noProof="0" dirty="0">
                <a:ln>
                  <a:noFill/>
                </a:ln>
                <a:solidFill>
                  <a:srgbClr val="263238"/>
                </a:solidFill>
                <a:effectLst/>
                <a:uLnTx/>
                <a:uFillTx/>
                <a:latin typeface="Aptos"/>
                <a:ea typeface="+mn-ea"/>
                <a:cs typeface="+mn-cs"/>
              </a:rPr>
              <a:t>α λεπτό ακόμη στον υπολογιστή,</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200" b="0" i="0" u="none" strike="noStrike" kern="1200" cap="none" spc="0" normalizeH="0" baseline="0" noProof="0" dirty="0" err="1">
                <a:ln>
                  <a:noFill/>
                </a:ln>
                <a:solidFill>
                  <a:srgbClr val="263238"/>
                </a:solidFill>
                <a:effectLst/>
                <a:uLnTx/>
                <a:uFillTx/>
                <a:latin typeface="Aptos"/>
                <a:ea typeface="+mn-ea"/>
                <a:cs typeface="+mn-cs"/>
              </a:rPr>
              <a:t>έν</a:t>
            </a:r>
            <a:r>
              <a:rPr kumimoji="0" sz="1200" b="0" i="0" u="none" strike="noStrike" kern="1200" cap="none" spc="0" normalizeH="0" baseline="0" noProof="0" dirty="0">
                <a:ln>
                  <a:noFill/>
                </a:ln>
                <a:solidFill>
                  <a:srgbClr val="263238"/>
                </a:solidFill>
                <a:effectLst/>
                <a:uLnTx/>
                <a:uFillTx/>
                <a:latin typeface="Aptos"/>
                <a:ea typeface="+mn-ea"/>
                <a:cs typeface="+mn-cs"/>
              </a:rPr>
              <a:t>α αστείο ακόμη,</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200" b="0" i="0" u="none" strike="noStrike" kern="1200" cap="none" spc="0" normalizeH="0" baseline="0" noProof="0" dirty="0" err="1">
                <a:ln>
                  <a:noFill/>
                </a:ln>
                <a:solidFill>
                  <a:srgbClr val="263238"/>
                </a:solidFill>
                <a:effectLst/>
                <a:uLnTx/>
                <a:uFillTx/>
                <a:latin typeface="Aptos"/>
                <a:ea typeface="+mn-ea"/>
                <a:cs typeface="+mn-cs"/>
              </a:rPr>
              <a:t>μι</a:t>
            </a:r>
            <a:r>
              <a:rPr kumimoji="0" sz="1200" b="0" i="0" u="none" strike="noStrike" kern="1200" cap="none" spc="0" normalizeH="0" baseline="0" noProof="0" dirty="0">
                <a:ln>
                  <a:noFill/>
                </a:ln>
                <a:solidFill>
                  <a:srgbClr val="263238"/>
                </a:solidFill>
                <a:effectLst/>
                <a:uLnTx/>
                <a:uFillTx/>
                <a:latin typeface="Aptos"/>
                <a:ea typeface="+mn-ea"/>
                <a:cs typeface="+mn-cs"/>
              </a:rPr>
              <a:t>α τελευταία φορά που μίλησες ενώ έπρεπε να σταματήσεις.</a:t>
            </a:r>
          </a:p>
        </p:txBody>
      </p:sp>
      <p:sp>
        <p:nvSpPr>
          <p:cNvPr id="9" name="Rounded Rectangle 8"/>
          <p:cNvSpPr/>
          <p:nvPr/>
        </p:nvSpPr>
        <p:spPr>
          <a:xfrm>
            <a:off x="5989320" y="1938528"/>
            <a:ext cx="5212080" cy="3520440"/>
          </a:xfrm>
          <a:prstGeom prst="roundRect">
            <a:avLst/>
          </a:prstGeom>
          <a:solidFill>
            <a:srgbClr val="E8D9BA"/>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p:cNvSpPr/>
          <p:nvPr/>
        </p:nvSpPr>
        <p:spPr>
          <a:xfrm>
            <a:off x="6153912" y="2103120"/>
            <a:ext cx="73152" cy="365760"/>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6355080" y="2084832"/>
            <a:ext cx="4681728" cy="41148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550" b="1" i="0" u="none" strike="noStrike" kern="1200" cap="none" spc="0" normalizeH="0" baseline="0" noProof="0">
                <a:ln>
                  <a:noFill/>
                </a:ln>
                <a:solidFill>
                  <a:srgbClr val="24465B"/>
                </a:solidFill>
                <a:effectLst/>
                <a:uLnTx/>
                <a:uFillTx/>
                <a:latin typeface="Aptos Display"/>
                <a:ea typeface="+mn-ea"/>
                <a:cs typeface="+mn-cs"/>
              </a:rPr>
              <a:t>Συμπλήρωσε:</a:t>
            </a:r>
          </a:p>
        </p:txBody>
      </p:sp>
      <p:sp>
        <p:nvSpPr>
          <p:cNvPr id="12" name="TextBox 11"/>
          <p:cNvSpPr txBox="1"/>
          <p:nvPr/>
        </p:nvSpPr>
        <p:spPr>
          <a:xfrm>
            <a:off x="6208776" y="2596896"/>
            <a:ext cx="4773168" cy="269748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220" b="0" i="0" u="none" strike="noStrike" kern="1200" cap="none" spc="0" normalizeH="0" baseline="0" noProof="0" dirty="0" err="1">
                <a:ln>
                  <a:noFill/>
                </a:ln>
                <a:solidFill>
                  <a:srgbClr val="263238"/>
                </a:solidFill>
                <a:effectLst/>
                <a:uLnTx/>
                <a:uFillTx/>
                <a:latin typeface="Aptos"/>
                <a:ea typeface="+mn-ea"/>
                <a:cs typeface="+mn-cs"/>
              </a:rPr>
              <a:t>Ήθελ</a:t>
            </a:r>
            <a:r>
              <a:rPr kumimoji="0" sz="1220" b="0" i="0" u="none" strike="noStrike" kern="1200" cap="none" spc="0" normalizeH="0" baseline="0" noProof="0" dirty="0">
                <a:ln>
                  <a:noFill/>
                </a:ln>
                <a:solidFill>
                  <a:srgbClr val="263238"/>
                </a:solidFill>
                <a:effectLst/>
                <a:uLnTx/>
                <a:uFillTx/>
                <a:latin typeface="Aptos"/>
                <a:ea typeface="+mn-ea"/>
                <a:cs typeface="+mn-cs"/>
              </a:rPr>
              <a:t>α πολύ να…</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220" b="0" i="0" u="none" strike="noStrike" kern="1200" cap="none" spc="0" normalizeH="0" baseline="0" noProof="0" dirty="0" err="1">
                <a:ln>
                  <a:noFill/>
                </a:ln>
                <a:solidFill>
                  <a:srgbClr val="263238"/>
                </a:solidFill>
                <a:effectLst/>
                <a:uLnTx/>
                <a:uFillTx/>
                <a:latin typeface="Aptos"/>
                <a:ea typeface="+mn-ea"/>
                <a:cs typeface="+mn-cs"/>
              </a:rPr>
              <a:t>Εί</a:t>
            </a:r>
            <a:r>
              <a:rPr kumimoji="0" sz="1220" b="0" i="0" u="none" strike="noStrike" kern="1200" cap="none" spc="0" normalizeH="0" baseline="0" noProof="0" dirty="0">
                <a:ln>
                  <a:noFill/>
                </a:ln>
                <a:solidFill>
                  <a:srgbClr val="263238"/>
                </a:solidFill>
                <a:effectLst/>
                <a:uLnTx/>
                <a:uFillTx/>
                <a:latin typeface="Aptos"/>
                <a:ea typeface="+mn-ea"/>
                <a:cs typeface="+mn-cs"/>
              </a:rPr>
              <a:t>πα στον εαυτό μου…</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220" b="0" i="0" u="none" strike="noStrike" kern="1200" cap="none" spc="0" normalizeH="0" baseline="0" noProof="0" dirty="0" err="1">
                <a:ln>
                  <a:noFill/>
                </a:ln>
                <a:solidFill>
                  <a:srgbClr val="263238"/>
                </a:solidFill>
                <a:effectLst/>
                <a:uLnTx/>
                <a:uFillTx/>
                <a:latin typeface="Aptos"/>
                <a:ea typeface="+mn-ea"/>
                <a:cs typeface="+mn-cs"/>
              </a:rPr>
              <a:t>Τελικά</a:t>
            </a:r>
            <a:r>
              <a:rPr kumimoji="0" sz="1220" b="0" i="0" u="none" strike="noStrike" kern="1200" cap="none" spc="0" normalizeH="0" baseline="0" noProof="0" dirty="0">
                <a:ln>
                  <a:noFill/>
                </a:ln>
                <a:solidFill>
                  <a:srgbClr val="263238"/>
                </a:solidFill>
                <a:effectLst/>
                <a:uLnTx/>
                <a:uFillTx/>
                <a:latin typeface="Aptos"/>
                <a:ea typeface="+mn-ea"/>
                <a:cs typeface="+mn-cs"/>
              </a:rPr>
              <a:t> </a:t>
            </a:r>
            <a:r>
              <a:rPr kumimoji="0" sz="1220" b="0" i="0" u="none" strike="noStrike" kern="1200" cap="none" spc="0" normalizeH="0" baseline="0" noProof="0" dirty="0" err="1">
                <a:ln>
                  <a:noFill/>
                </a:ln>
                <a:solidFill>
                  <a:srgbClr val="263238"/>
                </a:solidFill>
                <a:effectLst/>
                <a:uLnTx/>
                <a:uFillTx/>
                <a:latin typeface="Aptos"/>
                <a:ea typeface="+mn-ea"/>
                <a:cs typeface="+mn-cs"/>
              </a:rPr>
              <a:t>έκ</a:t>
            </a:r>
            <a:r>
              <a:rPr kumimoji="0" sz="1220" b="0" i="0" u="none" strike="noStrike" kern="1200" cap="none" spc="0" normalizeH="0" baseline="0" noProof="0" dirty="0">
                <a:ln>
                  <a:noFill/>
                </a:ln>
                <a:solidFill>
                  <a:srgbClr val="263238"/>
                </a:solidFill>
                <a:effectLst/>
                <a:uLnTx/>
                <a:uFillTx/>
                <a:latin typeface="Aptos"/>
                <a:ea typeface="+mn-ea"/>
                <a:cs typeface="+mn-cs"/>
              </a:rPr>
              <a:t>ανα…</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220" b="0" i="0" u="none" strike="noStrike" kern="1200" cap="none" spc="0" normalizeH="0" baseline="0" noProof="0" dirty="0" err="1">
                <a:ln>
                  <a:noFill/>
                </a:ln>
                <a:solidFill>
                  <a:srgbClr val="263238"/>
                </a:solidFill>
                <a:effectLst/>
                <a:uLnTx/>
                <a:uFillTx/>
                <a:latin typeface="Aptos"/>
                <a:ea typeface="+mn-ea"/>
                <a:cs typeface="+mn-cs"/>
              </a:rPr>
              <a:t>Μετά</a:t>
            </a:r>
            <a:r>
              <a:rPr kumimoji="0" sz="1220" b="0" i="0" u="none" strike="noStrike" kern="1200" cap="none" spc="0" normalizeH="0" baseline="0" noProof="0" dirty="0">
                <a:ln>
                  <a:noFill/>
                </a:ln>
                <a:solidFill>
                  <a:srgbClr val="263238"/>
                </a:solidFill>
                <a:effectLst/>
                <a:uLnTx/>
                <a:uFillTx/>
                <a:latin typeface="Aptos"/>
                <a:ea typeface="+mn-ea"/>
                <a:cs typeface="+mn-cs"/>
              </a:rPr>
              <a:t> </a:t>
            </a:r>
            <a:r>
              <a:rPr kumimoji="0" sz="1220" b="0" i="0" u="none" strike="noStrike" kern="1200" cap="none" spc="0" normalizeH="0" baseline="0" noProof="0" dirty="0" err="1">
                <a:ln>
                  <a:noFill/>
                </a:ln>
                <a:solidFill>
                  <a:srgbClr val="263238"/>
                </a:solidFill>
                <a:effectLst/>
                <a:uLnTx/>
                <a:uFillTx/>
                <a:latin typeface="Aptos"/>
                <a:ea typeface="+mn-ea"/>
                <a:cs typeface="+mn-cs"/>
              </a:rPr>
              <a:t>ένιωσ</a:t>
            </a:r>
            <a:r>
              <a:rPr kumimoji="0" sz="1220" b="0" i="0" u="none" strike="noStrike" kern="1200" cap="none" spc="0" normalizeH="0" baseline="0" noProof="0" dirty="0">
                <a:ln>
                  <a:noFill/>
                </a:ln>
                <a:solidFill>
                  <a:srgbClr val="263238"/>
                </a:solidFill>
                <a:effectLst/>
                <a:uLnTx/>
                <a:uFillTx/>
                <a:latin typeface="Aptos"/>
                <a:ea typeface="+mn-ea"/>
                <a:cs typeface="+mn-cs"/>
              </a:rPr>
              <a:t>α…</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220" b="0" i="0" u="none" strike="noStrike" kern="1200" cap="none" spc="0" normalizeH="0" baseline="0" noProof="0" dirty="0" err="1">
                <a:ln>
                  <a:noFill/>
                </a:ln>
                <a:solidFill>
                  <a:srgbClr val="263238"/>
                </a:solidFill>
                <a:effectLst/>
                <a:uLnTx/>
                <a:uFillTx/>
                <a:latin typeface="Aptos"/>
                <a:ea typeface="+mn-ea"/>
                <a:cs typeface="+mn-cs"/>
              </a:rPr>
              <a:t>Αν</a:t>
            </a:r>
            <a:r>
              <a:rPr kumimoji="0" sz="1220" b="0" i="0" u="none" strike="noStrike" kern="1200" cap="none" spc="0" normalizeH="0" baseline="0" noProof="0" dirty="0">
                <a:ln>
                  <a:noFill/>
                </a:ln>
                <a:solidFill>
                  <a:srgbClr val="263238"/>
                </a:solidFill>
                <a:effectLst/>
                <a:uLnTx/>
                <a:uFillTx/>
                <a:latin typeface="Aptos"/>
                <a:ea typeface="+mn-ea"/>
                <a:cs typeface="+mn-cs"/>
              </a:rPr>
              <a:t> ξανα</a:t>
            </a:r>
            <a:r>
              <a:rPr kumimoji="0" sz="1220" b="0" i="0" u="none" strike="noStrike" kern="1200" cap="none" spc="0" normalizeH="0" baseline="0" noProof="0" dirty="0" err="1">
                <a:ln>
                  <a:noFill/>
                </a:ln>
                <a:solidFill>
                  <a:srgbClr val="263238"/>
                </a:solidFill>
                <a:effectLst/>
                <a:uLnTx/>
                <a:uFillTx/>
                <a:latin typeface="Aptos"/>
                <a:ea typeface="+mn-ea"/>
                <a:cs typeface="+mn-cs"/>
              </a:rPr>
              <a:t>συνέ</a:t>
            </a:r>
            <a:r>
              <a:rPr kumimoji="0" sz="1220" b="0" i="0" u="none" strike="noStrike" kern="1200" cap="none" spc="0" normalizeH="0" baseline="0" noProof="0" dirty="0">
                <a:ln>
                  <a:noFill/>
                </a:ln>
                <a:solidFill>
                  <a:srgbClr val="263238"/>
                </a:solidFill>
                <a:effectLst/>
                <a:uLnTx/>
                <a:uFillTx/>
                <a:latin typeface="Aptos"/>
                <a:ea typeface="+mn-ea"/>
                <a:cs typeface="+mn-cs"/>
              </a:rPr>
              <a:t>βαινε, θα μπορούσα να δοκιμάσω να…</a:t>
            </a:r>
          </a:p>
          <a:p>
            <a:pPr marL="0" marR="0" lvl="0" indent="0" algn="l" defTabSz="457200" rtl="0" eaLnBrk="1" fontAlgn="auto" latinLnBrk="0" hangingPunct="1">
              <a:lnSpc>
                <a:spcPct val="100000"/>
              </a:lnSpc>
              <a:spcBef>
                <a:spcPts val="0"/>
              </a:spcBef>
              <a:spcAft>
                <a:spcPts val="200"/>
              </a:spcAft>
              <a:buClrTx/>
              <a:buSzTx/>
              <a:buFontTx/>
              <a:buNone/>
              <a:tabLst/>
              <a:defRPr/>
            </a:pPr>
            <a:endParaRPr kumimoji="0" sz="122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220" b="0" i="0" u="none" strike="noStrike" kern="1200" cap="none" spc="0" normalizeH="0" baseline="0" noProof="0" dirty="0" err="1">
                <a:ln>
                  <a:noFill/>
                </a:ln>
                <a:solidFill>
                  <a:srgbClr val="263238"/>
                </a:solidFill>
                <a:effectLst/>
                <a:uLnTx/>
                <a:uFillTx/>
                <a:latin typeface="Aptos"/>
                <a:ea typeface="+mn-ea"/>
                <a:cs typeface="+mn-cs"/>
              </a:rPr>
              <a:t>Στο</a:t>
            </a:r>
            <a:r>
              <a:rPr kumimoji="0" sz="1220" b="0" i="0" u="none" strike="noStrike" kern="1200" cap="none" spc="0" normalizeH="0" baseline="0" noProof="0" dirty="0">
                <a:ln>
                  <a:noFill/>
                </a:ln>
                <a:solidFill>
                  <a:srgbClr val="263238"/>
                </a:solidFill>
                <a:effectLst/>
                <a:uLnTx/>
                <a:uFillTx/>
                <a:latin typeface="Aptos"/>
                <a:ea typeface="+mn-ea"/>
                <a:cs typeface="+mn-cs"/>
              </a:rPr>
              <a:t> </a:t>
            </a:r>
            <a:r>
              <a:rPr kumimoji="0" sz="1220" b="0" i="0" u="none" strike="noStrike" kern="1200" cap="none" spc="0" normalizeH="0" baseline="0" noProof="0" dirty="0" err="1">
                <a:ln>
                  <a:noFill/>
                </a:ln>
                <a:solidFill>
                  <a:srgbClr val="263238"/>
                </a:solidFill>
                <a:effectLst/>
                <a:uLnTx/>
                <a:uFillTx/>
                <a:latin typeface="Aptos"/>
                <a:ea typeface="+mn-ea"/>
                <a:cs typeface="+mn-cs"/>
              </a:rPr>
              <a:t>τέλος</a:t>
            </a:r>
            <a:r>
              <a:rPr kumimoji="0" sz="1220" b="0" i="0" u="none" strike="noStrike" kern="1200" cap="none" spc="0" normalizeH="0" baseline="0" noProof="0" dirty="0">
                <a:ln>
                  <a:noFill/>
                </a:ln>
                <a:solidFill>
                  <a:srgbClr val="263238"/>
                </a:solidFill>
                <a:effectLst/>
                <a:uLnTx/>
                <a:uFillTx/>
                <a:latin typeface="Aptos"/>
                <a:ea typeface="+mn-ea"/>
                <a:cs typeface="+mn-cs"/>
              </a:rPr>
              <a:t> </a:t>
            </a:r>
            <a:r>
              <a:rPr kumimoji="0" sz="1220" b="0" i="0" u="none" strike="noStrike" kern="1200" cap="none" spc="0" normalizeH="0" baseline="0" noProof="0" dirty="0" err="1">
                <a:ln>
                  <a:noFill/>
                </a:ln>
                <a:solidFill>
                  <a:srgbClr val="263238"/>
                </a:solidFill>
                <a:effectLst/>
                <a:uLnTx/>
                <a:uFillTx/>
                <a:latin typeface="Aptos"/>
                <a:ea typeface="+mn-ea"/>
                <a:cs typeface="+mn-cs"/>
              </a:rPr>
              <a:t>σκέψου</a:t>
            </a:r>
            <a:r>
              <a:rPr kumimoji="0" sz="1220" b="0" i="0" u="none" strike="noStrike" kern="1200" cap="none" spc="0" normalizeH="0" baseline="0" noProof="0" dirty="0">
                <a:ln>
                  <a:noFill/>
                </a:ln>
                <a:solidFill>
                  <a:srgbClr val="263238"/>
                </a:solidFill>
                <a:effectLst/>
                <a:uLnTx/>
                <a:uFillTx/>
                <a:latin typeface="Aptos"/>
                <a:ea typeface="+mn-ea"/>
                <a:cs typeface="+mn-cs"/>
              </a:rPr>
              <a:t>: </a:t>
            </a:r>
            <a:r>
              <a:rPr kumimoji="0" sz="1220" b="0" i="0" u="none" strike="noStrike" kern="1200" cap="none" spc="0" normalizeH="0" baseline="0" noProof="0" dirty="0" err="1">
                <a:ln>
                  <a:noFill/>
                </a:ln>
                <a:solidFill>
                  <a:srgbClr val="263238"/>
                </a:solidFill>
                <a:effectLst/>
                <a:uLnTx/>
                <a:uFillTx/>
                <a:latin typeface="Aptos"/>
                <a:ea typeface="+mn-ea"/>
                <a:cs typeface="+mn-cs"/>
              </a:rPr>
              <a:t>Πότε</a:t>
            </a:r>
            <a:r>
              <a:rPr kumimoji="0" sz="1220" b="0" i="0" u="none" strike="noStrike" kern="1200" cap="none" spc="0" normalizeH="0" baseline="0" noProof="0" dirty="0">
                <a:ln>
                  <a:noFill/>
                </a:ln>
                <a:solidFill>
                  <a:srgbClr val="263238"/>
                </a:solidFill>
                <a:effectLst/>
                <a:uLnTx/>
                <a:uFillTx/>
                <a:latin typeface="Aptos"/>
                <a:ea typeface="+mn-ea"/>
                <a:cs typeface="+mn-cs"/>
              </a:rPr>
              <a:t> </a:t>
            </a:r>
            <a:r>
              <a:rPr kumimoji="0" sz="1220" b="0" i="0" u="none" strike="noStrike" kern="1200" cap="none" spc="0" normalizeH="0" baseline="0" noProof="0" dirty="0" err="1">
                <a:ln>
                  <a:noFill/>
                </a:ln>
                <a:solidFill>
                  <a:srgbClr val="263238"/>
                </a:solidFill>
                <a:effectLst/>
                <a:uLnTx/>
                <a:uFillTx/>
                <a:latin typeface="Aptos"/>
                <a:ea typeface="+mn-ea"/>
                <a:cs typeface="+mn-cs"/>
              </a:rPr>
              <a:t>είν</a:t>
            </a:r>
            <a:r>
              <a:rPr kumimoji="0" sz="1220" b="0" i="0" u="none" strike="noStrike" kern="1200" cap="none" spc="0" normalizeH="0" baseline="0" noProof="0" dirty="0">
                <a:ln>
                  <a:noFill/>
                </a:ln>
                <a:solidFill>
                  <a:srgbClr val="263238"/>
                </a:solidFill>
                <a:effectLst/>
                <a:uLnTx/>
                <a:uFillTx/>
                <a:latin typeface="Aptos"/>
                <a:ea typeface="+mn-ea"/>
                <a:cs typeface="+mn-cs"/>
              </a:rPr>
              <a:t>αι πιο δύσκολο να σταματήσω: στην αρχή ή αφού έχω ήδη ξεκινήσει;</a:t>
            </a:r>
          </a:p>
        </p:txBody>
      </p:sp>
      <p:sp>
        <p:nvSpPr>
          <p:cNvPr id="13" name="Rectangle 12"/>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xtBox 13"/>
          <p:cNvSpPr txBox="1"/>
          <p:nvPr/>
        </p:nvSpPr>
        <p:spPr>
          <a:xfrm>
            <a:off x="530352" y="6537960"/>
            <a:ext cx="530352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750" b="1" i="0" u="none" strike="noStrike" kern="1200" cap="none" spc="0" normalizeH="0" baseline="0" noProof="0">
                <a:ln>
                  <a:noFill/>
                </a:ln>
                <a:solidFill>
                  <a:srgbClr val="6C7A82"/>
                </a:solidFill>
                <a:effectLst/>
                <a:uLnTx/>
                <a:uFillTx/>
                <a:latin typeface="Aptos"/>
                <a:ea typeface="+mn-ea"/>
                <a:cs typeface="+mn-cs"/>
              </a:rPr>
              <a:t>ΗΘΙΚΗ • Γ΄ ΔΗΜΟΤΙΚΟΥ • ΘΕΜΑΤΙΚΗ ΕΝΟΤΗΤΑ 8</a:t>
            </a:r>
          </a:p>
        </p:txBody>
      </p:sp>
      <p:sp>
        <p:nvSpPr>
          <p:cNvPr id="15" name="TextBox 14">
            <a:extLst>
              <a:ext uri="{FF2B5EF4-FFF2-40B4-BE49-F238E27FC236}">
                <a16:creationId xmlns:a16="http://schemas.microsoft.com/office/drawing/2014/main" id="{849B5B99-0E8D-6A85-6D7A-ED665EC983DE}"/>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38</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85800" y="384048"/>
            <a:ext cx="6217920" cy="25603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950" b="1" i="0" u="none" strike="noStrike" kern="1200" cap="none" spc="0" normalizeH="0" baseline="0" noProof="0">
                <a:ln>
                  <a:noFill/>
                </a:ln>
                <a:solidFill>
                  <a:srgbClr val="D7B06B"/>
                </a:solidFill>
                <a:effectLst/>
                <a:uLnTx/>
                <a:uFillTx/>
                <a:latin typeface="Aptos"/>
                <a:ea typeface="+mn-ea"/>
                <a:cs typeface="+mn-cs"/>
              </a:rPr>
              <a:t>ΆΣΚΗΣΗ 2</a:t>
            </a:r>
          </a:p>
        </p:txBody>
      </p:sp>
      <p:sp>
        <p:nvSpPr>
          <p:cNvPr id="3" name="TextBox 2"/>
          <p:cNvSpPr txBox="1"/>
          <p:nvPr/>
        </p:nvSpPr>
        <p:spPr>
          <a:xfrm>
            <a:off x="685800" y="749808"/>
            <a:ext cx="10698480" cy="64008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2700" b="1" i="0" u="none" strike="noStrike" kern="1200" cap="none" spc="0" normalizeH="0" baseline="0" noProof="0">
                <a:ln>
                  <a:noFill/>
                </a:ln>
                <a:solidFill>
                  <a:srgbClr val="24465B"/>
                </a:solidFill>
                <a:effectLst/>
                <a:uLnTx/>
                <a:uFillTx/>
                <a:latin typeface="Aptos Display"/>
                <a:ea typeface="+mn-ea"/>
                <a:cs typeface="+mn-cs"/>
              </a:rPr>
              <a:t>«Πόση δύναμη θέλησης χρειάζεται;»</a:t>
            </a:r>
          </a:p>
        </p:txBody>
      </p:sp>
      <p:sp>
        <p:nvSpPr>
          <p:cNvPr id="4" name="TextBox 3"/>
          <p:cNvSpPr txBox="1"/>
          <p:nvPr/>
        </p:nvSpPr>
        <p:spPr>
          <a:xfrm>
            <a:off x="694944" y="1371600"/>
            <a:ext cx="10332720" cy="240066"/>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200" b="0" i="0" u="none" strike="noStrike" kern="1200" cap="none" spc="0" normalizeH="0" baseline="0" noProof="0" dirty="0">
                <a:ln>
                  <a:noFill/>
                </a:ln>
                <a:solidFill>
                  <a:srgbClr val="6C7A82"/>
                </a:solidFill>
                <a:effectLst/>
                <a:uLnTx/>
                <a:uFillTx/>
                <a:latin typeface="Aptos"/>
                <a:ea typeface="+mn-ea"/>
                <a:cs typeface="+mn-cs"/>
              </a:rPr>
              <a:t>Βα</a:t>
            </a:r>
            <a:r>
              <a:rPr kumimoji="0" sz="1200" b="0" i="0" u="none" strike="noStrike" kern="1200" cap="none" spc="0" normalizeH="0" baseline="0" noProof="0" dirty="0" err="1">
                <a:ln>
                  <a:noFill/>
                </a:ln>
                <a:solidFill>
                  <a:srgbClr val="6C7A82"/>
                </a:solidFill>
                <a:effectLst/>
                <a:uLnTx/>
                <a:uFillTx/>
                <a:latin typeface="Aptos"/>
                <a:ea typeface="+mn-ea"/>
                <a:cs typeface="+mn-cs"/>
              </a:rPr>
              <a:t>θμός</a:t>
            </a:r>
            <a:r>
              <a:rPr kumimoji="0" sz="1200" b="0" i="0" u="none" strike="noStrike" kern="1200" cap="none" spc="0" normalizeH="0" baseline="0" noProof="0" dirty="0">
                <a:ln>
                  <a:noFill/>
                </a:ln>
                <a:solidFill>
                  <a:srgbClr val="6C7A82"/>
                </a:solidFill>
                <a:effectLst/>
                <a:uLnTx/>
                <a:uFillTx/>
                <a:latin typeface="Aptos"/>
                <a:ea typeface="+mn-ea"/>
                <a:cs typeface="+mn-cs"/>
              </a:rPr>
              <a:t> </a:t>
            </a:r>
            <a:r>
              <a:rPr kumimoji="0" sz="1200" b="0" i="0" u="none" strike="noStrike" kern="1200" cap="none" spc="0" normalizeH="0" baseline="0" noProof="0" dirty="0" err="1">
                <a:ln>
                  <a:noFill/>
                </a:ln>
                <a:solidFill>
                  <a:srgbClr val="6C7A82"/>
                </a:solidFill>
                <a:effectLst/>
                <a:uLnTx/>
                <a:uFillTx/>
                <a:latin typeface="Aptos"/>
                <a:ea typeface="+mn-ea"/>
                <a:cs typeface="+mn-cs"/>
              </a:rPr>
              <a:t>δυσκολί</a:t>
            </a:r>
            <a:r>
              <a:rPr kumimoji="0" sz="1200" b="0" i="0" u="none" strike="noStrike" kern="1200" cap="none" spc="0" normalizeH="0" baseline="0" noProof="0" dirty="0">
                <a:ln>
                  <a:noFill/>
                </a:ln>
                <a:solidFill>
                  <a:srgbClr val="6C7A82"/>
                </a:solidFill>
                <a:effectLst/>
                <a:uLnTx/>
                <a:uFillTx/>
                <a:latin typeface="Aptos"/>
                <a:ea typeface="+mn-ea"/>
                <a:cs typeface="+mn-cs"/>
              </a:rPr>
              <a:t>ας: 1 = εύκολο να κρατηθώ </a:t>
            </a:r>
            <a:r>
              <a:rPr kumimoji="0" lang="el-GR" sz="1200" b="0" i="0" u="none" strike="noStrike" kern="1200" cap="none" spc="0" normalizeH="0" baseline="0" noProof="0" dirty="0">
                <a:ln>
                  <a:noFill/>
                </a:ln>
                <a:solidFill>
                  <a:srgbClr val="6C7A82"/>
                </a:solidFill>
                <a:effectLst/>
                <a:uLnTx/>
                <a:uFillTx/>
                <a:latin typeface="Aptos"/>
                <a:ea typeface="+mn-ea"/>
                <a:cs typeface="+mn-cs"/>
              </a:rPr>
              <a:t>&lt;&gt;</a:t>
            </a:r>
            <a:r>
              <a:rPr kumimoji="0" sz="1200" b="0" i="0" u="none" strike="noStrike" kern="1200" cap="none" spc="0" normalizeH="0" baseline="0" noProof="0" dirty="0">
                <a:ln>
                  <a:noFill/>
                </a:ln>
                <a:solidFill>
                  <a:srgbClr val="6C7A82"/>
                </a:solidFill>
                <a:effectLst/>
                <a:uLnTx/>
                <a:uFillTx/>
                <a:latin typeface="Aptos"/>
                <a:ea typeface="+mn-ea"/>
                <a:cs typeface="+mn-cs"/>
              </a:rPr>
              <a:t> 5 = π</a:t>
            </a:r>
            <a:r>
              <a:rPr kumimoji="0" sz="1200" b="0" i="0" u="none" strike="noStrike" kern="1200" cap="none" spc="0" normalizeH="0" baseline="0" noProof="0" dirty="0" err="1">
                <a:ln>
                  <a:noFill/>
                </a:ln>
                <a:solidFill>
                  <a:srgbClr val="6C7A82"/>
                </a:solidFill>
                <a:effectLst/>
                <a:uLnTx/>
                <a:uFillTx/>
                <a:latin typeface="Aptos"/>
                <a:ea typeface="+mn-ea"/>
                <a:cs typeface="+mn-cs"/>
              </a:rPr>
              <a:t>άρ</a:t>
            </a:r>
            <a:r>
              <a:rPr kumimoji="0" sz="1200" b="0" i="0" u="none" strike="noStrike" kern="1200" cap="none" spc="0" normalizeH="0" baseline="0" noProof="0" dirty="0">
                <a:ln>
                  <a:noFill/>
                </a:ln>
                <a:solidFill>
                  <a:srgbClr val="6C7A82"/>
                </a:solidFill>
                <a:effectLst/>
                <a:uLnTx/>
                <a:uFillTx/>
                <a:latin typeface="Aptos"/>
                <a:ea typeface="+mn-ea"/>
                <a:cs typeface="+mn-cs"/>
              </a:rPr>
              <a:t>α πολύ δύσκολο να κρατηθώ</a:t>
            </a:r>
          </a:p>
        </p:txBody>
      </p:sp>
      <p:sp>
        <p:nvSpPr>
          <p:cNvPr id="5" name="Rounded Rectangle 4"/>
          <p:cNvSpPr/>
          <p:nvPr/>
        </p:nvSpPr>
        <p:spPr>
          <a:xfrm>
            <a:off x="777240" y="1874519"/>
            <a:ext cx="5138928" cy="804672"/>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1005840" y="2057400"/>
            <a:ext cx="4160520" cy="38404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220" b="1" i="0" u="none" strike="noStrike" kern="1200" cap="none" spc="0" normalizeH="0" baseline="0" noProof="0">
                <a:ln>
                  <a:noFill/>
                </a:ln>
                <a:solidFill>
                  <a:srgbClr val="24465B"/>
                </a:solidFill>
                <a:effectLst/>
                <a:uLnTx/>
                <a:uFillTx/>
                <a:latin typeface="Aptos Display"/>
                <a:ea typeface="+mn-ea"/>
                <a:cs typeface="+mn-cs"/>
              </a:rPr>
              <a:t>Να μη φάω άλλο γλυκό όταν έχω ήδη φάει αρκετά.</a:t>
            </a:r>
          </a:p>
        </p:txBody>
      </p:sp>
      <p:sp>
        <p:nvSpPr>
          <p:cNvPr id="7" name="TextBox 6"/>
          <p:cNvSpPr txBox="1"/>
          <p:nvPr/>
        </p:nvSpPr>
        <p:spPr>
          <a:xfrm>
            <a:off x="4937759" y="2130552"/>
            <a:ext cx="713232" cy="219456"/>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200"/>
              </a:spcAft>
              <a:buClrTx/>
              <a:buSzTx/>
              <a:buFontTx/>
              <a:buNone/>
              <a:tabLst/>
              <a:defRPr/>
            </a:pPr>
            <a:r>
              <a:rPr kumimoji="0" sz="1050" b="1" i="0" u="none" strike="noStrike" kern="1200" cap="none" spc="0" normalizeH="0" baseline="0" noProof="0">
                <a:ln>
                  <a:noFill/>
                </a:ln>
                <a:solidFill>
                  <a:srgbClr val="D7B06B"/>
                </a:solidFill>
                <a:effectLst/>
                <a:uLnTx/>
                <a:uFillTx/>
                <a:latin typeface="Aptos"/>
                <a:ea typeface="+mn-ea"/>
                <a:cs typeface="+mn-cs"/>
              </a:rPr>
              <a:t>1  2  3  4  5</a:t>
            </a:r>
          </a:p>
        </p:txBody>
      </p:sp>
      <p:sp>
        <p:nvSpPr>
          <p:cNvPr id="8" name="Rounded Rectangle 7"/>
          <p:cNvSpPr/>
          <p:nvPr/>
        </p:nvSpPr>
        <p:spPr>
          <a:xfrm>
            <a:off x="6400800" y="1874519"/>
            <a:ext cx="5138928" cy="804672"/>
          </a:xfrm>
          <a:prstGeom prst="roundRect">
            <a:avLst/>
          </a:prstGeom>
          <a:solidFill>
            <a:srgbClr val="E5EC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p:cNvSpPr txBox="1"/>
          <p:nvPr/>
        </p:nvSpPr>
        <p:spPr>
          <a:xfrm>
            <a:off x="6629400" y="2057400"/>
            <a:ext cx="4160520" cy="38404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220" b="1" i="0" u="none" strike="noStrike" kern="1200" cap="none" spc="0" normalizeH="0" baseline="0" noProof="0">
                <a:ln>
                  <a:noFill/>
                </a:ln>
                <a:solidFill>
                  <a:srgbClr val="24465B"/>
                </a:solidFill>
                <a:effectLst/>
                <a:uLnTx/>
                <a:uFillTx/>
                <a:latin typeface="Aptos Display"/>
                <a:ea typeface="+mn-ea"/>
                <a:cs typeface="+mn-cs"/>
              </a:rPr>
              <a:t>Να μη μιλήσω όταν ξέρω την απάντηση αλλά δεν είναι η σειρά μου.</a:t>
            </a:r>
          </a:p>
        </p:txBody>
      </p:sp>
      <p:sp>
        <p:nvSpPr>
          <p:cNvPr id="10" name="TextBox 9"/>
          <p:cNvSpPr txBox="1"/>
          <p:nvPr/>
        </p:nvSpPr>
        <p:spPr>
          <a:xfrm>
            <a:off x="10561320" y="2130552"/>
            <a:ext cx="713232" cy="219456"/>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200"/>
              </a:spcAft>
              <a:buClrTx/>
              <a:buSzTx/>
              <a:buFontTx/>
              <a:buNone/>
              <a:tabLst/>
              <a:defRPr/>
            </a:pPr>
            <a:r>
              <a:rPr kumimoji="0" sz="1050" b="1" i="0" u="none" strike="noStrike" kern="1200" cap="none" spc="0" normalizeH="0" baseline="0" noProof="0">
                <a:ln>
                  <a:noFill/>
                </a:ln>
                <a:solidFill>
                  <a:srgbClr val="D7B06B"/>
                </a:solidFill>
                <a:effectLst/>
                <a:uLnTx/>
                <a:uFillTx/>
                <a:latin typeface="Aptos"/>
                <a:ea typeface="+mn-ea"/>
                <a:cs typeface="+mn-cs"/>
              </a:rPr>
              <a:t>1  2  3  4  5</a:t>
            </a:r>
          </a:p>
        </p:txBody>
      </p:sp>
      <p:sp>
        <p:nvSpPr>
          <p:cNvPr id="11" name="Rounded Rectangle 10"/>
          <p:cNvSpPr/>
          <p:nvPr/>
        </p:nvSpPr>
        <p:spPr>
          <a:xfrm>
            <a:off x="777240" y="2898648"/>
            <a:ext cx="5138928" cy="804672"/>
          </a:xfrm>
          <a:prstGeom prst="roundRect">
            <a:avLst/>
          </a:prstGeom>
          <a:solidFill>
            <a:srgbClr val="E8D9B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1005840" y="3081528"/>
            <a:ext cx="4160520" cy="38404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220" b="1" i="0" u="none" strike="noStrike" kern="1200" cap="none" spc="0" normalizeH="0" baseline="0" noProof="0">
                <a:ln>
                  <a:noFill/>
                </a:ln>
                <a:solidFill>
                  <a:srgbClr val="24465B"/>
                </a:solidFill>
                <a:effectLst/>
                <a:uLnTx/>
                <a:uFillTx/>
                <a:latin typeface="Aptos Display"/>
                <a:ea typeface="+mn-ea"/>
                <a:cs typeface="+mn-cs"/>
              </a:rPr>
              <a:t>Να μη θυμώσω όταν χάνω σε ένα παιχνίδι.</a:t>
            </a:r>
          </a:p>
        </p:txBody>
      </p:sp>
      <p:sp>
        <p:nvSpPr>
          <p:cNvPr id="13" name="TextBox 12"/>
          <p:cNvSpPr txBox="1"/>
          <p:nvPr/>
        </p:nvSpPr>
        <p:spPr>
          <a:xfrm>
            <a:off x="4937759" y="3154680"/>
            <a:ext cx="713232" cy="219456"/>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200"/>
              </a:spcAft>
              <a:buClrTx/>
              <a:buSzTx/>
              <a:buFontTx/>
              <a:buNone/>
              <a:tabLst/>
              <a:defRPr/>
            </a:pPr>
            <a:r>
              <a:rPr kumimoji="0" sz="1050" b="1" i="0" u="none" strike="noStrike" kern="1200" cap="none" spc="0" normalizeH="0" baseline="0" noProof="0">
                <a:ln>
                  <a:noFill/>
                </a:ln>
                <a:solidFill>
                  <a:srgbClr val="D7B06B"/>
                </a:solidFill>
                <a:effectLst/>
                <a:uLnTx/>
                <a:uFillTx/>
                <a:latin typeface="Aptos"/>
                <a:ea typeface="+mn-ea"/>
                <a:cs typeface="+mn-cs"/>
              </a:rPr>
              <a:t>1  2  3  4  5</a:t>
            </a:r>
          </a:p>
        </p:txBody>
      </p:sp>
      <p:sp>
        <p:nvSpPr>
          <p:cNvPr id="14" name="Rounded Rectangle 13"/>
          <p:cNvSpPr/>
          <p:nvPr/>
        </p:nvSpPr>
        <p:spPr>
          <a:xfrm>
            <a:off x="6400800" y="2898648"/>
            <a:ext cx="5138928" cy="804672"/>
          </a:xfrm>
          <a:prstGeom prst="roundRect">
            <a:avLst/>
          </a:prstGeom>
          <a:solidFill>
            <a:srgbClr val="DCE5D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TextBox 14"/>
          <p:cNvSpPr txBox="1"/>
          <p:nvPr/>
        </p:nvSpPr>
        <p:spPr>
          <a:xfrm>
            <a:off x="6629400" y="3081528"/>
            <a:ext cx="4160520" cy="38404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220" b="1" i="0" u="none" strike="noStrike" kern="1200" cap="none" spc="0" normalizeH="0" baseline="0" noProof="0">
                <a:ln>
                  <a:noFill/>
                </a:ln>
                <a:solidFill>
                  <a:srgbClr val="24465B"/>
                </a:solidFill>
                <a:effectLst/>
                <a:uLnTx/>
                <a:uFillTx/>
                <a:latin typeface="Aptos Display"/>
                <a:ea typeface="+mn-ea"/>
                <a:cs typeface="+mn-cs"/>
              </a:rPr>
              <a:t>Να σταματήσω ένα βίντεο όταν θέλω να δω κι άλλο.</a:t>
            </a:r>
          </a:p>
        </p:txBody>
      </p:sp>
      <p:sp>
        <p:nvSpPr>
          <p:cNvPr id="16" name="TextBox 15"/>
          <p:cNvSpPr txBox="1"/>
          <p:nvPr/>
        </p:nvSpPr>
        <p:spPr>
          <a:xfrm>
            <a:off x="10561320" y="3154680"/>
            <a:ext cx="713232" cy="219456"/>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200"/>
              </a:spcAft>
              <a:buClrTx/>
              <a:buSzTx/>
              <a:buFontTx/>
              <a:buNone/>
              <a:tabLst/>
              <a:defRPr/>
            </a:pPr>
            <a:r>
              <a:rPr kumimoji="0" sz="1050" b="1" i="0" u="none" strike="noStrike" kern="1200" cap="none" spc="0" normalizeH="0" baseline="0" noProof="0">
                <a:ln>
                  <a:noFill/>
                </a:ln>
                <a:solidFill>
                  <a:srgbClr val="D7B06B"/>
                </a:solidFill>
                <a:effectLst/>
                <a:uLnTx/>
                <a:uFillTx/>
                <a:latin typeface="Aptos"/>
                <a:ea typeface="+mn-ea"/>
                <a:cs typeface="+mn-cs"/>
              </a:rPr>
              <a:t>1  2  3  4  5</a:t>
            </a:r>
          </a:p>
        </p:txBody>
      </p:sp>
      <p:sp>
        <p:nvSpPr>
          <p:cNvPr id="17" name="Rounded Rectangle 16"/>
          <p:cNvSpPr/>
          <p:nvPr/>
        </p:nvSpPr>
        <p:spPr>
          <a:xfrm>
            <a:off x="777240" y="3922776"/>
            <a:ext cx="5138928" cy="804672"/>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TextBox 17"/>
          <p:cNvSpPr txBox="1"/>
          <p:nvPr/>
        </p:nvSpPr>
        <p:spPr>
          <a:xfrm>
            <a:off x="1005840" y="4105656"/>
            <a:ext cx="4160520" cy="38404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220" b="1" i="0" u="none" strike="noStrike" kern="1200" cap="none" spc="0" normalizeH="0" baseline="0" noProof="0">
                <a:ln>
                  <a:noFill/>
                </a:ln>
                <a:solidFill>
                  <a:srgbClr val="24465B"/>
                </a:solidFill>
                <a:effectLst/>
                <a:uLnTx/>
                <a:uFillTx/>
                <a:latin typeface="Aptos Display"/>
                <a:ea typeface="+mn-ea"/>
                <a:cs typeface="+mn-cs"/>
              </a:rPr>
              <a:t>Να μη γελάσω όταν κάποιος κάνει κάτι αστείο αλλά μπορεί να στενοχωρηθεί.</a:t>
            </a:r>
          </a:p>
        </p:txBody>
      </p:sp>
      <p:sp>
        <p:nvSpPr>
          <p:cNvPr id="19" name="TextBox 18"/>
          <p:cNvSpPr txBox="1"/>
          <p:nvPr/>
        </p:nvSpPr>
        <p:spPr>
          <a:xfrm>
            <a:off x="4937759" y="4257548"/>
            <a:ext cx="713232" cy="219456"/>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200"/>
              </a:spcAft>
              <a:buClrTx/>
              <a:buSzTx/>
              <a:buFontTx/>
              <a:buNone/>
              <a:tabLst/>
              <a:defRPr/>
            </a:pPr>
            <a:r>
              <a:rPr kumimoji="0" sz="1050" b="1" i="0" u="none" strike="noStrike" kern="1200" cap="none" spc="0" normalizeH="0" baseline="0" noProof="0" dirty="0">
                <a:ln>
                  <a:noFill/>
                </a:ln>
                <a:solidFill>
                  <a:srgbClr val="D7B06B"/>
                </a:solidFill>
                <a:effectLst/>
                <a:uLnTx/>
                <a:uFillTx/>
                <a:latin typeface="Aptos"/>
                <a:ea typeface="+mn-ea"/>
                <a:cs typeface="+mn-cs"/>
              </a:rPr>
              <a:t>1  2  3  4  5</a:t>
            </a:r>
          </a:p>
        </p:txBody>
      </p:sp>
      <p:sp>
        <p:nvSpPr>
          <p:cNvPr id="20" name="Rounded Rectangle 19"/>
          <p:cNvSpPr/>
          <p:nvPr/>
        </p:nvSpPr>
        <p:spPr>
          <a:xfrm>
            <a:off x="6400800" y="3922776"/>
            <a:ext cx="5138928" cy="804672"/>
          </a:xfrm>
          <a:prstGeom prst="roundRect">
            <a:avLst/>
          </a:prstGeom>
          <a:solidFill>
            <a:srgbClr val="E5EC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TextBox 20"/>
          <p:cNvSpPr txBox="1"/>
          <p:nvPr/>
        </p:nvSpPr>
        <p:spPr>
          <a:xfrm>
            <a:off x="6629400" y="4105656"/>
            <a:ext cx="4160520" cy="38404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220" b="1" i="0" u="none" strike="noStrike" kern="1200" cap="none" spc="0" normalizeH="0" baseline="0" noProof="0">
                <a:ln>
                  <a:noFill/>
                </a:ln>
                <a:solidFill>
                  <a:srgbClr val="24465B"/>
                </a:solidFill>
                <a:effectLst/>
                <a:uLnTx/>
                <a:uFillTx/>
                <a:latin typeface="Aptos Display"/>
                <a:ea typeface="+mn-ea"/>
                <a:cs typeface="+mn-cs"/>
              </a:rPr>
              <a:t>Να μην ανοίξω ένα δώρο πριν έρθει η ώρα.</a:t>
            </a:r>
          </a:p>
        </p:txBody>
      </p:sp>
      <p:sp>
        <p:nvSpPr>
          <p:cNvPr id="22" name="TextBox 21"/>
          <p:cNvSpPr txBox="1"/>
          <p:nvPr/>
        </p:nvSpPr>
        <p:spPr>
          <a:xfrm>
            <a:off x="10561320" y="4178808"/>
            <a:ext cx="713232" cy="219456"/>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200"/>
              </a:spcAft>
              <a:buClrTx/>
              <a:buSzTx/>
              <a:buFontTx/>
              <a:buNone/>
              <a:tabLst/>
              <a:defRPr/>
            </a:pPr>
            <a:r>
              <a:rPr kumimoji="0" sz="1050" b="1" i="0" u="none" strike="noStrike" kern="1200" cap="none" spc="0" normalizeH="0" baseline="0" noProof="0">
                <a:ln>
                  <a:noFill/>
                </a:ln>
                <a:solidFill>
                  <a:srgbClr val="D7B06B"/>
                </a:solidFill>
                <a:effectLst/>
                <a:uLnTx/>
                <a:uFillTx/>
                <a:latin typeface="Aptos"/>
                <a:ea typeface="+mn-ea"/>
                <a:cs typeface="+mn-cs"/>
              </a:rPr>
              <a:t>1  2  3  4  5</a:t>
            </a:r>
          </a:p>
        </p:txBody>
      </p:sp>
      <p:sp>
        <p:nvSpPr>
          <p:cNvPr id="23" name="Rounded Rectangle 22"/>
          <p:cNvSpPr/>
          <p:nvPr/>
        </p:nvSpPr>
        <p:spPr>
          <a:xfrm>
            <a:off x="1325880" y="5230368"/>
            <a:ext cx="9509760" cy="640080"/>
          </a:xfrm>
          <a:prstGeom prst="roundRect">
            <a:avLst/>
          </a:prstGeom>
          <a:solidFill>
            <a:srgbClr val="E8E2E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TextBox 23"/>
          <p:cNvSpPr txBox="1"/>
          <p:nvPr/>
        </p:nvSpPr>
        <p:spPr>
          <a:xfrm>
            <a:off x="1554480" y="5394960"/>
            <a:ext cx="9052560" cy="486287"/>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200"/>
              </a:spcAft>
              <a:buClrTx/>
              <a:buSzTx/>
              <a:buFontTx/>
              <a:buNone/>
              <a:tabLst/>
              <a:defRPr/>
            </a:pPr>
            <a:r>
              <a:rPr kumimoji="0" sz="1400" b="1" i="0" u="none" strike="noStrike" kern="1200" cap="none" spc="0" normalizeH="0" baseline="0" noProof="0" dirty="0" err="1">
                <a:ln>
                  <a:noFill/>
                </a:ln>
                <a:solidFill>
                  <a:srgbClr val="24465B"/>
                </a:solidFill>
                <a:effectLst/>
                <a:uLnTx/>
                <a:uFillTx/>
                <a:latin typeface="Aptos"/>
                <a:ea typeface="+mn-ea"/>
                <a:cs typeface="+mn-cs"/>
              </a:rPr>
              <a:t>Μετά</a:t>
            </a:r>
            <a:r>
              <a:rPr kumimoji="0" sz="1400" b="1" i="0" u="none" strike="noStrike" kern="1200" cap="none" spc="0" normalizeH="0" baseline="0" noProof="0" dirty="0">
                <a:ln>
                  <a:noFill/>
                </a:ln>
                <a:solidFill>
                  <a:srgbClr val="24465B"/>
                </a:solidFill>
                <a:effectLst/>
                <a:uLnTx/>
                <a:uFillTx/>
                <a:latin typeface="Aptos"/>
                <a:ea typeface="+mn-ea"/>
                <a:cs typeface="+mn-cs"/>
              </a:rPr>
              <a:t> </a:t>
            </a:r>
            <a:r>
              <a:rPr kumimoji="0" sz="1400" b="1" i="0" u="none" strike="noStrike" kern="1200" cap="none" spc="0" normalizeH="0" baseline="0" noProof="0" dirty="0" err="1">
                <a:ln>
                  <a:noFill/>
                </a:ln>
                <a:solidFill>
                  <a:srgbClr val="24465B"/>
                </a:solidFill>
                <a:effectLst/>
                <a:uLnTx/>
                <a:uFillTx/>
                <a:latin typeface="Aptos"/>
                <a:ea typeface="+mn-ea"/>
                <a:cs typeface="+mn-cs"/>
              </a:rPr>
              <a:t>διάλεξε</a:t>
            </a:r>
            <a:r>
              <a:rPr kumimoji="0" sz="1400" b="1" i="0" u="none" strike="noStrike" kern="1200" cap="none" spc="0" normalizeH="0" baseline="0" noProof="0" dirty="0">
                <a:ln>
                  <a:noFill/>
                </a:ln>
                <a:solidFill>
                  <a:srgbClr val="24465B"/>
                </a:solidFill>
                <a:effectLst/>
                <a:uLnTx/>
                <a:uFillTx/>
                <a:latin typeface="Aptos"/>
                <a:ea typeface="+mn-ea"/>
                <a:cs typeface="+mn-cs"/>
              </a:rPr>
              <a:t> </a:t>
            </a:r>
            <a:r>
              <a:rPr kumimoji="0" sz="1400" b="1" i="0" u="none" strike="noStrike" kern="1200" cap="none" spc="0" normalizeH="0" baseline="0" noProof="0" dirty="0" err="1">
                <a:ln>
                  <a:noFill/>
                </a:ln>
                <a:solidFill>
                  <a:srgbClr val="24465B"/>
                </a:solidFill>
                <a:effectLst/>
                <a:uLnTx/>
                <a:uFillTx/>
                <a:latin typeface="Aptos"/>
                <a:ea typeface="+mn-ea"/>
                <a:cs typeface="+mn-cs"/>
              </a:rPr>
              <a:t>μί</a:t>
            </a:r>
            <a:r>
              <a:rPr kumimoji="0" sz="1400" b="1" i="0" u="none" strike="noStrike" kern="1200" cap="none" spc="0" normalizeH="0" baseline="0" noProof="0" dirty="0">
                <a:ln>
                  <a:noFill/>
                </a:ln>
                <a:solidFill>
                  <a:srgbClr val="24465B"/>
                </a:solidFill>
                <a:effectLst/>
                <a:uLnTx/>
                <a:uFillTx/>
                <a:latin typeface="Aptos"/>
                <a:ea typeface="+mn-ea"/>
                <a:cs typeface="+mn-cs"/>
              </a:rPr>
              <a:t>α περίπτωση και γράψε: «Θα με βοηθούσε να…»  π.χ. π</a:t>
            </a:r>
            <a:r>
              <a:rPr kumimoji="0" sz="1400" b="1" i="0" u="none" strike="noStrike" kern="1200" cap="none" spc="0" normalizeH="0" baseline="0" noProof="0" dirty="0" err="1">
                <a:ln>
                  <a:noFill/>
                </a:ln>
                <a:solidFill>
                  <a:srgbClr val="24465B"/>
                </a:solidFill>
                <a:effectLst/>
                <a:uLnTx/>
                <a:uFillTx/>
                <a:latin typeface="Aptos"/>
                <a:ea typeface="+mn-ea"/>
                <a:cs typeface="+mn-cs"/>
              </a:rPr>
              <a:t>άρω</a:t>
            </a:r>
            <a:r>
              <a:rPr kumimoji="0" sz="1400" b="1" i="0" u="none" strike="noStrike" kern="1200" cap="none" spc="0" normalizeH="0" baseline="0" noProof="0" dirty="0">
                <a:ln>
                  <a:noFill/>
                </a:ln>
                <a:solidFill>
                  <a:srgbClr val="24465B"/>
                </a:solidFill>
                <a:effectLst/>
                <a:uLnTx/>
                <a:uFillTx/>
                <a:latin typeface="Aptos"/>
                <a:ea typeface="+mn-ea"/>
                <a:cs typeface="+mn-cs"/>
              </a:rPr>
              <a:t> </a:t>
            </a:r>
            <a:r>
              <a:rPr kumimoji="0" sz="1400" b="1" i="0" u="none" strike="noStrike" kern="1200" cap="none" spc="0" normalizeH="0" baseline="0" noProof="0" dirty="0" err="1">
                <a:ln>
                  <a:noFill/>
                </a:ln>
                <a:solidFill>
                  <a:srgbClr val="24465B"/>
                </a:solidFill>
                <a:effectLst/>
                <a:uLnTx/>
                <a:uFillTx/>
                <a:latin typeface="Aptos"/>
                <a:ea typeface="+mn-ea"/>
                <a:cs typeface="+mn-cs"/>
              </a:rPr>
              <a:t>μι</a:t>
            </a:r>
            <a:r>
              <a:rPr kumimoji="0" sz="1400" b="1" i="0" u="none" strike="noStrike" kern="1200" cap="none" spc="0" normalizeH="0" baseline="0" noProof="0" dirty="0">
                <a:ln>
                  <a:noFill/>
                </a:ln>
                <a:solidFill>
                  <a:srgbClr val="24465B"/>
                </a:solidFill>
                <a:effectLst/>
                <a:uLnTx/>
                <a:uFillTx/>
                <a:latin typeface="Aptos"/>
                <a:ea typeface="+mn-ea"/>
                <a:cs typeface="+mn-cs"/>
              </a:rPr>
              <a:t>α ανάσα</a:t>
            </a:r>
            <a:r>
              <a:rPr kumimoji="0" lang="el-GR" sz="1400" b="1" i="0" u="none" strike="noStrike" kern="1200" cap="none" spc="0" normalizeH="0" baseline="0" noProof="0" dirty="0">
                <a:ln>
                  <a:noFill/>
                </a:ln>
                <a:solidFill>
                  <a:srgbClr val="24465B"/>
                </a:solidFill>
                <a:effectLst/>
                <a:uLnTx/>
                <a:uFillTx/>
                <a:latin typeface="Aptos"/>
                <a:ea typeface="+mn-ea"/>
                <a:cs typeface="+mn-cs"/>
              </a:rPr>
              <a:t>/</a:t>
            </a:r>
            <a:r>
              <a:rPr kumimoji="0" sz="1400" b="1" i="0" u="none" strike="noStrike" kern="1200" cap="none" spc="0" normalizeH="0" baseline="0" noProof="0" dirty="0">
                <a:ln>
                  <a:noFill/>
                </a:ln>
                <a:solidFill>
                  <a:srgbClr val="24465B"/>
                </a:solidFill>
                <a:effectLst/>
                <a:uLnTx/>
                <a:uFillTx/>
                <a:latin typeface="Aptos"/>
                <a:ea typeface="+mn-ea"/>
                <a:cs typeface="+mn-cs"/>
              </a:rPr>
              <a:t> </a:t>
            </a:r>
            <a:r>
              <a:rPr kumimoji="0" sz="1400" b="1" i="0" u="none" strike="noStrike" kern="1200" cap="none" spc="0" normalizeH="0" baseline="0" noProof="0" dirty="0" err="1">
                <a:ln>
                  <a:noFill/>
                </a:ln>
                <a:solidFill>
                  <a:srgbClr val="24465B"/>
                </a:solidFill>
                <a:effectLst/>
                <a:uLnTx/>
                <a:uFillTx/>
                <a:latin typeface="Aptos"/>
                <a:ea typeface="+mn-ea"/>
                <a:cs typeface="+mn-cs"/>
              </a:rPr>
              <a:t>ζητήσω</a:t>
            </a:r>
            <a:r>
              <a:rPr kumimoji="0" sz="1400" b="1" i="0" u="none" strike="noStrike" kern="1200" cap="none" spc="0" normalizeH="0" baseline="0" noProof="0" dirty="0">
                <a:ln>
                  <a:noFill/>
                </a:ln>
                <a:solidFill>
                  <a:srgbClr val="24465B"/>
                </a:solidFill>
                <a:effectLst/>
                <a:uLnTx/>
                <a:uFillTx/>
                <a:latin typeface="Aptos"/>
                <a:ea typeface="+mn-ea"/>
                <a:cs typeface="+mn-cs"/>
              </a:rPr>
              <a:t> β</a:t>
            </a:r>
            <a:r>
              <a:rPr kumimoji="0" sz="1400" b="1" i="0" u="none" strike="noStrike" kern="1200" cap="none" spc="0" normalizeH="0" baseline="0" noProof="0" dirty="0" err="1">
                <a:ln>
                  <a:noFill/>
                </a:ln>
                <a:solidFill>
                  <a:srgbClr val="24465B"/>
                </a:solidFill>
                <a:effectLst/>
                <a:uLnTx/>
                <a:uFillTx/>
                <a:latin typeface="Aptos"/>
                <a:ea typeface="+mn-ea"/>
                <a:cs typeface="+mn-cs"/>
              </a:rPr>
              <a:t>οήθει</a:t>
            </a:r>
            <a:r>
              <a:rPr kumimoji="0" sz="1400" b="1" i="0" u="none" strike="noStrike" kern="1200" cap="none" spc="0" normalizeH="0" baseline="0" noProof="0" dirty="0">
                <a:ln>
                  <a:noFill/>
                </a:ln>
                <a:solidFill>
                  <a:srgbClr val="24465B"/>
                </a:solidFill>
                <a:effectLst/>
                <a:uLnTx/>
                <a:uFillTx/>
                <a:latin typeface="Aptos"/>
                <a:ea typeface="+mn-ea"/>
                <a:cs typeface="+mn-cs"/>
              </a:rPr>
              <a:t>α</a:t>
            </a:r>
            <a:r>
              <a:rPr kumimoji="0" lang="el-GR" sz="1400" b="1" i="0" u="none" strike="noStrike" kern="1200" cap="none" spc="0" normalizeH="0" baseline="0" noProof="0" dirty="0">
                <a:ln>
                  <a:noFill/>
                </a:ln>
                <a:solidFill>
                  <a:srgbClr val="24465B"/>
                </a:solidFill>
                <a:effectLst/>
                <a:uLnTx/>
                <a:uFillTx/>
                <a:latin typeface="Aptos"/>
                <a:ea typeface="+mn-ea"/>
                <a:cs typeface="+mn-cs"/>
              </a:rPr>
              <a:t>/</a:t>
            </a:r>
            <a:r>
              <a:rPr kumimoji="0" sz="1400" b="1" i="0" u="none" strike="noStrike" kern="1200" cap="none" spc="0" normalizeH="0" baseline="0" noProof="0" dirty="0">
                <a:ln>
                  <a:noFill/>
                </a:ln>
                <a:solidFill>
                  <a:srgbClr val="24465B"/>
                </a:solidFill>
                <a:effectLst/>
                <a:uLnTx/>
                <a:uFillTx/>
                <a:latin typeface="Aptos"/>
                <a:ea typeface="+mn-ea"/>
                <a:cs typeface="+mn-cs"/>
              </a:rPr>
              <a:t> απ</a:t>
            </a:r>
            <a:r>
              <a:rPr kumimoji="0" sz="1400" b="1" i="0" u="none" strike="noStrike" kern="1200" cap="none" spc="0" normalizeH="0" baseline="0" noProof="0" dirty="0" err="1">
                <a:ln>
                  <a:noFill/>
                </a:ln>
                <a:solidFill>
                  <a:srgbClr val="24465B"/>
                </a:solidFill>
                <a:effectLst/>
                <a:uLnTx/>
                <a:uFillTx/>
                <a:latin typeface="Aptos"/>
                <a:ea typeface="+mn-ea"/>
                <a:cs typeface="+mn-cs"/>
              </a:rPr>
              <a:t>ομ</a:t>
            </a:r>
            <a:r>
              <a:rPr kumimoji="0" sz="1400" b="1" i="0" u="none" strike="noStrike" kern="1200" cap="none" spc="0" normalizeH="0" baseline="0" noProof="0" dirty="0">
                <a:ln>
                  <a:noFill/>
                </a:ln>
                <a:solidFill>
                  <a:srgbClr val="24465B"/>
                </a:solidFill>
                <a:effectLst/>
                <a:uLnTx/>
                <a:uFillTx/>
                <a:latin typeface="Aptos"/>
                <a:ea typeface="+mn-ea"/>
                <a:cs typeface="+mn-cs"/>
              </a:rPr>
              <a:t>ακρυνθώ λίγο</a:t>
            </a:r>
            <a:r>
              <a:rPr kumimoji="0" lang="el-GR" sz="1400" b="1" i="0" u="none" strike="noStrike" kern="1200" cap="none" spc="0" normalizeH="0" baseline="0" noProof="0" dirty="0">
                <a:ln>
                  <a:noFill/>
                </a:ln>
                <a:solidFill>
                  <a:srgbClr val="24465B"/>
                </a:solidFill>
                <a:effectLst/>
                <a:uLnTx/>
                <a:uFillTx/>
                <a:latin typeface="Aptos"/>
                <a:ea typeface="+mn-ea"/>
                <a:cs typeface="+mn-cs"/>
              </a:rPr>
              <a:t>/</a:t>
            </a:r>
            <a:r>
              <a:rPr kumimoji="0" sz="1400" b="1" i="0" u="none" strike="noStrike" kern="1200" cap="none" spc="0" normalizeH="0" baseline="0" noProof="0" dirty="0" err="1">
                <a:ln>
                  <a:noFill/>
                </a:ln>
                <a:solidFill>
                  <a:srgbClr val="24465B"/>
                </a:solidFill>
                <a:effectLst/>
                <a:uLnTx/>
                <a:uFillTx/>
                <a:latin typeface="Aptos"/>
                <a:ea typeface="+mn-ea"/>
                <a:cs typeface="+mn-cs"/>
              </a:rPr>
              <a:t>σκεφτώ</a:t>
            </a:r>
            <a:r>
              <a:rPr kumimoji="0" sz="1400" b="1" i="0" u="none" strike="noStrike" kern="1200" cap="none" spc="0" normalizeH="0" baseline="0" noProof="0" dirty="0">
                <a:ln>
                  <a:noFill/>
                </a:ln>
                <a:solidFill>
                  <a:srgbClr val="24465B"/>
                </a:solidFill>
                <a:effectLst/>
                <a:uLnTx/>
                <a:uFillTx/>
                <a:latin typeface="Aptos"/>
                <a:ea typeface="+mn-ea"/>
                <a:cs typeface="+mn-cs"/>
              </a:rPr>
              <a:t> τι θα </a:t>
            </a:r>
            <a:r>
              <a:rPr kumimoji="0" sz="1400" b="1" i="0" u="none" strike="noStrike" kern="1200" cap="none" spc="0" normalizeH="0" baseline="0" noProof="0" dirty="0" err="1">
                <a:ln>
                  <a:noFill/>
                </a:ln>
                <a:solidFill>
                  <a:srgbClr val="24465B"/>
                </a:solidFill>
                <a:effectLst/>
                <a:uLnTx/>
                <a:uFillTx/>
                <a:latin typeface="Aptos"/>
                <a:ea typeface="+mn-ea"/>
                <a:cs typeface="+mn-cs"/>
              </a:rPr>
              <a:t>γίνει</a:t>
            </a:r>
            <a:r>
              <a:rPr kumimoji="0" sz="1400" b="1" i="0" u="none" strike="noStrike" kern="1200" cap="none" spc="0" normalizeH="0" baseline="0" noProof="0" dirty="0">
                <a:ln>
                  <a:noFill/>
                </a:ln>
                <a:solidFill>
                  <a:srgbClr val="24465B"/>
                </a:solidFill>
                <a:effectLst/>
                <a:uLnTx/>
                <a:uFillTx/>
                <a:latin typeface="Aptos"/>
                <a:ea typeface="+mn-ea"/>
                <a:cs typeface="+mn-cs"/>
              </a:rPr>
              <a:t> </a:t>
            </a:r>
            <a:r>
              <a:rPr kumimoji="0" sz="1400" b="1" i="0" u="none" strike="noStrike" kern="1200" cap="none" spc="0" normalizeH="0" baseline="0" noProof="0" dirty="0" err="1">
                <a:ln>
                  <a:noFill/>
                </a:ln>
                <a:solidFill>
                  <a:srgbClr val="24465B"/>
                </a:solidFill>
                <a:effectLst/>
                <a:uLnTx/>
                <a:uFillTx/>
                <a:latin typeface="Aptos"/>
                <a:ea typeface="+mn-ea"/>
                <a:cs typeface="+mn-cs"/>
              </a:rPr>
              <a:t>μετά</a:t>
            </a:r>
            <a:r>
              <a:rPr kumimoji="0" lang="el-GR" sz="1400" b="1" i="0" u="none" strike="noStrike" kern="1200" cap="none" spc="0" normalizeH="0" baseline="0" noProof="0" dirty="0">
                <a:ln>
                  <a:noFill/>
                </a:ln>
                <a:solidFill>
                  <a:srgbClr val="24465B"/>
                </a:solidFill>
                <a:effectLst/>
                <a:uLnTx/>
                <a:uFillTx/>
                <a:latin typeface="Aptos"/>
                <a:ea typeface="+mn-ea"/>
                <a:cs typeface="+mn-cs"/>
              </a:rPr>
              <a:t>/</a:t>
            </a:r>
            <a:r>
              <a:rPr kumimoji="0" sz="1400" b="1" i="0" u="none" strike="noStrike" kern="1200" cap="none" spc="0" normalizeH="0" baseline="0" noProof="0" dirty="0">
                <a:ln>
                  <a:noFill/>
                </a:ln>
                <a:solidFill>
                  <a:srgbClr val="24465B"/>
                </a:solidFill>
                <a:effectLst/>
                <a:uLnTx/>
                <a:uFillTx/>
                <a:latin typeface="Aptos"/>
                <a:ea typeface="+mn-ea"/>
                <a:cs typeface="+mn-cs"/>
              </a:rPr>
              <a:t>β</a:t>
            </a:r>
            <a:r>
              <a:rPr kumimoji="0" sz="1400" b="1" i="0" u="none" strike="noStrike" kern="1200" cap="none" spc="0" normalizeH="0" baseline="0" noProof="0" dirty="0" err="1">
                <a:ln>
                  <a:noFill/>
                </a:ln>
                <a:solidFill>
                  <a:srgbClr val="24465B"/>
                </a:solidFill>
                <a:effectLst/>
                <a:uLnTx/>
                <a:uFillTx/>
                <a:latin typeface="Aptos"/>
                <a:ea typeface="+mn-ea"/>
                <a:cs typeface="+mn-cs"/>
              </a:rPr>
              <a:t>άλω</a:t>
            </a:r>
            <a:r>
              <a:rPr kumimoji="0" sz="1400" b="1" i="0" u="none" strike="noStrike" kern="1200" cap="none" spc="0" normalizeH="0" baseline="0" noProof="0" dirty="0">
                <a:ln>
                  <a:noFill/>
                </a:ln>
                <a:solidFill>
                  <a:srgbClr val="24465B"/>
                </a:solidFill>
                <a:effectLst/>
                <a:uLnTx/>
                <a:uFillTx/>
                <a:latin typeface="Aptos"/>
                <a:ea typeface="+mn-ea"/>
                <a:cs typeface="+mn-cs"/>
              </a:rPr>
              <a:t> </a:t>
            </a:r>
            <a:r>
              <a:rPr kumimoji="0" sz="1400" b="1" i="0" u="none" strike="noStrike" kern="1200" cap="none" spc="0" normalizeH="0" baseline="0" noProof="0" dirty="0" err="1">
                <a:ln>
                  <a:noFill/>
                </a:ln>
                <a:solidFill>
                  <a:srgbClr val="24465B"/>
                </a:solidFill>
                <a:effectLst/>
                <a:uLnTx/>
                <a:uFillTx/>
                <a:latin typeface="Aptos"/>
                <a:ea typeface="+mn-ea"/>
                <a:cs typeface="+mn-cs"/>
              </a:rPr>
              <a:t>έν</a:t>
            </a:r>
            <a:r>
              <a:rPr kumimoji="0" sz="1400" b="1" i="0" u="none" strike="noStrike" kern="1200" cap="none" spc="0" normalizeH="0" baseline="0" noProof="0" dirty="0">
                <a:ln>
                  <a:noFill/>
                </a:ln>
                <a:solidFill>
                  <a:srgbClr val="24465B"/>
                </a:solidFill>
                <a:effectLst/>
                <a:uLnTx/>
                <a:uFillTx/>
                <a:latin typeface="Aptos"/>
                <a:ea typeface="+mn-ea"/>
                <a:cs typeface="+mn-cs"/>
              </a:rPr>
              <a:t>α όριο</a:t>
            </a:r>
            <a:r>
              <a:rPr kumimoji="0" lang="el-GR" sz="1400" b="1" i="0" u="none" strike="noStrike" kern="1200" cap="none" spc="0" normalizeH="0" baseline="0" noProof="0" dirty="0">
                <a:ln>
                  <a:noFill/>
                </a:ln>
                <a:solidFill>
                  <a:srgbClr val="24465B"/>
                </a:solidFill>
                <a:effectLst/>
                <a:uLnTx/>
                <a:uFillTx/>
                <a:latin typeface="Aptos"/>
                <a:ea typeface="+mn-ea"/>
                <a:cs typeface="+mn-cs"/>
              </a:rPr>
              <a:t>/</a:t>
            </a:r>
            <a:r>
              <a:rPr kumimoji="0" sz="1400" b="1" i="0" u="none" strike="noStrike" kern="1200" cap="none" spc="0" normalizeH="0" baseline="0" noProof="0" dirty="0" err="1">
                <a:ln>
                  <a:noFill/>
                </a:ln>
                <a:solidFill>
                  <a:srgbClr val="24465B"/>
                </a:solidFill>
                <a:effectLst/>
                <a:uLnTx/>
                <a:uFillTx/>
                <a:latin typeface="Aptos"/>
                <a:ea typeface="+mn-ea"/>
                <a:cs typeface="+mn-cs"/>
              </a:rPr>
              <a:t>κάνω</a:t>
            </a:r>
            <a:r>
              <a:rPr kumimoji="0" sz="1400" b="1" i="0" u="none" strike="noStrike" kern="1200" cap="none" spc="0" normalizeH="0" baseline="0" noProof="0" dirty="0">
                <a:ln>
                  <a:noFill/>
                </a:ln>
                <a:solidFill>
                  <a:srgbClr val="24465B"/>
                </a:solidFill>
                <a:effectLst/>
                <a:uLnTx/>
                <a:uFillTx/>
                <a:latin typeface="Aptos"/>
                <a:ea typeface="+mn-ea"/>
                <a:cs typeface="+mn-cs"/>
              </a:rPr>
              <a:t> κάτι άλλο για λίγο.</a:t>
            </a:r>
          </a:p>
        </p:txBody>
      </p:sp>
      <p:sp>
        <p:nvSpPr>
          <p:cNvPr id="25" name="Rectangle 24"/>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TextBox 25"/>
          <p:cNvSpPr txBox="1"/>
          <p:nvPr/>
        </p:nvSpPr>
        <p:spPr>
          <a:xfrm>
            <a:off x="530352" y="6537960"/>
            <a:ext cx="530352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750" b="1" i="0" u="none" strike="noStrike" kern="1200" cap="none" spc="0" normalizeH="0" baseline="0" noProof="0">
                <a:ln>
                  <a:noFill/>
                </a:ln>
                <a:solidFill>
                  <a:srgbClr val="6C7A82"/>
                </a:solidFill>
                <a:effectLst/>
                <a:uLnTx/>
                <a:uFillTx/>
                <a:latin typeface="Aptos"/>
                <a:ea typeface="+mn-ea"/>
                <a:cs typeface="+mn-cs"/>
              </a:rPr>
              <a:t>ΗΘΙΚΗ • Γ΄ ΔΗΜΟΤΙΚΟΥ • ΘΕΜΑΤΙΚΗ ΕΝΟΤΗΤΑ 8</a:t>
            </a:r>
          </a:p>
        </p:txBody>
      </p:sp>
      <p:sp>
        <p:nvSpPr>
          <p:cNvPr id="28" name="TextBox 27">
            <a:extLst>
              <a:ext uri="{FF2B5EF4-FFF2-40B4-BE49-F238E27FC236}">
                <a16:creationId xmlns:a16="http://schemas.microsoft.com/office/drawing/2014/main" id="{C48A9F89-B99B-CF76-4031-5417CE97911C}"/>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39</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85800" y="731520"/>
            <a:ext cx="10607040" cy="585216"/>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700" b="1" i="0" u="none" strike="noStrike" kern="1200" cap="none" spc="0" normalizeH="0" baseline="0" noProof="0">
                <a:ln>
                  <a:noFill/>
                </a:ln>
                <a:solidFill>
                  <a:srgbClr val="24465B"/>
                </a:solidFill>
                <a:effectLst/>
                <a:uLnTx/>
                <a:uFillTx/>
                <a:latin typeface="Aptos Display"/>
                <a:ea typeface="+mn-ea"/>
                <a:cs typeface="+mn-cs"/>
              </a:rPr>
              <a:t>Η τάξη ως κοινότητα ηθικής διερεύνησης</a:t>
            </a:r>
          </a:p>
        </p:txBody>
      </p:sp>
      <p:sp>
        <p:nvSpPr>
          <p:cNvPr id="4" name="TextBox 3"/>
          <p:cNvSpPr txBox="1"/>
          <p:nvPr/>
        </p:nvSpPr>
        <p:spPr>
          <a:xfrm>
            <a:off x="975360" y="5295019"/>
            <a:ext cx="10241280" cy="27084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err="1">
                <a:ln>
                  <a:noFill/>
                </a:ln>
                <a:solidFill>
                  <a:srgbClr val="315F7B"/>
                </a:solidFill>
                <a:effectLst/>
                <a:uLnTx/>
                <a:uFillTx/>
                <a:latin typeface="Aptos"/>
                <a:ea typeface="+mn-ea"/>
                <a:cs typeface="+mn-cs"/>
              </a:rPr>
              <a:t>Οι</a:t>
            </a:r>
            <a:r>
              <a:rPr kumimoji="0" sz="1400" b="0" i="0" u="none" strike="noStrike" kern="1200" cap="none" spc="0" normalizeH="0" baseline="0" noProof="0" dirty="0">
                <a:ln>
                  <a:noFill/>
                </a:ln>
                <a:solidFill>
                  <a:srgbClr val="315F7B"/>
                </a:solidFill>
                <a:effectLst/>
                <a:uLnTx/>
                <a:uFillTx/>
                <a:latin typeface="Aptos"/>
                <a:ea typeface="+mn-ea"/>
                <a:cs typeface="+mn-cs"/>
              </a:rPr>
              <a:t> μα</a:t>
            </a:r>
            <a:r>
              <a:rPr kumimoji="0" sz="1400" b="0" i="0" u="none" strike="noStrike" kern="1200" cap="none" spc="0" normalizeH="0" baseline="0" noProof="0" dirty="0" err="1">
                <a:ln>
                  <a:noFill/>
                </a:ln>
                <a:solidFill>
                  <a:srgbClr val="315F7B"/>
                </a:solidFill>
                <a:effectLst/>
                <a:uLnTx/>
                <a:uFillTx/>
                <a:latin typeface="Aptos"/>
                <a:ea typeface="+mn-ea"/>
                <a:cs typeface="+mn-cs"/>
              </a:rPr>
              <a:t>θητές</a:t>
            </a:r>
            <a:r>
              <a:rPr kumimoji="0" sz="1400" b="0" i="0" u="none" strike="noStrike" kern="1200" cap="none" spc="0" normalizeH="0" baseline="0" noProof="0" dirty="0">
                <a:ln>
                  <a:noFill/>
                </a:ln>
                <a:solidFill>
                  <a:srgbClr val="315F7B"/>
                </a:solidFill>
                <a:effectLst/>
                <a:uLnTx/>
                <a:uFillTx/>
                <a:latin typeface="Aptos"/>
                <a:ea typeface="+mn-ea"/>
                <a:cs typeface="+mn-cs"/>
              </a:rPr>
              <a:t> α</a:t>
            </a:r>
            <a:r>
              <a:rPr kumimoji="0" sz="1400" b="0" i="0" u="none" strike="noStrike" kern="1200" cap="none" spc="0" normalizeH="0" baseline="0" noProof="0" dirty="0" err="1">
                <a:ln>
                  <a:noFill/>
                </a:ln>
                <a:solidFill>
                  <a:srgbClr val="315F7B"/>
                </a:solidFill>
                <a:effectLst/>
                <a:uLnTx/>
                <a:uFillTx/>
                <a:latin typeface="Aptos"/>
                <a:ea typeface="+mn-ea"/>
                <a:cs typeface="+mn-cs"/>
              </a:rPr>
              <a:t>ντιμετω</a:t>
            </a:r>
            <a:r>
              <a:rPr kumimoji="0" sz="1400" b="0" i="0" u="none" strike="noStrike" kern="1200" cap="none" spc="0" normalizeH="0" baseline="0" noProof="0" dirty="0">
                <a:ln>
                  <a:noFill/>
                </a:ln>
                <a:solidFill>
                  <a:srgbClr val="315F7B"/>
                </a:solidFill>
                <a:effectLst/>
                <a:uLnTx/>
                <a:uFillTx/>
                <a:latin typeface="Aptos"/>
                <a:ea typeface="+mn-ea"/>
                <a:cs typeface="+mn-cs"/>
              </a:rPr>
              <a:t>πίζονται ως ηθικά υποκείμενα που ήδη σκέφτονται, </a:t>
            </a:r>
            <a:r>
              <a:rPr kumimoji="0" lang="el-GR" sz="1400" b="0" i="0" u="none" strike="noStrike" kern="1200" cap="none" spc="0" normalizeH="0" baseline="0" noProof="0" dirty="0">
                <a:ln>
                  <a:noFill/>
                </a:ln>
                <a:solidFill>
                  <a:srgbClr val="315F7B"/>
                </a:solidFill>
                <a:effectLst/>
                <a:uLnTx/>
                <a:uFillTx/>
                <a:latin typeface="Aptos"/>
                <a:ea typeface="+mn-ea"/>
                <a:cs typeface="+mn-cs"/>
              </a:rPr>
              <a:t>έχουν δικές τους πεποιθήσεις </a:t>
            </a:r>
            <a:r>
              <a:rPr kumimoji="0" sz="1400" b="0" i="0" u="none" strike="noStrike" kern="1200" cap="none" spc="0" normalizeH="0" baseline="0" noProof="0" dirty="0">
                <a:ln>
                  <a:noFill/>
                </a:ln>
                <a:solidFill>
                  <a:srgbClr val="315F7B"/>
                </a:solidFill>
                <a:effectLst/>
                <a:uLnTx/>
                <a:uFillTx/>
                <a:latin typeface="Aptos"/>
                <a:ea typeface="+mn-ea"/>
                <a:cs typeface="+mn-cs"/>
              </a:rPr>
              <a:t>και </a:t>
            </a:r>
            <a:r>
              <a:rPr kumimoji="0" lang="el-GR" sz="1400" b="0" i="0" u="none" strike="noStrike" kern="1200" cap="none" spc="0" normalizeH="0" baseline="0" noProof="0" dirty="0" err="1">
                <a:ln>
                  <a:noFill/>
                </a:ln>
                <a:solidFill>
                  <a:srgbClr val="315F7B"/>
                </a:solidFill>
                <a:effectLst/>
                <a:uLnTx/>
                <a:uFillTx/>
                <a:latin typeface="Aptos"/>
                <a:ea typeface="+mn-ea"/>
                <a:cs typeface="+mn-cs"/>
              </a:rPr>
              <a:t>μπορ</a:t>
            </a:r>
            <a:r>
              <a:rPr lang="el-GR" sz="1400" dirty="0" err="1">
                <a:solidFill>
                  <a:srgbClr val="315F7B"/>
                </a:solidFill>
                <a:latin typeface="Aptos"/>
              </a:rPr>
              <a:t>ού</a:t>
            </a:r>
            <a:r>
              <a:rPr kumimoji="0" lang="el-GR" sz="1400" b="0" i="0" u="none" strike="noStrike" kern="1200" cap="none" spc="0" normalizeH="0" baseline="0" noProof="0" dirty="0">
                <a:ln>
                  <a:noFill/>
                </a:ln>
                <a:solidFill>
                  <a:srgbClr val="315F7B"/>
                </a:solidFill>
                <a:effectLst/>
                <a:uLnTx/>
                <a:uFillTx/>
                <a:latin typeface="Aptos"/>
                <a:ea typeface="+mn-ea"/>
                <a:cs typeface="+mn-cs"/>
              </a:rPr>
              <a:t>ν να </a:t>
            </a:r>
            <a:r>
              <a:rPr kumimoji="0" sz="1400" b="0" i="0" u="none" strike="noStrike" kern="1200" cap="none" spc="0" normalizeH="0" baseline="0" noProof="0" dirty="0" err="1">
                <a:ln>
                  <a:noFill/>
                </a:ln>
                <a:solidFill>
                  <a:srgbClr val="315F7B"/>
                </a:solidFill>
                <a:effectLst/>
                <a:uLnTx/>
                <a:uFillTx/>
                <a:latin typeface="Aptos"/>
                <a:ea typeface="+mn-ea"/>
                <a:cs typeface="+mn-cs"/>
              </a:rPr>
              <a:t>κρίνουν</a:t>
            </a:r>
            <a:r>
              <a:rPr kumimoji="0" sz="1400" b="0" i="0" u="none" strike="noStrike" kern="1200" cap="none" spc="0" normalizeH="0" baseline="0" noProof="0" dirty="0">
                <a:ln>
                  <a:noFill/>
                </a:ln>
                <a:solidFill>
                  <a:srgbClr val="315F7B"/>
                </a:solidFill>
                <a:effectLst/>
                <a:uLnTx/>
                <a:uFillTx/>
                <a:latin typeface="Aptos"/>
                <a:ea typeface="+mn-ea"/>
                <a:cs typeface="+mn-cs"/>
              </a:rPr>
              <a:t>.</a:t>
            </a:r>
          </a:p>
        </p:txBody>
      </p:sp>
      <p:sp>
        <p:nvSpPr>
          <p:cNvPr id="5" name="Rounded Rectangle 4"/>
          <p:cNvSpPr/>
          <p:nvPr/>
        </p:nvSpPr>
        <p:spPr>
          <a:xfrm>
            <a:off x="822960" y="1920240"/>
            <a:ext cx="3429000" cy="2971800"/>
          </a:xfrm>
          <a:prstGeom prst="roundRect">
            <a:avLst/>
          </a:prstGeom>
          <a:solidFill>
            <a:srgbClr val="E8D9BA"/>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5"/>
          <p:cNvSpPr/>
          <p:nvPr/>
        </p:nvSpPr>
        <p:spPr>
          <a:xfrm>
            <a:off x="1024128" y="2121408"/>
            <a:ext cx="73152" cy="384048"/>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1234440" y="2084832"/>
            <a:ext cx="2807208" cy="45720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24465B"/>
                </a:solidFill>
                <a:effectLst/>
                <a:uLnTx/>
                <a:uFillTx/>
                <a:latin typeface="Aptos Display"/>
                <a:ea typeface="+mn-ea"/>
                <a:cs typeface="+mn-cs"/>
              </a:rPr>
              <a:t>Αυτονομία</a:t>
            </a:r>
          </a:p>
        </p:txBody>
      </p:sp>
      <p:sp>
        <p:nvSpPr>
          <p:cNvPr id="8" name="TextBox 7"/>
          <p:cNvSpPr txBox="1"/>
          <p:nvPr/>
        </p:nvSpPr>
        <p:spPr>
          <a:xfrm>
            <a:off x="1078992" y="2633472"/>
            <a:ext cx="2916936" cy="91717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Οι</a:t>
            </a:r>
            <a:r>
              <a:rPr kumimoji="0" sz="1400" b="0" i="0" u="none" strike="noStrike" kern="1200" cap="none" spc="0" normalizeH="0" baseline="0" noProof="0" dirty="0">
                <a:ln>
                  <a:noFill/>
                </a:ln>
                <a:solidFill>
                  <a:srgbClr val="263238"/>
                </a:solidFill>
                <a:effectLst/>
                <a:uLnTx/>
                <a:uFillTx/>
                <a:latin typeface="Aptos"/>
                <a:ea typeface="+mn-ea"/>
                <a:cs typeface="+mn-cs"/>
              </a:rPr>
              <a:t> μα</a:t>
            </a:r>
            <a:r>
              <a:rPr kumimoji="0" sz="1400" b="0" i="0" u="none" strike="noStrike" kern="1200" cap="none" spc="0" normalizeH="0" baseline="0" noProof="0" dirty="0" err="1">
                <a:ln>
                  <a:noFill/>
                </a:ln>
                <a:solidFill>
                  <a:srgbClr val="263238"/>
                </a:solidFill>
                <a:effectLst/>
                <a:uLnTx/>
                <a:uFillTx/>
                <a:latin typeface="Aptos"/>
                <a:ea typeface="+mn-ea"/>
                <a:cs typeface="+mn-cs"/>
              </a:rPr>
              <a:t>θητές</a:t>
            </a:r>
            <a:r>
              <a:rPr kumimoji="0" sz="1400" b="0" i="0" u="none" strike="noStrike" kern="1200" cap="none" spc="0" normalizeH="0" baseline="0" noProof="0" dirty="0">
                <a:ln>
                  <a:noFill/>
                </a:ln>
                <a:solidFill>
                  <a:srgbClr val="263238"/>
                </a:solidFill>
                <a:effectLst/>
                <a:uLnTx/>
                <a:uFillTx/>
                <a:latin typeface="Aptos"/>
                <a:ea typeface="+mn-ea"/>
                <a:cs typeface="+mn-cs"/>
              </a:rPr>
              <a:t> μαθα</a:t>
            </a:r>
            <a:r>
              <a:rPr kumimoji="0" sz="1400" b="0" i="0" u="none" strike="noStrike" kern="1200" cap="none" spc="0" normalizeH="0" baseline="0" noProof="0" dirty="0" err="1">
                <a:ln>
                  <a:noFill/>
                </a:ln>
                <a:solidFill>
                  <a:srgbClr val="263238"/>
                </a:solidFill>
                <a:effectLst/>
                <a:uLnTx/>
                <a:uFillTx/>
                <a:latin typeface="Aptos"/>
                <a:ea typeface="+mn-ea"/>
                <a:cs typeface="+mn-cs"/>
              </a:rPr>
              <a:t>ίνουν</a:t>
            </a:r>
            <a:r>
              <a:rPr kumimoji="0" sz="1400" b="0" i="0" u="none" strike="noStrike" kern="1200" cap="none" spc="0" normalizeH="0" baseline="0" noProof="0" dirty="0">
                <a:ln>
                  <a:noFill/>
                </a:ln>
                <a:solidFill>
                  <a:srgbClr val="263238"/>
                </a:solidFill>
                <a:effectLst/>
                <a:uLnTx/>
                <a:uFillTx/>
                <a:latin typeface="Aptos"/>
                <a:ea typeface="+mn-ea"/>
                <a:cs typeface="+mn-cs"/>
              </a:rPr>
              <a:t> να </a:t>
            </a:r>
            <a:r>
              <a:rPr kumimoji="0" sz="1400" b="0" i="0" u="none" strike="noStrike" kern="1200" cap="none" spc="0" normalizeH="0" baseline="0" noProof="0" dirty="0" err="1">
                <a:ln>
                  <a:noFill/>
                </a:ln>
                <a:solidFill>
                  <a:srgbClr val="263238"/>
                </a:solidFill>
                <a:effectLst/>
                <a:uLnTx/>
                <a:uFillTx/>
                <a:latin typeface="Aptos"/>
                <a:ea typeface="+mn-ea"/>
                <a:cs typeface="+mn-cs"/>
              </a:rPr>
              <a:t>σκέφτοντ</a:t>
            </a:r>
            <a:r>
              <a:rPr kumimoji="0" sz="1400" b="0" i="0" u="none" strike="noStrike" kern="1200" cap="none" spc="0" normalizeH="0" baseline="0" noProof="0" dirty="0">
                <a:ln>
                  <a:noFill/>
                </a:ln>
                <a:solidFill>
                  <a:srgbClr val="263238"/>
                </a:solidFill>
                <a:effectLst/>
                <a:uLnTx/>
                <a:uFillTx/>
                <a:latin typeface="Aptos"/>
                <a:ea typeface="+mn-ea"/>
                <a:cs typeface="+mn-cs"/>
              </a:rPr>
              <a:t>αι αυτόνομα για τις αρετές, </a:t>
            </a:r>
            <a:r>
              <a:rPr kumimoji="0" lang="el-GR" sz="1400" b="0" i="0" u="none" strike="noStrike" kern="1200" cap="none" spc="0" normalizeH="0" baseline="0" noProof="0" dirty="0">
                <a:ln>
                  <a:noFill/>
                </a:ln>
                <a:solidFill>
                  <a:srgbClr val="263238"/>
                </a:solidFill>
                <a:effectLst/>
                <a:uLnTx/>
                <a:uFillTx/>
                <a:latin typeface="Aptos"/>
                <a:ea typeface="+mn-ea"/>
                <a:cs typeface="+mn-cs"/>
              </a:rPr>
              <a:t>τις αξίες, </a:t>
            </a:r>
            <a:r>
              <a:rPr kumimoji="0" sz="1400" b="0" i="0" u="none" strike="noStrike" kern="1200" cap="none" spc="0" normalizeH="0" baseline="0" noProof="0" dirty="0" err="1">
                <a:ln>
                  <a:noFill/>
                </a:ln>
                <a:solidFill>
                  <a:srgbClr val="263238"/>
                </a:solidFill>
                <a:effectLst/>
                <a:uLnTx/>
                <a:uFillTx/>
                <a:latin typeface="Aptos"/>
                <a:ea typeface="+mn-ea"/>
                <a:cs typeface="+mn-cs"/>
              </a:rPr>
              <a:t>τους</a:t>
            </a:r>
            <a:r>
              <a:rPr kumimoji="0" sz="1400" b="0" i="0" u="none" strike="noStrike" kern="1200" cap="none" spc="0" normalizeH="0" baseline="0" noProof="0" dirty="0">
                <a:ln>
                  <a:noFill/>
                </a:ln>
                <a:solidFill>
                  <a:srgbClr val="263238"/>
                </a:solidFill>
                <a:effectLst/>
                <a:uLnTx/>
                <a:uFillTx/>
                <a:latin typeface="Aptos"/>
                <a:ea typeface="+mn-ea"/>
                <a:cs typeface="+mn-cs"/>
              </a:rPr>
              <a:t> κανόνες και τα κριτήρια που θα υιοθετήσουν.</a:t>
            </a:r>
          </a:p>
        </p:txBody>
      </p:sp>
      <p:sp>
        <p:nvSpPr>
          <p:cNvPr id="9" name="Rounded Rectangle 8"/>
          <p:cNvSpPr/>
          <p:nvPr/>
        </p:nvSpPr>
        <p:spPr>
          <a:xfrm>
            <a:off x="4389120" y="1920240"/>
            <a:ext cx="3429000" cy="2971800"/>
          </a:xfrm>
          <a:prstGeom prst="roundRect">
            <a:avLst/>
          </a:prstGeom>
          <a:solidFill>
            <a:srgbClr val="E5ECEE"/>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p:cNvSpPr/>
          <p:nvPr/>
        </p:nvSpPr>
        <p:spPr>
          <a:xfrm>
            <a:off x="4590288" y="2121408"/>
            <a:ext cx="73152" cy="384048"/>
          </a:xfrm>
          <a:prstGeom prst="rect">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4800600" y="2084832"/>
            <a:ext cx="2807208" cy="45720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24465B"/>
                </a:solidFill>
                <a:effectLst/>
                <a:uLnTx/>
                <a:uFillTx/>
                <a:latin typeface="Aptos Display"/>
                <a:ea typeface="+mn-ea"/>
                <a:cs typeface="+mn-cs"/>
              </a:rPr>
              <a:t>Διερεύνηση</a:t>
            </a:r>
          </a:p>
        </p:txBody>
      </p:sp>
      <p:sp>
        <p:nvSpPr>
          <p:cNvPr id="12" name="TextBox 11"/>
          <p:cNvSpPr txBox="1"/>
          <p:nvPr/>
        </p:nvSpPr>
        <p:spPr>
          <a:xfrm>
            <a:off x="4645152" y="2633472"/>
            <a:ext cx="2916936" cy="701731"/>
          </a:xfrm>
          <a:prstGeom prst="rect">
            <a:avLst/>
          </a:prstGeom>
          <a:noFill/>
        </p:spPr>
        <p:txBody>
          <a:bodyPr wrap="square" lIns="27432" tIns="27432" rIns="27432" bIns="27432" anchor="t">
            <a:spAutoFit/>
          </a:bodyPr>
          <a:lstStyle/>
          <a:p>
            <a:pPr defTabSz="457200"/>
            <a:r>
              <a:rPr sz="1400" dirty="0" err="1">
                <a:solidFill>
                  <a:srgbClr val="263238"/>
                </a:solidFill>
                <a:latin typeface="Aptos"/>
              </a:rPr>
              <a:t>Οι</a:t>
            </a:r>
            <a:r>
              <a:rPr sz="1400" dirty="0">
                <a:solidFill>
                  <a:srgbClr val="263238"/>
                </a:solidFill>
                <a:latin typeface="Aptos"/>
              </a:rPr>
              <a:t> απα</a:t>
            </a:r>
            <a:r>
              <a:rPr sz="1400" dirty="0" err="1">
                <a:solidFill>
                  <a:srgbClr val="263238"/>
                </a:solidFill>
                <a:latin typeface="Aptos"/>
              </a:rPr>
              <a:t>ντήσεις</a:t>
            </a:r>
            <a:r>
              <a:rPr lang="el-GR" sz="1400" dirty="0">
                <a:solidFill>
                  <a:srgbClr val="263238"/>
                </a:solidFill>
                <a:latin typeface="Aptos"/>
              </a:rPr>
              <a:t> στα ηθικά ερωτήματα δεν έρχονται έτοιμες</a:t>
            </a:r>
            <a:r>
              <a:rPr sz="1400" dirty="0">
                <a:solidFill>
                  <a:srgbClr val="263238"/>
                </a:solidFill>
                <a:latin typeface="Aptos"/>
              </a:rPr>
              <a:t>: διερευνώνται, αμφισβητούνται και </a:t>
            </a:r>
            <a:r>
              <a:rPr lang="el-GR" sz="1400" dirty="0">
                <a:solidFill>
                  <a:srgbClr val="263238"/>
                </a:solidFill>
                <a:latin typeface="Aptos"/>
              </a:rPr>
              <a:t>δικαιολογούνται</a:t>
            </a:r>
            <a:r>
              <a:rPr sz="1400" dirty="0">
                <a:solidFill>
                  <a:srgbClr val="263238"/>
                </a:solidFill>
                <a:latin typeface="Aptos"/>
              </a:rPr>
              <a:t>.</a:t>
            </a:r>
          </a:p>
        </p:txBody>
      </p:sp>
      <p:sp>
        <p:nvSpPr>
          <p:cNvPr id="13" name="Rounded Rectangle 12"/>
          <p:cNvSpPr/>
          <p:nvPr/>
        </p:nvSpPr>
        <p:spPr>
          <a:xfrm>
            <a:off x="7955279" y="1920240"/>
            <a:ext cx="3429000" cy="2971800"/>
          </a:xfrm>
          <a:prstGeom prst="roundRect">
            <a:avLst/>
          </a:prstGeom>
          <a:solidFill>
            <a:srgbClr val="DCE5DE"/>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8156448" y="2121408"/>
            <a:ext cx="73152" cy="384048"/>
          </a:xfrm>
          <a:prstGeom prst="rect">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TextBox 14"/>
          <p:cNvSpPr txBox="1"/>
          <p:nvPr/>
        </p:nvSpPr>
        <p:spPr>
          <a:xfrm>
            <a:off x="8366759" y="2084832"/>
            <a:ext cx="2807208" cy="45720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24465B"/>
                </a:solidFill>
                <a:effectLst/>
                <a:uLnTx/>
                <a:uFillTx/>
                <a:latin typeface="Aptos Display"/>
                <a:ea typeface="+mn-ea"/>
                <a:cs typeface="+mn-cs"/>
              </a:rPr>
              <a:t>Απορία</a:t>
            </a:r>
          </a:p>
        </p:txBody>
      </p:sp>
      <p:sp>
        <p:nvSpPr>
          <p:cNvPr id="16" name="TextBox 15"/>
          <p:cNvSpPr txBox="1"/>
          <p:nvPr/>
        </p:nvSpPr>
        <p:spPr>
          <a:xfrm>
            <a:off x="8211311" y="2633472"/>
            <a:ext cx="2916936" cy="1132618"/>
          </a:xfrm>
          <a:prstGeom prst="rect">
            <a:avLst/>
          </a:prstGeom>
          <a:noFill/>
        </p:spPr>
        <p:txBody>
          <a:bodyPr wrap="square" lIns="27432" tIns="27432" rIns="27432" bIns="27432" anchor="t">
            <a:spAutoFit/>
          </a:bodyPr>
          <a:lstStyle/>
          <a:p>
            <a:pPr defTabSz="457200"/>
            <a:r>
              <a:rPr lang="el-GR" sz="1400" dirty="0">
                <a:solidFill>
                  <a:srgbClr val="263238"/>
                </a:solidFill>
                <a:latin typeface="Aptos"/>
              </a:rPr>
              <a:t>Η κοινότητα διερεύνησης είναι </a:t>
            </a:r>
            <a:r>
              <a:rPr lang="el-GR" sz="1400" dirty="0" err="1">
                <a:solidFill>
                  <a:srgbClr val="263238"/>
                </a:solidFill>
                <a:latin typeface="Aptos"/>
              </a:rPr>
              <a:t>ερωτηματοκεντρική</a:t>
            </a:r>
            <a:r>
              <a:rPr lang="el-GR" sz="1400" dirty="0">
                <a:solidFill>
                  <a:srgbClr val="263238"/>
                </a:solidFill>
                <a:latin typeface="Aptos"/>
              </a:rPr>
              <a:t> – θέτει στο επίκεντρο τις </a:t>
            </a:r>
            <a:r>
              <a:rPr sz="1400" dirty="0">
                <a:solidFill>
                  <a:srgbClr val="263238"/>
                </a:solidFill>
                <a:latin typeface="Aptos"/>
              </a:rPr>
              <a:t>απ</a:t>
            </a:r>
            <a:r>
              <a:rPr sz="1400" dirty="0" err="1">
                <a:solidFill>
                  <a:srgbClr val="263238"/>
                </a:solidFill>
                <a:latin typeface="Aptos"/>
              </a:rPr>
              <a:t>ορίες</a:t>
            </a:r>
            <a:r>
              <a:rPr sz="1400" dirty="0">
                <a:solidFill>
                  <a:srgbClr val="263238"/>
                </a:solidFill>
                <a:latin typeface="Aptos"/>
              </a:rPr>
              <a:t> των παιδιών απέναντι σε πραγματικές ή φαινομενικές ηθικές αντιφάσεις.</a:t>
            </a:r>
          </a:p>
        </p:txBody>
      </p:sp>
      <p:sp>
        <p:nvSpPr>
          <p:cNvPr id="18" name="Rectangle 17"/>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TextBox 19"/>
          <p:cNvSpPr txBox="1"/>
          <p:nvPr/>
        </p:nvSpPr>
        <p:spPr>
          <a:xfrm>
            <a:off x="11247120" y="6519672"/>
            <a:ext cx="384048"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4</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85800" y="384048"/>
            <a:ext cx="6217920" cy="301621"/>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600" b="1" i="0" u="none" strike="noStrike" kern="1200" cap="none" spc="0" normalizeH="0" baseline="0" noProof="0" dirty="0">
                <a:ln>
                  <a:noFill/>
                </a:ln>
                <a:solidFill>
                  <a:srgbClr val="D7B06B"/>
                </a:solidFill>
                <a:effectLst/>
                <a:uLnTx/>
                <a:uFillTx/>
                <a:latin typeface="Aptos"/>
                <a:ea typeface="+mn-ea"/>
                <a:cs typeface="+mn-cs"/>
              </a:rPr>
              <a:t>ΟΜΑΔΙΚΉ ΔΡΑΣΤΗΡΙΌΤΗΤΑ</a:t>
            </a:r>
          </a:p>
        </p:txBody>
      </p:sp>
      <p:sp>
        <p:nvSpPr>
          <p:cNvPr id="3" name="TextBox 2"/>
          <p:cNvSpPr txBox="1"/>
          <p:nvPr/>
        </p:nvSpPr>
        <p:spPr>
          <a:xfrm>
            <a:off x="685800" y="749808"/>
            <a:ext cx="10698480" cy="92743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lang="el-GR" sz="2700" b="1" i="0" u="none" strike="noStrike" kern="1200" cap="none" spc="0" normalizeH="0" baseline="0" noProof="0" dirty="0">
                <a:ln>
                  <a:noFill/>
                </a:ln>
                <a:solidFill>
                  <a:srgbClr val="24465B"/>
                </a:solidFill>
                <a:effectLst/>
                <a:uLnTx/>
                <a:uFillTx/>
                <a:latin typeface="Aptos Display"/>
                <a:ea typeface="+mn-ea"/>
                <a:cs typeface="+mn-cs"/>
              </a:rPr>
              <a:t>«Δοκιμάζω τη</a:t>
            </a:r>
            <a:r>
              <a:rPr kumimoji="0" sz="2700" b="1" i="0" u="none" strike="noStrike" kern="1200" cap="none" spc="0" normalizeH="0" baseline="0" noProof="0" dirty="0">
                <a:ln>
                  <a:noFill/>
                </a:ln>
                <a:solidFill>
                  <a:srgbClr val="24465B"/>
                </a:solidFill>
                <a:effectLst/>
                <a:uLnTx/>
                <a:uFillTx/>
                <a:latin typeface="Aptos Display"/>
                <a:ea typeface="+mn-ea"/>
                <a:cs typeface="+mn-cs"/>
              </a:rPr>
              <a:t> </a:t>
            </a:r>
            <a:r>
              <a:rPr kumimoji="0" sz="2700" b="1" i="0" u="none" strike="noStrike" kern="1200" cap="none" spc="0" normalizeH="0" baseline="0" noProof="0" dirty="0" err="1">
                <a:ln>
                  <a:noFill/>
                </a:ln>
                <a:solidFill>
                  <a:srgbClr val="24465B"/>
                </a:solidFill>
                <a:effectLst/>
                <a:uLnTx/>
                <a:uFillTx/>
                <a:latin typeface="Aptos Display"/>
                <a:ea typeface="+mn-ea"/>
                <a:cs typeface="+mn-cs"/>
              </a:rPr>
              <a:t>δύν</a:t>
            </a:r>
            <a:r>
              <a:rPr kumimoji="0" sz="2700" b="1" i="0" u="none" strike="noStrike" kern="1200" cap="none" spc="0" normalizeH="0" baseline="0" noProof="0" dirty="0">
                <a:ln>
                  <a:noFill/>
                </a:ln>
                <a:solidFill>
                  <a:srgbClr val="24465B"/>
                </a:solidFill>
                <a:effectLst/>
                <a:uLnTx/>
                <a:uFillTx/>
                <a:latin typeface="Aptos Display"/>
                <a:ea typeface="+mn-ea"/>
                <a:cs typeface="+mn-cs"/>
              </a:rPr>
              <a:t>αμη </a:t>
            </a:r>
            <a:r>
              <a:rPr kumimoji="0" lang="el-GR" sz="2700" b="1" i="0" u="none" strike="noStrike" kern="1200" cap="none" spc="0" normalizeH="0" baseline="0" noProof="0" dirty="0">
                <a:ln>
                  <a:noFill/>
                </a:ln>
                <a:solidFill>
                  <a:srgbClr val="24465B"/>
                </a:solidFill>
                <a:effectLst/>
                <a:uLnTx/>
                <a:uFillTx/>
                <a:latin typeface="Aptos Display"/>
                <a:ea typeface="+mn-ea"/>
                <a:cs typeface="+mn-cs"/>
              </a:rPr>
              <a:t>της </a:t>
            </a:r>
            <a:r>
              <a:rPr kumimoji="0" sz="2700" b="1" i="0" u="none" strike="noStrike" kern="1200" cap="none" spc="0" normalizeH="0" baseline="0" noProof="0" dirty="0" err="1">
                <a:ln>
                  <a:noFill/>
                </a:ln>
                <a:solidFill>
                  <a:srgbClr val="24465B"/>
                </a:solidFill>
                <a:effectLst/>
                <a:uLnTx/>
                <a:uFillTx/>
                <a:latin typeface="Aptos Display"/>
                <a:ea typeface="+mn-ea"/>
                <a:cs typeface="+mn-cs"/>
              </a:rPr>
              <a:t>θέλησης</a:t>
            </a:r>
            <a:r>
              <a:rPr kumimoji="0" lang="el-GR" sz="2800" b="0" i="0" u="none" strike="noStrike" kern="1200" cap="none" spc="0" normalizeH="0" baseline="0" noProof="0" dirty="0">
                <a:ln>
                  <a:noFill/>
                </a:ln>
                <a:solidFill>
                  <a:srgbClr val="263238"/>
                </a:solidFill>
                <a:effectLst/>
                <a:uLnTx/>
                <a:uFillTx/>
                <a:latin typeface="Aptos"/>
                <a:ea typeface="+mn-ea"/>
                <a:cs typeface="+mn-cs"/>
              </a:rPr>
              <a:t>»</a:t>
            </a:r>
          </a:p>
          <a:p>
            <a:pPr marL="0" marR="0" lvl="0" indent="0" algn="l" defTabSz="457200" rtl="0" eaLnBrk="1" fontAlgn="auto" latinLnBrk="0" hangingPunct="1">
              <a:lnSpc>
                <a:spcPct val="100000"/>
              </a:lnSpc>
              <a:spcBef>
                <a:spcPts val="0"/>
              </a:spcBef>
              <a:spcAft>
                <a:spcPts val="200"/>
              </a:spcAft>
              <a:buClrTx/>
              <a:buSzTx/>
              <a:buFontTx/>
              <a:buNone/>
              <a:tabLst/>
              <a:defRPr/>
            </a:pPr>
            <a:endParaRPr kumimoji="0" sz="270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4" name="TextBox 3"/>
          <p:cNvSpPr txBox="1"/>
          <p:nvPr/>
        </p:nvSpPr>
        <p:spPr>
          <a:xfrm>
            <a:off x="694944" y="1371600"/>
            <a:ext cx="10332720" cy="27084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400" b="0" i="0" u="none" strike="noStrike" kern="1200" cap="none" spc="0" normalizeH="0" baseline="0" noProof="0" dirty="0" err="1">
                <a:ln>
                  <a:noFill/>
                </a:ln>
                <a:solidFill>
                  <a:srgbClr val="6C7A82"/>
                </a:solidFill>
                <a:effectLst/>
                <a:uLnTx/>
                <a:uFillTx/>
                <a:latin typeface="Aptos"/>
                <a:ea typeface="+mn-ea"/>
                <a:cs typeface="+mn-cs"/>
              </a:rPr>
              <a:t>Βήμ</a:t>
            </a:r>
            <a:r>
              <a:rPr kumimoji="0" sz="1400" b="0" i="0" u="none" strike="noStrike" kern="1200" cap="none" spc="0" normalizeH="0" baseline="0" noProof="0" dirty="0">
                <a:ln>
                  <a:noFill/>
                </a:ln>
                <a:solidFill>
                  <a:srgbClr val="6C7A82"/>
                </a:solidFill>
                <a:effectLst/>
                <a:uLnTx/>
                <a:uFillTx/>
                <a:latin typeface="Aptos"/>
                <a:ea typeface="+mn-ea"/>
                <a:cs typeface="+mn-cs"/>
              </a:rPr>
              <a:t>ατα 1–2</a:t>
            </a:r>
          </a:p>
        </p:txBody>
      </p:sp>
      <p:sp>
        <p:nvSpPr>
          <p:cNvPr id="5" name="Rounded Rectangle 4"/>
          <p:cNvSpPr/>
          <p:nvPr/>
        </p:nvSpPr>
        <p:spPr>
          <a:xfrm>
            <a:off x="822960" y="1901952"/>
            <a:ext cx="5074920" cy="3611880"/>
          </a:xfrm>
          <a:prstGeom prst="roundRect">
            <a:avLst/>
          </a:prstGeom>
          <a:solidFill>
            <a:srgbClr val="E8D9BA"/>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5"/>
          <p:cNvSpPr/>
          <p:nvPr/>
        </p:nvSpPr>
        <p:spPr>
          <a:xfrm>
            <a:off x="987552" y="2066544"/>
            <a:ext cx="73152" cy="365760"/>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1188720" y="2048256"/>
            <a:ext cx="4544568" cy="41148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550" b="1" i="0" u="none" strike="noStrike" kern="1200" cap="none" spc="0" normalizeH="0" baseline="0" noProof="0">
                <a:ln>
                  <a:noFill/>
                </a:ln>
                <a:solidFill>
                  <a:srgbClr val="24465B"/>
                </a:solidFill>
                <a:effectLst/>
                <a:uLnTx/>
                <a:uFillTx/>
                <a:latin typeface="Aptos Display"/>
                <a:ea typeface="+mn-ea"/>
                <a:cs typeface="+mn-cs"/>
              </a:rPr>
              <a:t>Βήμα 1 • Το ερώτημα στον πίνακα</a:t>
            </a:r>
          </a:p>
        </p:txBody>
      </p:sp>
      <p:sp>
        <p:nvSpPr>
          <p:cNvPr id="8" name="TextBox 7"/>
          <p:cNvSpPr txBox="1"/>
          <p:nvPr/>
        </p:nvSpPr>
        <p:spPr>
          <a:xfrm>
            <a:off x="1042416" y="2560320"/>
            <a:ext cx="4636008" cy="147630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a:t>
            </a:r>
            <a:r>
              <a:rPr kumimoji="0" sz="1400" b="0" i="0" u="none" strike="noStrike" kern="1200" cap="none" spc="0" normalizeH="0" baseline="0" noProof="0" dirty="0" err="1">
                <a:ln>
                  <a:noFill/>
                </a:ln>
                <a:solidFill>
                  <a:srgbClr val="263238"/>
                </a:solidFill>
                <a:effectLst/>
                <a:uLnTx/>
                <a:uFillTx/>
                <a:latin typeface="Aptos"/>
                <a:ea typeface="+mn-ea"/>
                <a:cs typeface="+mn-cs"/>
              </a:rPr>
              <a:t>Πότε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ελέγχω</a:t>
            </a:r>
            <a:r>
              <a:rPr kumimoji="0" sz="1400" b="0" i="0" u="none" strike="noStrike" kern="1200" cap="none" spc="0" normalizeH="0" baseline="0" noProof="0" dirty="0">
                <a:ln>
                  <a:noFill/>
                </a:ln>
                <a:solidFill>
                  <a:srgbClr val="263238"/>
                </a:solidFill>
                <a:effectLst/>
                <a:uLnTx/>
                <a:uFillTx/>
                <a:latin typeface="Aptos"/>
                <a:ea typeface="+mn-ea"/>
                <a:cs typeface="+mn-cs"/>
              </a:rPr>
              <a:t> πρα</a:t>
            </a:r>
            <a:r>
              <a:rPr kumimoji="0" sz="1400" b="0" i="0" u="none" strike="noStrike" kern="1200" cap="none" spc="0" normalizeH="0" baseline="0" noProof="0" dirty="0" err="1">
                <a:ln>
                  <a:noFill/>
                </a:ln>
                <a:solidFill>
                  <a:srgbClr val="263238"/>
                </a:solidFill>
                <a:effectLst/>
                <a:uLnTx/>
                <a:uFillTx/>
                <a:latin typeface="Aptos"/>
                <a:ea typeface="+mn-ea"/>
                <a:cs typeface="+mn-cs"/>
              </a:rPr>
              <a:t>γμ</a:t>
            </a:r>
            <a:r>
              <a:rPr kumimoji="0" sz="1400" b="0" i="0" u="none" strike="noStrike" kern="1200" cap="none" spc="0" normalizeH="0" baseline="0" noProof="0" dirty="0">
                <a:ln>
                  <a:noFill/>
                </a:ln>
                <a:solidFill>
                  <a:srgbClr val="263238"/>
                </a:solidFill>
                <a:effectLst/>
                <a:uLnTx/>
                <a:uFillTx/>
                <a:latin typeface="Aptos"/>
                <a:ea typeface="+mn-ea"/>
                <a:cs typeface="+mn-cs"/>
              </a:rPr>
              <a:t>ατικά τον εαυτό μου;»</a:t>
            </a:r>
          </a:p>
          <a:p>
            <a:pPr marL="0" marR="0" lvl="0" indent="0" algn="l" defTabSz="457200" rtl="0" eaLnBrk="1" fontAlgn="auto" latinLnBrk="0" hangingPunct="1">
              <a:lnSpc>
                <a:spcPct val="100000"/>
              </a:lnSpc>
              <a:spcBef>
                <a:spcPts val="0"/>
              </a:spcBef>
              <a:spcAft>
                <a:spcPts val="200"/>
              </a:spcAft>
              <a:buClrTx/>
              <a:buSzTx/>
              <a:buFontTx/>
              <a:buNone/>
              <a:tabLst/>
              <a:defRPr/>
            </a:pPr>
            <a:endParaRPr kumimoji="0" sz="140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Τρεις</a:t>
            </a:r>
            <a:r>
              <a:rPr kumimoji="0" sz="1400" b="0" i="0" u="none" strike="noStrike" kern="1200" cap="none" spc="0" normalizeH="0" baseline="0" noProof="0" dirty="0">
                <a:ln>
                  <a:noFill/>
                </a:ln>
                <a:solidFill>
                  <a:srgbClr val="263238"/>
                </a:solidFill>
                <a:effectLst/>
                <a:uLnTx/>
                <a:uFillTx/>
                <a:latin typeface="Aptos"/>
                <a:ea typeface="+mn-ea"/>
                <a:cs typeface="+mn-cs"/>
              </a:rPr>
              <a:t> π</a:t>
            </a:r>
            <a:r>
              <a:rPr kumimoji="0" sz="1400" b="0" i="0" u="none" strike="noStrike" kern="1200" cap="none" spc="0" normalizeH="0" baseline="0" noProof="0" dirty="0" err="1">
                <a:ln>
                  <a:noFill/>
                </a:ln>
                <a:solidFill>
                  <a:srgbClr val="263238"/>
                </a:solidFill>
                <a:effectLst/>
                <a:uLnTx/>
                <a:uFillTx/>
                <a:latin typeface="Aptos"/>
                <a:ea typeface="+mn-ea"/>
                <a:cs typeface="+mn-cs"/>
              </a:rPr>
              <a:t>ιθ</a:t>
            </a:r>
            <a:r>
              <a:rPr kumimoji="0" sz="1400" b="0" i="0" u="none" strike="noStrike" kern="1200" cap="none" spc="0" normalizeH="0" baseline="0" noProof="0" dirty="0">
                <a:ln>
                  <a:noFill/>
                </a:ln>
                <a:solidFill>
                  <a:srgbClr val="263238"/>
                </a:solidFill>
                <a:effectLst/>
                <a:uLnTx/>
                <a:uFillTx/>
                <a:latin typeface="Aptos"/>
                <a:ea typeface="+mn-ea"/>
                <a:cs typeface="+mn-cs"/>
              </a:rPr>
              <a:t>ανές απαντήσεις:</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1) </a:t>
            </a:r>
            <a:r>
              <a:rPr kumimoji="0" sz="1400" b="0" i="0" u="none" strike="noStrike" kern="1200" cap="none" spc="0" normalizeH="0" baseline="0" noProof="0" dirty="0" err="1">
                <a:ln>
                  <a:noFill/>
                </a:ln>
                <a:solidFill>
                  <a:srgbClr val="263238"/>
                </a:solidFill>
                <a:effectLst/>
                <a:uLnTx/>
                <a:uFillTx/>
                <a:latin typeface="Aptos"/>
                <a:ea typeface="+mn-ea"/>
                <a:cs typeface="+mn-cs"/>
              </a:rPr>
              <a:t>Ότ</a:t>
            </a:r>
            <a:r>
              <a:rPr kumimoji="0" sz="1400" b="0" i="0" u="none" strike="noStrike" kern="1200" cap="none" spc="0" normalizeH="0" baseline="0" noProof="0" dirty="0">
                <a:ln>
                  <a:noFill/>
                </a:ln>
                <a:solidFill>
                  <a:srgbClr val="263238"/>
                </a:solidFill>
                <a:effectLst/>
                <a:uLnTx/>
                <a:uFillTx/>
                <a:latin typeface="Aptos"/>
                <a:ea typeface="+mn-ea"/>
                <a:cs typeface="+mn-cs"/>
              </a:rPr>
              <a:t>αν δεν θέλω πια κάτι.</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2) </a:t>
            </a:r>
            <a:r>
              <a:rPr kumimoji="0" sz="1400" b="0" i="0" u="none" strike="noStrike" kern="1200" cap="none" spc="0" normalizeH="0" baseline="0" noProof="0" dirty="0" err="1">
                <a:ln>
                  <a:noFill/>
                </a:ln>
                <a:solidFill>
                  <a:srgbClr val="263238"/>
                </a:solidFill>
                <a:effectLst/>
                <a:uLnTx/>
                <a:uFillTx/>
                <a:latin typeface="Aptos"/>
                <a:ea typeface="+mn-ea"/>
                <a:cs typeface="+mn-cs"/>
              </a:rPr>
              <a:t>Ότ</a:t>
            </a:r>
            <a:r>
              <a:rPr kumimoji="0" sz="1400" b="0" i="0" u="none" strike="noStrike" kern="1200" cap="none" spc="0" normalizeH="0" baseline="0" noProof="0" dirty="0">
                <a:ln>
                  <a:noFill/>
                </a:ln>
                <a:solidFill>
                  <a:srgbClr val="263238"/>
                </a:solidFill>
                <a:effectLst/>
                <a:uLnTx/>
                <a:uFillTx/>
                <a:latin typeface="Aptos"/>
                <a:ea typeface="+mn-ea"/>
                <a:cs typeface="+mn-cs"/>
              </a:rPr>
              <a:t>αν το θέλω αλλά δεν το κάνω.</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3) </a:t>
            </a:r>
            <a:r>
              <a:rPr kumimoji="0" sz="1400" b="0" i="0" u="none" strike="noStrike" kern="1200" cap="none" spc="0" normalizeH="0" baseline="0" noProof="0" dirty="0" err="1">
                <a:ln>
                  <a:noFill/>
                </a:ln>
                <a:solidFill>
                  <a:srgbClr val="263238"/>
                </a:solidFill>
                <a:effectLst/>
                <a:uLnTx/>
                <a:uFillTx/>
                <a:latin typeface="Aptos"/>
                <a:ea typeface="+mn-ea"/>
                <a:cs typeface="+mn-cs"/>
              </a:rPr>
              <a:t>Ότ</a:t>
            </a:r>
            <a:r>
              <a:rPr kumimoji="0" sz="1400" b="0" i="0" u="none" strike="noStrike" kern="1200" cap="none" spc="0" normalizeH="0" baseline="0" noProof="0" dirty="0">
                <a:ln>
                  <a:noFill/>
                </a:ln>
                <a:solidFill>
                  <a:srgbClr val="263238"/>
                </a:solidFill>
                <a:effectLst/>
                <a:uLnTx/>
                <a:uFillTx/>
                <a:latin typeface="Aptos"/>
                <a:ea typeface="+mn-ea"/>
                <a:cs typeface="+mn-cs"/>
              </a:rPr>
              <a:t>αν βάζω εμπόδια για να με βοηθήσουν.</a:t>
            </a:r>
            <a:endParaRPr kumimoji="0" sz="1300" b="0" i="0" u="none" strike="noStrike" kern="1200" cap="none" spc="0" normalizeH="0" baseline="0" noProof="0" dirty="0">
              <a:ln>
                <a:noFill/>
              </a:ln>
              <a:solidFill>
                <a:srgbClr val="263238"/>
              </a:solidFill>
              <a:effectLst/>
              <a:uLnTx/>
              <a:uFillTx/>
              <a:latin typeface="Aptos"/>
              <a:ea typeface="+mn-ea"/>
              <a:cs typeface="+mn-cs"/>
            </a:endParaRPr>
          </a:p>
        </p:txBody>
      </p:sp>
      <p:sp>
        <p:nvSpPr>
          <p:cNvPr id="9" name="Rounded Rectangle 8"/>
          <p:cNvSpPr/>
          <p:nvPr/>
        </p:nvSpPr>
        <p:spPr>
          <a:xfrm>
            <a:off x="6217920" y="1901952"/>
            <a:ext cx="5074920" cy="3611880"/>
          </a:xfrm>
          <a:prstGeom prst="roundRect">
            <a:avLst/>
          </a:prstGeom>
          <a:solidFill>
            <a:srgbClr val="E5ECEE"/>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p:cNvSpPr/>
          <p:nvPr/>
        </p:nvSpPr>
        <p:spPr>
          <a:xfrm>
            <a:off x="6382512" y="2066544"/>
            <a:ext cx="73152" cy="365760"/>
          </a:xfrm>
          <a:prstGeom prst="rect">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6583680" y="2048256"/>
            <a:ext cx="4544568" cy="41148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550" b="1" i="0" u="none" strike="noStrike" kern="1200" cap="none" spc="0" normalizeH="0" baseline="0" noProof="0">
                <a:ln>
                  <a:noFill/>
                </a:ln>
                <a:solidFill>
                  <a:srgbClr val="24465B"/>
                </a:solidFill>
                <a:effectLst/>
                <a:uLnTx/>
                <a:uFillTx/>
                <a:latin typeface="Aptos Display"/>
                <a:ea typeface="+mn-ea"/>
                <a:cs typeface="+mn-cs"/>
              </a:rPr>
              <a:t>Βήμα 2 • Οι κάρτες-πειρασμοί</a:t>
            </a:r>
          </a:p>
        </p:txBody>
      </p:sp>
      <p:sp>
        <p:nvSpPr>
          <p:cNvPr id="12" name="TextBox 11"/>
          <p:cNvSpPr txBox="1"/>
          <p:nvPr/>
        </p:nvSpPr>
        <p:spPr>
          <a:xfrm>
            <a:off x="6437376" y="2560320"/>
            <a:ext cx="4636008" cy="217392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Χωριζόμ</a:t>
            </a:r>
            <a:r>
              <a:rPr kumimoji="0" sz="1400" b="0" i="0" u="none" strike="noStrike" kern="1200" cap="none" spc="0" normalizeH="0" baseline="0" noProof="0" dirty="0">
                <a:ln>
                  <a:noFill/>
                </a:ln>
                <a:solidFill>
                  <a:srgbClr val="263238"/>
                </a:solidFill>
                <a:effectLst/>
                <a:uLnTx/>
                <a:uFillTx/>
                <a:latin typeface="Aptos"/>
                <a:ea typeface="+mn-ea"/>
                <a:cs typeface="+mn-cs"/>
              </a:rPr>
              <a:t>αστε σε μικρές ομάδες. </a:t>
            </a:r>
            <a:r>
              <a:rPr kumimoji="0" sz="1400" b="0" i="0" u="none" strike="noStrike" kern="1200" cap="none" spc="0" normalizeH="0" baseline="0" noProof="0" dirty="0" err="1">
                <a:ln>
                  <a:noFill/>
                </a:ln>
                <a:solidFill>
                  <a:srgbClr val="263238"/>
                </a:solidFill>
                <a:effectLst/>
                <a:uLnTx/>
                <a:uFillTx/>
                <a:latin typeface="Aptos"/>
                <a:ea typeface="+mn-ea"/>
                <a:cs typeface="+mn-cs"/>
              </a:rPr>
              <a:t>Κάθε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ομάδ</a:t>
            </a:r>
            <a:r>
              <a:rPr kumimoji="0" sz="1400" b="0" i="0" u="none" strike="noStrike" kern="1200" cap="none" spc="0" normalizeH="0" baseline="0" noProof="0" dirty="0">
                <a:ln>
                  <a:noFill/>
                </a:ln>
                <a:solidFill>
                  <a:srgbClr val="263238"/>
                </a:solidFill>
                <a:effectLst/>
                <a:uLnTx/>
                <a:uFillTx/>
                <a:latin typeface="Aptos"/>
                <a:ea typeface="+mn-ea"/>
                <a:cs typeface="+mn-cs"/>
              </a:rPr>
              <a:t>α παίρνει μία κάρτα:</a:t>
            </a:r>
            <a:endParaRPr kumimoji="0" lang="el-GR" sz="140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200"/>
              </a:spcAft>
              <a:buClrTx/>
              <a:buSzTx/>
              <a:buFontTx/>
              <a:buNone/>
              <a:tabLst/>
              <a:defRPr/>
            </a:pPr>
            <a:endParaRPr kumimoji="0" sz="140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Έν</a:t>
            </a:r>
            <a:r>
              <a:rPr kumimoji="0" sz="1400" b="0" i="0" u="none" strike="noStrike" kern="1200" cap="none" spc="0" normalizeH="0" baseline="0" noProof="0" dirty="0">
                <a:ln>
                  <a:noFill/>
                </a:ln>
                <a:solidFill>
                  <a:srgbClr val="263238"/>
                </a:solidFill>
                <a:effectLst/>
                <a:uLnTx/>
                <a:uFillTx/>
                <a:latin typeface="Aptos"/>
                <a:ea typeface="+mn-ea"/>
                <a:cs typeface="+mn-cs"/>
              </a:rPr>
              <a:t>α μπολ με μπισκότα βρίσκεται μπροστά σου.</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Θέλεις</a:t>
            </a:r>
            <a:r>
              <a:rPr kumimoji="0" sz="1400" b="0" i="0" u="none" strike="noStrike" kern="1200" cap="none" spc="0" normalizeH="0" baseline="0" noProof="0" dirty="0">
                <a:ln>
                  <a:noFill/>
                </a:ln>
                <a:solidFill>
                  <a:srgbClr val="263238"/>
                </a:solidFill>
                <a:effectLst/>
                <a:uLnTx/>
                <a:uFillTx/>
                <a:latin typeface="Aptos"/>
                <a:ea typeface="+mn-ea"/>
                <a:cs typeface="+mn-cs"/>
              </a:rPr>
              <a:t> να πα</a:t>
            </a:r>
            <a:r>
              <a:rPr kumimoji="0" sz="1400" b="0" i="0" u="none" strike="noStrike" kern="1200" cap="none" spc="0" normalizeH="0" baseline="0" noProof="0" dirty="0" err="1">
                <a:ln>
                  <a:noFill/>
                </a:ln>
                <a:solidFill>
                  <a:srgbClr val="263238"/>
                </a:solidFill>
                <a:effectLst/>
                <a:uLnTx/>
                <a:uFillTx/>
                <a:latin typeface="Aptos"/>
                <a:ea typeface="+mn-ea"/>
                <a:cs typeface="+mn-cs"/>
              </a:rPr>
              <a:t>ίξεις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κι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άλλο</a:t>
            </a:r>
            <a:r>
              <a:rPr kumimoji="0" sz="1400" b="0" i="0" u="none" strike="noStrike" kern="1200" cap="none" spc="0" normalizeH="0" baseline="0" noProof="0" dirty="0">
                <a:ln>
                  <a:noFill/>
                </a:ln>
                <a:solidFill>
                  <a:srgbClr val="263238"/>
                </a:solidFill>
                <a:effectLst/>
                <a:uLnTx/>
                <a:uFillTx/>
                <a:latin typeface="Aptos"/>
                <a:ea typeface="+mn-ea"/>
                <a:cs typeface="+mn-cs"/>
              </a:rPr>
              <a:t>, α</a:t>
            </a:r>
            <a:r>
              <a:rPr kumimoji="0" sz="1400" b="0" i="0" u="none" strike="noStrike" kern="1200" cap="none" spc="0" normalizeH="0" baseline="0" noProof="0" dirty="0" err="1">
                <a:ln>
                  <a:noFill/>
                </a:ln>
                <a:solidFill>
                  <a:srgbClr val="263238"/>
                </a:solidFill>
                <a:effectLst/>
                <a:uLnTx/>
                <a:uFillTx/>
                <a:latin typeface="Aptos"/>
                <a:ea typeface="+mn-ea"/>
                <a:cs typeface="+mn-cs"/>
              </a:rPr>
              <a:t>λλά</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τελείωσε</a:t>
            </a:r>
            <a:r>
              <a:rPr kumimoji="0" sz="1400" b="0" i="0" u="none" strike="noStrike" kern="1200" cap="none" spc="0" normalizeH="0" baseline="0" noProof="0" dirty="0">
                <a:ln>
                  <a:noFill/>
                </a:ln>
                <a:solidFill>
                  <a:srgbClr val="263238"/>
                </a:solidFill>
                <a:effectLst/>
                <a:uLnTx/>
                <a:uFillTx/>
                <a:latin typeface="Aptos"/>
                <a:ea typeface="+mn-ea"/>
                <a:cs typeface="+mn-cs"/>
              </a:rPr>
              <a:t> ο </a:t>
            </a:r>
            <a:r>
              <a:rPr kumimoji="0" sz="1400" b="0" i="0" u="none" strike="noStrike" kern="1200" cap="none" spc="0" normalizeH="0" baseline="0" noProof="0" dirty="0" err="1">
                <a:ln>
                  <a:noFill/>
                </a:ln>
                <a:solidFill>
                  <a:srgbClr val="263238"/>
                </a:solidFill>
                <a:effectLst/>
                <a:uLnTx/>
                <a:uFillTx/>
                <a:latin typeface="Aptos"/>
                <a:ea typeface="+mn-ea"/>
                <a:cs typeface="+mn-cs"/>
              </a:rPr>
              <a:t>χρόνος</a:t>
            </a:r>
            <a:r>
              <a:rPr kumimoji="0" sz="1400" b="0" i="0" u="none" strike="noStrike" kern="1200" cap="none" spc="0" normalizeH="0" baseline="0" noProof="0" dirty="0">
                <a:ln>
                  <a:noFill/>
                </a:ln>
                <a:solidFill>
                  <a:srgbClr val="263238"/>
                </a:solidFill>
                <a:effectLst/>
                <a:uLnTx/>
                <a:uFillTx/>
                <a:latin typeface="Aptos"/>
                <a:ea typeface="+mn-ea"/>
                <a:cs typeface="+mn-cs"/>
              </a:rPr>
              <a:t>.</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Θέλεις</a:t>
            </a:r>
            <a:r>
              <a:rPr kumimoji="0" sz="1400" b="0" i="0" u="none" strike="noStrike" kern="1200" cap="none" spc="0" normalizeH="0" baseline="0" noProof="0" dirty="0">
                <a:ln>
                  <a:noFill/>
                </a:ln>
                <a:solidFill>
                  <a:srgbClr val="263238"/>
                </a:solidFill>
                <a:effectLst/>
                <a:uLnTx/>
                <a:uFillTx/>
                <a:latin typeface="Aptos"/>
                <a:ea typeface="+mn-ea"/>
                <a:cs typeface="+mn-cs"/>
              </a:rPr>
              <a:t> να </a:t>
            </a:r>
            <a:r>
              <a:rPr kumimoji="0" sz="1400" b="0" i="0" u="none" strike="noStrike" kern="1200" cap="none" spc="0" normalizeH="0" baseline="0" noProof="0" dirty="0" err="1">
                <a:ln>
                  <a:noFill/>
                </a:ln>
                <a:solidFill>
                  <a:srgbClr val="263238"/>
                </a:solidFill>
                <a:effectLst/>
                <a:uLnTx/>
                <a:uFillTx/>
                <a:latin typeface="Aptos"/>
                <a:ea typeface="+mn-ea"/>
                <a:cs typeface="+mn-cs"/>
              </a:rPr>
              <a:t>φωνάξεις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γι</a:t>
            </a:r>
            <a:r>
              <a:rPr kumimoji="0" sz="1400" b="0" i="0" u="none" strike="noStrike" kern="1200" cap="none" spc="0" normalizeH="0" baseline="0" noProof="0" dirty="0">
                <a:ln>
                  <a:noFill/>
                </a:ln>
                <a:solidFill>
                  <a:srgbClr val="263238"/>
                </a:solidFill>
                <a:effectLst/>
                <a:uLnTx/>
                <a:uFillTx/>
                <a:latin typeface="Aptos"/>
                <a:ea typeface="+mn-ea"/>
                <a:cs typeface="+mn-cs"/>
              </a:rPr>
              <a:t>ατί κάποιος σε αδίκησε.</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Θέλεις</a:t>
            </a:r>
            <a:r>
              <a:rPr kumimoji="0" sz="1400" b="0" i="0" u="none" strike="noStrike" kern="1200" cap="none" spc="0" normalizeH="0" baseline="0" noProof="0" dirty="0">
                <a:ln>
                  <a:noFill/>
                </a:ln>
                <a:solidFill>
                  <a:srgbClr val="263238"/>
                </a:solidFill>
                <a:effectLst/>
                <a:uLnTx/>
                <a:uFillTx/>
                <a:latin typeface="Aptos"/>
                <a:ea typeface="+mn-ea"/>
                <a:cs typeface="+mn-cs"/>
              </a:rPr>
              <a:t> να π</a:t>
            </a:r>
            <a:r>
              <a:rPr kumimoji="0" sz="1400" b="0" i="0" u="none" strike="noStrike" kern="1200" cap="none" spc="0" normalizeH="0" baseline="0" noProof="0" dirty="0" err="1">
                <a:ln>
                  <a:noFill/>
                </a:ln>
                <a:solidFill>
                  <a:srgbClr val="263238"/>
                </a:solidFill>
                <a:effectLst/>
                <a:uLnTx/>
                <a:uFillTx/>
                <a:latin typeface="Aptos"/>
                <a:ea typeface="+mn-ea"/>
                <a:cs typeface="+mn-cs"/>
              </a:rPr>
              <a:t>άρεις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τη</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σειρά</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κά</a:t>
            </a:r>
            <a:r>
              <a:rPr kumimoji="0" sz="1400" b="0" i="0" u="none" strike="noStrike" kern="1200" cap="none" spc="0" normalizeH="0" baseline="0" noProof="0" dirty="0">
                <a:ln>
                  <a:noFill/>
                </a:ln>
                <a:solidFill>
                  <a:srgbClr val="263238"/>
                </a:solidFill>
                <a:effectLst/>
                <a:uLnTx/>
                <a:uFillTx/>
                <a:latin typeface="Aptos"/>
                <a:ea typeface="+mn-ea"/>
                <a:cs typeface="+mn-cs"/>
              </a:rPr>
              <a:t>ποιου άλλου.</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Θέλεις</a:t>
            </a:r>
            <a:r>
              <a:rPr kumimoji="0" sz="1400" b="0" i="0" u="none" strike="noStrike" kern="1200" cap="none" spc="0" normalizeH="0" baseline="0" noProof="0" dirty="0">
                <a:ln>
                  <a:noFill/>
                </a:ln>
                <a:solidFill>
                  <a:srgbClr val="263238"/>
                </a:solidFill>
                <a:effectLst/>
                <a:uLnTx/>
                <a:uFillTx/>
                <a:latin typeface="Aptos"/>
                <a:ea typeface="+mn-ea"/>
                <a:cs typeface="+mn-cs"/>
              </a:rPr>
              <a:t> να </a:t>
            </a:r>
            <a:r>
              <a:rPr kumimoji="0" sz="1400" b="0" i="0" u="none" strike="noStrike" kern="1200" cap="none" spc="0" normalizeH="0" baseline="0" noProof="0" dirty="0" err="1">
                <a:ln>
                  <a:noFill/>
                </a:ln>
                <a:solidFill>
                  <a:srgbClr val="263238"/>
                </a:solidFill>
                <a:effectLst/>
                <a:uLnTx/>
                <a:uFillTx/>
                <a:latin typeface="Aptos"/>
                <a:ea typeface="+mn-ea"/>
                <a:cs typeface="+mn-cs"/>
              </a:rPr>
              <a:t>δεις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άλλη</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μί</a:t>
            </a:r>
            <a:r>
              <a:rPr kumimoji="0" sz="1400" b="0" i="0" u="none" strike="noStrike" kern="1200" cap="none" spc="0" normalizeH="0" baseline="0" noProof="0" dirty="0">
                <a:ln>
                  <a:noFill/>
                </a:ln>
                <a:solidFill>
                  <a:srgbClr val="263238"/>
                </a:solidFill>
                <a:effectLst/>
                <a:uLnTx/>
                <a:uFillTx/>
                <a:latin typeface="Aptos"/>
                <a:ea typeface="+mn-ea"/>
                <a:cs typeface="+mn-cs"/>
              </a:rPr>
              <a:t>α ιστορία/βίντεο.</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Θέλεις</a:t>
            </a:r>
            <a:r>
              <a:rPr kumimoji="0" sz="1400" b="0" i="0" u="none" strike="noStrike" kern="1200" cap="none" spc="0" normalizeH="0" baseline="0" noProof="0" dirty="0">
                <a:ln>
                  <a:noFill/>
                </a:ln>
                <a:solidFill>
                  <a:srgbClr val="263238"/>
                </a:solidFill>
                <a:effectLst/>
                <a:uLnTx/>
                <a:uFillTx/>
                <a:latin typeface="Aptos"/>
                <a:ea typeface="+mn-ea"/>
                <a:cs typeface="+mn-cs"/>
              </a:rPr>
              <a:t> να π</a:t>
            </a:r>
            <a:r>
              <a:rPr kumimoji="0" sz="1400" b="0" i="0" u="none" strike="noStrike" kern="1200" cap="none" spc="0" normalizeH="0" baseline="0" noProof="0" dirty="0" err="1">
                <a:ln>
                  <a:noFill/>
                </a:ln>
                <a:solidFill>
                  <a:srgbClr val="263238"/>
                </a:solidFill>
                <a:effectLst/>
                <a:uLnTx/>
                <a:uFillTx/>
                <a:latin typeface="Aptos"/>
                <a:ea typeface="+mn-ea"/>
                <a:cs typeface="+mn-cs"/>
              </a:rPr>
              <a:t>εις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έν</a:t>
            </a:r>
            <a:r>
              <a:rPr kumimoji="0" sz="1400" b="0" i="0" u="none" strike="noStrike" kern="1200" cap="none" spc="0" normalizeH="0" baseline="0" noProof="0" dirty="0">
                <a:ln>
                  <a:noFill/>
                </a:ln>
                <a:solidFill>
                  <a:srgbClr val="263238"/>
                </a:solidFill>
                <a:effectLst/>
                <a:uLnTx/>
                <a:uFillTx/>
                <a:latin typeface="Aptos"/>
                <a:ea typeface="+mn-ea"/>
                <a:cs typeface="+mn-cs"/>
              </a:rPr>
              <a:t>α μυστικό που σου εμπιστεύτηκαν.</a:t>
            </a:r>
          </a:p>
        </p:txBody>
      </p:sp>
      <p:sp>
        <p:nvSpPr>
          <p:cNvPr id="13" name="TextBox 12"/>
          <p:cNvSpPr txBox="1"/>
          <p:nvPr/>
        </p:nvSpPr>
        <p:spPr>
          <a:xfrm>
            <a:off x="1097280" y="5806440"/>
            <a:ext cx="10012680" cy="270843"/>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200"/>
              </a:spcAft>
              <a:buClrTx/>
              <a:buSzTx/>
              <a:buFontTx/>
              <a:buNone/>
              <a:tabLst/>
              <a:defRPr/>
            </a:pPr>
            <a:r>
              <a:rPr kumimoji="0" sz="1400" b="1" i="0" u="none" strike="noStrike" kern="1200" cap="none" spc="0" normalizeH="0" baseline="0" noProof="0" dirty="0" err="1">
                <a:ln>
                  <a:noFill/>
                </a:ln>
                <a:solidFill>
                  <a:srgbClr val="24465B"/>
                </a:solidFill>
                <a:effectLst/>
                <a:uLnTx/>
                <a:uFillTx/>
                <a:latin typeface="Aptos"/>
                <a:ea typeface="+mn-ea"/>
                <a:cs typeface="+mn-cs"/>
              </a:rPr>
              <a:t>Κάθε</a:t>
            </a:r>
            <a:r>
              <a:rPr kumimoji="0" sz="1400" b="1" i="0" u="none" strike="noStrike" kern="1200" cap="none" spc="0" normalizeH="0" baseline="0" noProof="0" dirty="0">
                <a:ln>
                  <a:noFill/>
                </a:ln>
                <a:solidFill>
                  <a:srgbClr val="24465B"/>
                </a:solidFill>
                <a:effectLst/>
                <a:uLnTx/>
                <a:uFillTx/>
                <a:latin typeface="Aptos"/>
                <a:ea typeface="+mn-ea"/>
                <a:cs typeface="+mn-cs"/>
              </a:rPr>
              <a:t> </a:t>
            </a:r>
            <a:r>
              <a:rPr kumimoji="0" sz="1400" b="1" i="0" u="none" strike="noStrike" kern="1200" cap="none" spc="0" normalizeH="0" baseline="0" noProof="0" dirty="0" err="1">
                <a:ln>
                  <a:noFill/>
                </a:ln>
                <a:solidFill>
                  <a:srgbClr val="24465B"/>
                </a:solidFill>
                <a:effectLst/>
                <a:uLnTx/>
                <a:uFillTx/>
                <a:latin typeface="Aptos"/>
                <a:ea typeface="+mn-ea"/>
                <a:cs typeface="+mn-cs"/>
              </a:rPr>
              <a:t>ομάδ</a:t>
            </a:r>
            <a:r>
              <a:rPr kumimoji="0" sz="1400" b="1" i="0" u="none" strike="noStrike" kern="1200" cap="none" spc="0" normalizeH="0" baseline="0" noProof="0" dirty="0">
                <a:ln>
                  <a:noFill/>
                </a:ln>
                <a:solidFill>
                  <a:srgbClr val="24465B"/>
                </a:solidFill>
                <a:effectLst/>
                <a:uLnTx/>
                <a:uFillTx/>
                <a:latin typeface="Aptos"/>
                <a:ea typeface="+mn-ea"/>
                <a:cs typeface="+mn-cs"/>
              </a:rPr>
              <a:t>α συμπληρώνει: Τι θέλω να κάνω αμέσως;  Τι μπορεί να συμβεί αν το κάνω;  Τι άλλο μπορώ να κάνω;</a:t>
            </a:r>
          </a:p>
        </p:txBody>
      </p:sp>
      <p:sp>
        <p:nvSpPr>
          <p:cNvPr id="14" name="Rectangle 13"/>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TextBox 14"/>
          <p:cNvSpPr txBox="1"/>
          <p:nvPr/>
        </p:nvSpPr>
        <p:spPr>
          <a:xfrm>
            <a:off x="530352" y="6537960"/>
            <a:ext cx="530352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750" b="1" i="0" u="none" strike="noStrike" kern="1200" cap="none" spc="0" normalizeH="0" baseline="0" noProof="0">
                <a:ln>
                  <a:noFill/>
                </a:ln>
                <a:solidFill>
                  <a:srgbClr val="6C7A82"/>
                </a:solidFill>
                <a:effectLst/>
                <a:uLnTx/>
                <a:uFillTx/>
                <a:latin typeface="Aptos"/>
                <a:ea typeface="+mn-ea"/>
                <a:cs typeface="+mn-cs"/>
              </a:rPr>
              <a:t>ΗΘΙΚΗ • Γ΄ ΔΗΜΟΤΙΚΟΥ • ΘΕΜΑΤΙΚΗ ΕΝΟΤΗΤΑ 8</a:t>
            </a:r>
          </a:p>
        </p:txBody>
      </p:sp>
      <p:sp>
        <p:nvSpPr>
          <p:cNvPr id="17" name="TextBox 16">
            <a:extLst>
              <a:ext uri="{FF2B5EF4-FFF2-40B4-BE49-F238E27FC236}">
                <a16:creationId xmlns:a16="http://schemas.microsoft.com/office/drawing/2014/main" id="{EFBB33A8-B1BC-D8E1-3E7E-1C8E06C3B0BA}"/>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40</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85800" y="384048"/>
            <a:ext cx="6217920" cy="27084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400" b="1" i="0" u="none" strike="noStrike" kern="1200" cap="none" spc="0" normalizeH="0" baseline="0" noProof="0" dirty="0">
                <a:ln>
                  <a:noFill/>
                </a:ln>
                <a:solidFill>
                  <a:srgbClr val="D7B06B"/>
                </a:solidFill>
                <a:effectLst/>
                <a:uLnTx/>
                <a:uFillTx/>
                <a:latin typeface="Aptos"/>
                <a:ea typeface="+mn-ea"/>
                <a:cs typeface="+mn-cs"/>
              </a:rPr>
              <a:t>ΟΜΑΔΙΚΉ ΔΡΑΣΤΗΡΙΌΤΗΤΑ</a:t>
            </a:r>
          </a:p>
        </p:txBody>
      </p:sp>
      <p:sp>
        <p:nvSpPr>
          <p:cNvPr id="3" name="TextBox 2"/>
          <p:cNvSpPr txBox="1"/>
          <p:nvPr/>
        </p:nvSpPr>
        <p:spPr>
          <a:xfrm>
            <a:off x="685800" y="749808"/>
            <a:ext cx="10698480" cy="64008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2700" b="1" i="0" u="none" strike="noStrike" kern="1200" cap="none" spc="0" normalizeH="0" baseline="0" noProof="0">
                <a:ln>
                  <a:noFill/>
                </a:ln>
                <a:solidFill>
                  <a:srgbClr val="24465B"/>
                </a:solidFill>
                <a:effectLst/>
                <a:uLnTx/>
                <a:uFillTx/>
                <a:latin typeface="Aptos Display"/>
                <a:ea typeface="+mn-ea"/>
                <a:cs typeface="+mn-cs"/>
              </a:rPr>
              <a:t>Τρεις τρόποι αυτοελέγχου</a:t>
            </a:r>
          </a:p>
        </p:txBody>
      </p:sp>
      <p:sp>
        <p:nvSpPr>
          <p:cNvPr id="4" name="TextBox 3"/>
          <p:cNvSpPr txBox="1"/>
          <p:nvPr/>
        </p:nvSpPr>
        <p:spPr>
          <a:xfrm>
            <a:off x="694944" y="1371600"/>
            <a:ext cx="10332720" cy="301621"/>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600" b="0" i="0" u="none" strike="noStrike" kern="1200" cap="none" spc="0" normalizeH="0" baseline="0" noProof="0" dirty="0" err="1">
                <a:ln>
                  <a:noFill/>
                </a:ln>
                <a:solidFill>
                  <a:srgbClr val="6C7A82"/>
                </a:solidFill>
                <a:effectLst/>
                <a:uLnTx/>
                <a:uFillTx/>
                <a:latin typeface="Aptos"/>
                <a:ea typeface="+mn-ea"/>
                <a:cs typeface="+mn-cs"/>
              </a:rPr>
              <a:t>Βήμ</a:t>
            </a:r>
            <a:r>
              <a:rPr kumimoji="0" sz="1600" b="0" i="0" u="none" strike="noStrike" kern="1200" cap="none" spc="0" normalizeH="0" baseline="0" noProof="0" dirty="0">
                <a:ln>
                  <a:noFill/>
                </a:ln>
                <a:solidFill>
                  <a:srgbClr val="6C7A82"/>
                </a:solidFill>
                <a:effectLst/>
                <a:uLnTx/>
                <a:uFillTx/>
                <a:latin typeface="Aptos"/>
                <a:ea typeface="+mn-ea"/>
                <a:cs typeface="+mn-cs"/>
              </a:rPr>
              <a:t>α 3</a:t>
            </a:r>
          </a:p>
        </p:txBody>
      </p:sp>
      <p:sp>
        <p:nvSpPr>
          <p:cNvPr id="5" name="Rounded Rectangle 4"/>
          <p:cNvSpPr/>
          <p:nvPr/>
        </p:nvSpPr>
        <p:spPr>
          <a:xfrm>
            <a:off x="713232" y="1874519"/>
            <a:ext cx="3520440" cy="3611880"/>
          </a:xfrm>
          <a:prstGeom prst="roundRect">
            <a:avLst/>
          </a:prstGeom>
          <a:solidFill>
            <a:srgbClr val="E8D9BA"/>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5"/>
          <p:cNvSpPr/>
          <p:nvPr/>
        </p:nvSpPr>
        <p:spPr>
          <a:xfrm>
            <a:off x="877824" y="2039112"/>
            <a:ext cx="73152" cy="365760"/>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1078992" y="2020824"/>
            <a:ext cx="2990088" cy="41148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600" b="1" i="0" u="none" strike="noStrike" kern="1200" cap="none" spc="0" normalizeH="0" baseline="0" noProof="0">
                <a:ln>
                  <a:noFill/>
                </a:ln>
                <a:solidFill>
                  <a:srgbClr val="24465B"/>
                </a:solidFill>
                <a:effectLst/>
                <a:uLnTx/>
                <a:uFillTx/>
                <a:latin typeface="Aptos Display"/>
                <a:ea typeface="+mn-ea"/>
                <a:cs typeface="+mn-cs"/>
              </a:rPr>
              <a:t>Α. Εσωτερική λύση</a:t>
            </a:r>
          </a:p>
        </p:txBody>
      </p:sp>
      <p:sp>
        <p:nvSpPr>
          <p:cNvPr id="8" name="TextBox 7"/>
          <p:cNvSpPr txBox="1"/>
          <p:nvPr/>
        </p:nvSpPr>
        <p:spPr>
          <a:xfrm>
            <a:off x="932688" y="2532887"/>
            <a:ext cx="3081528" cy="278892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300" b="0" i="0" u="none" strike="noStrike" kern="1200" cap="none" spc="0" normalizeH="0" baseline="0" noProof="0" dirty="0" err="1">
                <a:ln>
                  <a:noFill/>
                </a:ln>
                <a:solidFill>
                  <a:srgbClr val="263238"/>
                </a:solidFill>
                <a:effectLst/>
                <a:uLnTx/>
                <a:uFillTx/>
                <a:latin typeface="Aptos"/>
                <a:ea typeface="+mn-ea"/>
                <a:cs typeface="+mn-cs"/>
              </a:rPr>
              <a:t>Κάτι</a:t>
            </a:r>
            <a:r>
              <a:rPr kumimoji="0" sz="1300" b="0" i="0" u="none" strike="noStrike" kern="1200" cap="none" spc="0" normalizeH="0" baseline="0" noProof="0" dirty="0">
                <a:ln>
                  <a:noFill/>
                </a:ln>
                <a:solidFill>
                  <a:srgbClr val="263238"/>
                </a:solidFill>
                <a:effectLst/>
                <a:uLnTx/>
                <a:uFillTx/>
                <a:latin typeface="Aptos"/>
                <a:ea typeface="+mn-ea"/>
                <a:cs typeface="+mn-cs"/>
              </a:rPr>
              <a:t> π</a:t>
            </a:r>
            <a:r>
              <a:rPr kumimoji="0" sz="1300" b="0" i="0" u="none" strike="noStrike" kern="1200" cap="none" spc="0" normalizeH="0" baseline="0" noProof="0" dirty="0" err="1">
                <a:ln>
                  <a:noFill/>
                </a:ln>
                <a:solidFill>
                  <a:srgbClr val="263238"/>
                </a:solidFill>
                <a:effectLst/>
                <a:uLnTx/>
                <a:uFillTx/>
                <a:latin typeface="Aptos"/>
                <a:ea typeface="+mn-ea"/>
                <a:cs typeface="+mn-cs"/>
              </a:rPr>
              <a:t>ου</a:t>
            </a:r>
            <a:r>
              <a:rPr kumimoji="0" sz="1300" b="0" i="0" u="none" strike="noStrike" kern="1200" cap="none" spc="0" normalizeH="0" baseline="0" noProof="0" dirty="0">
                <a:ln>
                  <a:noFill/>
                </a:ln>
                <a:solidFill>
                  <a:srgbClr val="263238"/>
                </a:solidFill>
                <a:effectLst/>
                <a:uLnTx/>
                <a:uFillTx/>
                <a:latin typeface="Aptos"/>
                <a:ea typeface="+mn-ea"/>
                <a:cs typeface="+mn-cs"/>
              </a:rPr>
              <a:t> </a:t>
            </a:r>
            <a:r>
              <a:rPr kumimoji="0" sz="1300" b="0" i="0" u="none" strike="noStrike" kern="1200" cap="none" spc="0" normalizeH="0" baseline="0" noProof="0" dirty="0" err="1">
                <a:ln>
                  <a:noFill/>
                </a:ln>
                <a:solidFill>
                  <a:srgbClr val="263238"/>
                </a:solidFill>
                <a:effectLst/>
                <a:uLnTx/>
                <a:uFillTx/>
                <a:latin typeface="Aptos"/>
                <a:ea typeface="+mn-ea"/>
                <a:cs typeface="+mn-cs"/>
              </a:rPr>
              <a:t>κάνω</a:t>
            </a:r>
            <a:r>
              <a:rPr kumimoji="0" sz="1300" b="0" i="0" u="none" strike="noStrike" kern="1200" cap="none" spc="0" normalizeH="0" baseline="0" noProof="0" dirty="0">
                <a:ln>
                  <a:noFill/>
                </a:ln>
                <a:solidFill>
                  <a:srgbClr val="263238"/>
                </a:solidFill>
                <a:effectLst/>
                <a:uLnTx/>
                <a:uFillTx/>
                <a:latin typeface="Aptos"/>
                <a:ea typeface="+mn-ea"/>
                <a:cs typeface="+mn-cs"/>
              </a:rPr>
              <a:t> </a:t>
            </a:r>
            <a:r>
              <a:rPr kumimoji="0" sz="1300" b="0" i="0" u="none" strike="noStrike" kern="1200" cap="none" spc="0" normalizeH="0" baseline="0" noProof="0" dirty="0" err="1">
                <a:ln>
                  <a:noFill/>
                </a:ln>
                <a:solidFill>
                  <a:srgbClr val="263238"/>
                </a:solidFill>
                <a:effectLst/>
                <a:uLnTx/>
                <a:uFillTx/>
                <a:latin typeface="Aptos"/>
                <a:ea typeface="+mn-ea"/>
                <a:cs typeface="+mn-cs"/>
              </a:rPr>
              <a:t>μέσ</a:t>
            </a:r>
            <a:r>
              <a:rPr kumimoji="0" sz="1300" b="0" i="0" u="none" strike="noStrike" kern="1200" cap="none" spc="0" normalizeH="0" baseline="0" noProof="0" dirty="0">
                <a:ln>
                  <a:noFill/>
                </a:ln>
                <a:solidFill>
                  <a:srgbClr val="263238"/>
                </a:solidFill>
                <a:effectLst/>
                <a:uLnTx/>
                <a:uFillTx/>
                <a:latin typeface="Aptos"/>
                <a:ea typeface="+mn-ea"/>
                <a:cs typeface="+mn-cs"/>
              </a:rPr>
              <a:t>α μου.</a:t>
            </a:r>
          </a:p>
          <a:p>
            <a:pPr marL="0" marR="0" lvl="0" indent="0" algn="l" defTabSz="457200" rtl="0" eaLnBrk="1" fontAlgn="auto" latinLnBrk="0" hangingPunct="1">
              <a:lnSpc>
                <a:spcPct val="100000"/>
              </a:lnSpc>
              <a:spcBef>
                <a:spcPts val="0"/>
              </a:spcBef>
              <a:spcAft>
                <a:spcPts val="200"/>
              </a:spcAft>
              <a:buClrTx/>
              <a:buSzTx/>
              <a:buFontTx/>
              <a:buNone/>
              <a:tabLst/>
              <a:defRPr/>
            </a:pPr>
            <a:endParaRPr kumimoji="0" sz="130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300" b="0" i="0" u="none" strike="noStrike" kern="1200" cap="none" spc="0" normalizeH="0" baseline="0" noProof="0" dirty="0">
                <a:ln>
                  <a:noFill/>
                </a:ln>
                <a:solidFill>
                  <a:srgbClr val="263238"/>
                </a:solidFill>
                <a:effectLst/>
                <a:uLnTx/>
                <a:uFillTx/>
                <a:latin typeface="Aptos"/>
                <a:ea typeface="+mn-ea"/>
                <a:cs typeface="+mn-cs"/>
              </a:rPr>
              <a:t>Παρα</a:t>
            </a:r>
            <a:r>
              <a:rPr kumimoji="0" sz="1300" b="0" i="0" u="none" strike="noStrike" kern="1200" cap="none" spc="0" normalizeH="0" baseline="0" noProof="0" dirty="0" err="1">
                <a:ln>
                  <a:noFill/>
                </a:ln>
                <a:solidFill>
                  <a:srgbClr val="263238"/>
                </a:solidFill>
                <a:effectLst/>
                <a:uLnTx/>
                <a:uFillTx/>
                <a:latin typeface="Aptos"/>
                <a:ea typeface="+mn-ea"/>
                <a:cs typeface="+mn-cs"/>
              </a:rPr>
              <a:t>δείγμ</a:t>
            </a:r>
            <a:r>
              <a:rPr kumimoji="0" sz="1300" b="0" i="0" u="none" strike="noStrike" kern="1200" cap="none" spc="0" normalizeH="0" baseline="0" noProof="0" dirty="0">
                <a:ln>
                  <a:noFill/>
                </a:ln>
                <a:solidFill>
                  <a:srgbClr val="263238"/>
                </a:solidFill>
                <a:effectLst/>
                <a:uLnTx/>
                <a:uFillTx/>
                <a:latin typeface="Aptos"/>
                <a:ea typeface="+mn-ea"/>
                <a:cs typeface="+mn-cs"/>
              </a:rPr>
              <a:t>ατα:</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300" b="0" i="0" u="none" strike="noStrike" kern="1200" cap="none" spc="0" normalizeH="0" baseline="0" noProof="0" dirty="0">
                <a:ln>
                  <a:noFill/>
                </a:ln>
                <a:solidFill>
                  <a:srgbClr val="263238"/>
                </a:solidFill>
                <a:effectLst/>
                <a:uLnTx/>
                <a:uFillTx/>
                <a:latin typeface="Aptos"/>
                <a:ea typeface="+mn-ea"/>
                <a:cs typeface="+mn-cs"/>
              </a:rPr>
              <a:t>πα</a:t>
            </a:r>
            <a:r>
              <a:rPr kumimoji="0" sz="1300" b="0" i="0" u="none" strike="noStrike" kern="1200" cap="none" spc="0" normalizeH="0" baseline="0" noProof="0" dirty="0" err="1">
                <a:ln>
                  <a:noFill/>
                </a:ln>
                <a:solidFill>
                  <a:srgbClr val="263238"/>
                </a:solidFill>
                <a:effectLst/>
                <a:uLnTx/>
                <a:uFillTx/>
                <a:latin typeface="Aptos"/>
                <a:ea typeface="+mn-ea"/>
                <a:cs typeface="+mn-cs"/>
              </a:rPr>
              <a:t>ίρνω</a:t>
            </a:r>
            <a:r>
              <a:rPr kumimoji="0" sz="1300" b="0" i="0" u="none" strike="noStrike" kern="1200" cap="none" spc="0" normalizeH="0" baseline="0" noProof="0" dirty="0">
                <a:ln>
                  <a:noFill/>
                </a:ln>
                <a:solidFill>
                  <a:srgbClr val="263238"/>
                </a:solidFill>
                <a:effectLst/>
                <a:uLnTx/>
                <a:uFillTx/>
                <a:latin typeface="Aptos"/>
                <a:ea typeface="+mn-ea"/>
                <a:cs typeface="+mn-cs"/>
              </a:rPr>
              <a:t> α</a:t>
            </a:r>
            <a:r>
              <a:rPr kumimoji="0" sz="1300" b="0" i="0" u="none" strike="noStrike" kern="1200" cap="none" spc="0" normalizeH="0" baseline="0" noProof="0" dirty="0" err="1">
                <a:ln>
                  <a:noFill/>
                </a:ln>
                <a:solidFill>
                  <a:srgbClr val="263238"/>
                </a:solidFill>
                <a:effectLst/>
                <a:uLnTx/>
                <a:uFillTx/>
                <a:latin typeface="Aptos"/>
                <a:ea typeface="+mn-ea"/>
                <a:cs typeface="+mn-cs"/>
              </a:rPr>
              <a:t>νάσ</a:t>
            </a:r>
            <a:r>
              <a:rPr kumimoji="0" sz="1300" b="0" i="0" u="none" strike="noStrike" kern="1200" cap="none" spc="0" normalizeH="0" baseline="0" noProof="0" dirty="0">
                <a:ln>
                  <a:noFill/>
                </a:ln>
                <a:solidFill>
                  <a:srgbClr val="263238"/>
                </a:solidFill>
                <a:effectLst/>
                <a:uLnTx/>
                <a:uFillTx/>
                <a:latin typeface="Aptos"/>
                <a:ea typeface="+mn-ea"/>
                <a:cs typeface="+mn-cs"/>
              </a:rPr>
              <a:t>α,</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300" b="0" i="0" u="none" strike="noStrike" kern="1200" cap="none" spc="0" normalizeH="0" baseline="0" noProof="0" dirty="0" err="1">
                <a:ln>
                  <a:noFill/>
                </a:ln>
                <a:solidFill>
                  <a:srgbClr val="263238"/>
                </a:solidFill>
                <a:effectLst/>
                <a:uLnTx/>
                <a:uFillTx/>
                <a:latin typeface="Aptos"/>
                <a:ea typeface="+mn-ea"/>
                <a:cs typeface="+mn-cs"/>
              </a:rPr>
              <a:t>σκέφτομ</a:t>
            </a:r>
            <a:r>
              <a:rPr kumimoji="0" sz="1300" b="0" i="0" u="none" strike="noStrike" kern="1200" cap="none" spc="0" normalizeH="0" baseline="0" noProof="0" dirty="0">
                <a:ln>
                  <a:noFill/>
                </a:ln>
                <a:solidFill>
                  <a:srgbClr val="263238"/>
                </a:solidFill>
                <a:effectLst/>
                <a:uLnTx/>
                <a:uFillTx/>
                <a:latin typeface="Aptos"/>
                <a:ea typeface="+mn-ea"/>
                <a:cs typeface="+mn-cs"/>
              </a:rPr>
              <a:t>αι τι θα γίνει μετά,</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300" b="0" i="0" u="none" strike="noStrike" kern="1200" cap="none" spc="0" normalizeH="0" baseline="0" noProof="0" dirty="0" err="1">
                <a:ln>
                  <a:noFill/>
                </a:ln>
                <a:solidFill>
                  <a:srgbClr val="263238"/>
                </a:solidFill>
                <a:effectLst/>
                <a:uLnTx/>
                <a:uFillTx/>
                <a:latin typeface="Aptos"/>
                <a:ea typeface="+mn-ea"/>
                <a:cs typeface="+mn-cs"/>
              </a:rPr>
              <a:t>λέω</a:t>
            </a:r>
            <a:r>
              <a:rPr kumimoji="0" sz="1300" b="0" i="0" u="none" strike="noStrike" kern="1200" cap="none" spc="0" normalizeH="0" baseline="0" noProof="0" dirty="0">
                <a:ln>
                  <a:noFill/>
                </a:ln>
                <a:solidFill>
                  <a:srgbClr val="263238"/>
                </a:solidFill>
                <a:effectLst/>
                <a:uLnTx/>
                <a:uFillTx/>
                <a:latin typeface="Aptos"/>
                <a:ea typeface="+mn-ea"/>
                <a:cs typeface="+mn-cs"/>
              </a:rPr>
              <a:t> </a:t>
            </a:r>
            <a:r>
              <a:rPr kumimoji="0" sz="1300" b="0" i="0" u="none" strike="noStrike" kern="1200" cap="none" spc="0" normalizeH="0" baseline="0" noProof="0" dirty="0" err="1">
                <a:ln>
                  <a:noFill/>
                </a:ln>
                <a:solidFill>
                  <a:srgbClr val="263238"/>
                </a:solidFill>
                <a:effectLst/>
                <a:uLnTx/>
                <a:uFillTx/>
                <a:latin typeface="Aptos"/>
                <a:ea typeface="+mn-ea"/>
                <a:cs typeface="+mn-cs"/>
              </a:rPr>
              <a:t>στον</a:t>
            </a:r>
            <a:r>
              <a:rPr kumimoji="0" sz="1300" b="0" i="0" u="none" strike="noStrike" kern="1200" cap="none" spc="0" normalizeH="0" baseline="0" noProof="0" dirty="0">
                <a:ln>
                  <a:noFill/>
                </a:ln>
                <a:solidFill>
                  <a:srgbClr val="263238"/>
                </a:solidFill>
                <a:effectLst/>
                <a:uLnTx/>
                <a:uFillTx/>
                <a:latin typeface="Aptos"/>
                <a:ea typeface="+mn-ea"/>
                <a:cs typeface="+mn-cs"/>
              </a:rPr>
              <a:t> εα</a:t>
            </a:r>
            <a:r>
              <a:rPr kumimoji="0" sz="1300" b="0" i="0" u="none" strike="noStrike" kern="1200" cap="none" spc="0" normalizeH="0" baseline="0" noProof="0" dirty="0" err="1">
                <a:ln>
                  <a:noFill/>
                </a:ln>
                <a:solidFill>
                  <a:srgbClr val="263238"/>
                </a:solidFill>
                <a:effectLst/>
                <a:uLnTx/>
                <a:uFillTx/>
                <a:latin typeface="Aptos"/>
                <a:ea typeface="+mn-ea"/>
                <a:cs typeface="+mn-cs"/>
              </a:rPr>
              <a:t>υτό</a:t>
            </a:r>
            <a:r>
              <a:rPr kumimoji="0" sz="1300" b="0" i="0" u="none" strike="noStrike" kern="1200" cap="none" spc="0" normalizeH="0" baseline="0" noProof="0" dirty="0">
                <a:ln>
                  <a:noFill/>
                </a:ln>
                <a:solidFill>
                  <a:srgbClr val="263238"/>
                </a:solidFill>
                <a:effectLst/>
                <a:uLnTx/>
                <a:uFillTx/>
                <a:latin typeface="Aptos"/>
                <a:ea typeface="+mn-ea"/>
                <a:cs typeface="+mn-cs"/>
              </a:rPr>
              <a:t> </a:t>
            </a:r>
            <a:r>
              <a:rPr kumimoji="0" sz="1300" b="0" i="0" u="none" strike="noStrike" kern="1200" cap="none" spc="0" normalizeH="0" baseline="0" noProof="0" dirty="0" err="1">
                <a:ln>
                  <a:noFill/>
                </a:ln>
                <a:solidFill>
                  <a:srgbClr val="263238"/>
                </a:solidFill>
                <a:effectLst/>
                <a:uLnTx/>
                <a:uFillTx/>
                <a:latin typeface="Aptos"/>
                <a:ea typeface="+mn-ea"/>
                <a:cs typeface="+mn-cs"/>
              </a:rPr>
              <a:t>μου</a:t>
            </a:r>
            <a:r>
              <a:rPr kumimoji="0" sz="1300" b="0" i="0" u="none" strike="noStrike" kern="1200" cap="none" spc="0" normalizeH="0" baseline="0" noProof="0" dirty="0">
                <a:ln>
                  <a:noFill/>
                </a:ln>
                <a:solidFill>
                  <a:srgbClr val="263238"/>
                </a:solidFill>
                <a:effectLst/>
                <a:uLnTx/>
                <a:uFillTx/>
                <a:latin typeface="Aptos"/>
                <a:ea typeface="+mn-ea"/>
                <a:cs typeface="+mn-cs"/>
              </a:rPr>
              <a:t> «π</a:t>
            </a:r>
            <a:r>
              <a:rPr kumimoji="0" sz="1300" b="0" i="0" u="none" strike="noStrike" kern="1200" cap="none" spc="0" normalizeH="0" baseline="0" noProof="0" dirty="0" err="1">
                <a:ln>
                  <a:noFill/>
                </a:ln>
                <a:solidFill>
                  <a:srgbClr val="263238"/>
                </a:solidFill>
                <a:effectLst/>
                <a:uLnTx/>
                <a:uFillTx/>
                <a:latin typeface="Aptos"/>
                <a:ea typeface="+mn-ea"/>
                <a:cs typeface="+mn-cs"/>
              </a:rPr>
              <a:t>ερίμενε</a:t>
            </a:r>
            <a:r>
              <a:rPr kumimoji="0" sz="1300" b="0" i="0" u="none" strike="noStrike" kern="1200" cap="none" spc="0" normalizeH="0" baseline="0" noProof="0" dirty="0">
                <a:ln>
                  <a:noFill/>
                </a:ln>
                <a:solidFill>
                  <a:srgbClr val="263238"/>
                </a:solidFill>
                <a:effectLst/>
                <a:uLnTx/>
                <a:uFillTx/>
                <a:latin typeface="Aptos"/>
                <a:ea typeface="+mn-ea"/>
                <a:cs typeface="+mn-cs"/>
              </a:rPr>
              <a:t>».</a:t>
            </a:r>
          </a:p>
        </p:txBody>
      </p:sp>
      <p:sp>
        <p:nvSpPr>
          <p:cNvPr id="9" name="Rounded Rectangle 8"/>
          <p:cNvSpPr/>
          <p:nvPr/>
        </p:nvSpPr>
        <p:spPr>
          <a:xfrm>
            <a:off x="4334256" y="1874519"/>
            <a:ext cx="3520440" cy="3611880"/>
          </a:xfrm>
          <a:prstGeom prst="roundRect">
            <a:avLst/>
          </a:prstGeom>
          <a:solidFill>
            <a:srgbClr val="E5ECEE"/>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p:cNvSpPr/>
          <p:nvPr/>
        </p:nvSpPr>
        <p:spPr>
          <a:xfrm>
            <a:off x="4498848" y="2039112"/>
            <a:ext cx="73152" cy="365760"/>
          </a:xfrm>
          <a:prstGeom prst="rect">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4700016" y="2020824"/>
            <a:ext cx="2990088" cy="41148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600" b="1" i="0" u="none" strike="noStrike" kern="1200" cap="none" spc="0" normalizeH="0" baseline="0" noProof="0">
                <a:ln>
                  <a:noFill/>
                </a:ln>
                <a:solidFill>
                  <a:srgbClr val="24465B"/>
                </a:solidFill>
                <a:effectLst/>
                <a:uLnTx/>
                <a:uFillTx/>
                <a:latin typeface="Aptos Display"/>
                <a:ea typeface="+mn-ea"/>
                <a:cs typeface="+mn-cs"/>
              </a:rPr>
              <a:t>Β. Εξωτερική λύση</a:t>
            </a:r>
          </a:p>
        </p:txBody>
      </p:sp>
      <p:sp>
        <p:nvSpPr>
          <p:cNvPr id="12" name="TextBox 11"/>
          <p:cNvSpPr txBox="1"/>
          <p:nvPr/>
        </p:nvSpPr>
        <p:spPr>
          <a:xfrm>
            <a:off x="4553712" y="2532887"/>
            <a:ext cx="3081528" cy="1609671"/>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300" b="0" i="0" u="none" strike="noStrike" kern="1200" cap="none" spc="0" normalizeH="0" baseline="0" noProof="0" dirty="0" err="1">
                <a:ln>
                  <a:noFill/>
                </a:ln>
                <a:solidFill>
                  <a:srgbClr val="263238"/>
                </a:solidFill>
                <a:effectLst/>
                <a:uLnTx/>
                <a:uFillTx/>
                <a:latin typeface="Aptos"/>
                <a:ea typeface="+mn-ea"/>
                <a:cs typeface="+mn-cs"/>
              </a:rPr>
              <a:t>Κάτι</a:t>
            </a:r>
            <a:r>
              <a:rPr kumimoji="0" sz="1300" b="0" i="0" u="none" strike="noStrike" kern="1200" cap="none" spc="0" normalizeH="0" baseline="0" noProof="0" dirty="0">
                <a:ln>
                  <a:noFill/>
                </a:ln>
                <a:solidFill>
                  <a:srgbClr val="263238"/>
                </a:solidFill>
                <a:effectLst/>
                <a:uLnTx/>
                <a:uFillTx/>
                <a:latin typeface="Aptos"/>
                <a:ea typeface="+mn-ea"/>
                <a:cs typeface="+mn-cs"/>
              </a:rPr>
              <a:t> π</a:t>
            </a:r>
            <a:r>
              <a:rPr kumimoji="0" sz="1300" b="0" i="0" u="none" strike="noStrike" kern="1200" cap="none" spc="0" normalizeH="0" baseline="0" noProof="0" dirty="0" err="1">
                <a:ln>
                  <a:noFill/>
                </a:ln>
                <a:solidFill>
                  <a:srgbClr val="263238"/>
                </a:solidFill>
                <a:effectLst/>
                <a:uLnTx/>
                <a:uFillTx/>
                <a:latin typeface="Aptos"/>
                <a:ea typeface="+mn-ea"/>
                <a:cs typeface="+mn-cs"/>
              </a:rPr>
              <a:t>ου</a:t>
            </a:r>
            <a:r>
              <a:rPr kumimoji="0" sz="1300" b="0" i="0" u="none" strike="noStrike" kern="1200" cap="none" spc="0" normalizeH="0" baseline="0" noProof="0" dirty="0">
                <a:ln>
                  <a:noFill/>
                </a:ln>
                <a:solidFill>
                  <a:srgbClr val="263238"/>
                </a:solidFill>
                <a:effectLst/>
                <a:uLnTx/>
                <a:uFillTx/>
                <a:latin typeface="Aptos"/>
                <a:ea typeface="+mn-ea"/>
                <a:cs typeface="+mn-cs"/>
              </a:rPr>
              <a:t> α</a:t>
            </a:r>
            <a:r>
              <a:rPr kumimoji="0" sz="1300" b="0" i="0" u="none" strike="noStrike" kern="1200" cap="none" spc="0" normalizeH="0" baseline="0" noProof="0" dirty="0" err="1">
                <a:ln>
                  <a:noFill/>
                </a:ln>
                <a:solidFill>
                  <a:srgbClr val="263238"/>
                </a:solidFill>
                <a:effectLst/>
                <a:uLnTx/>
                <a:uFillTx/>
                <a:latin typeface="Aptos"/>
                <a:ea typeface="+mn-ea"/>
                <a:cs typeface="+mn-cs"/>
              </a:rPr>
              <a:t>λλάζω</a:t>
            </a:r>
            <a:r>
              <a:rPr kumimoji="0" sz="1300" b="0" i="0" u="none" strike="noStrike" kern="1200" cap="none" spc="0" normalizeH="0" baseline="0" noProof="0" dirty="0">
                <a:ln>
                  <a:noFill/>
                </a:ln>
                <a:solidFill>
                  <a:srgbClr val="263238"/>
                </a:solidFill>
                <a:effectLst/>
                <a:uLnTx/>
                <a:uFillTx/>
                <a:latin typeface="Aptos"/>
                <a:ea typeface="+mn-ea"/>
                <a:cs typeface="+mn-cs"/>
              </a:rPr>
              <a:t> </a:t>
            </a:r>
            <a:r>
              <a:rPr kumimoji="0" sz="1300" b="0" i="0" u="none" strike="noStrike" kern="1200" cap="none" spc="0" normalizeH="0" baseline="0" noProof="0" dirty="0" err="1">
                <a:ln>
                  <a:noFill/>
                </a:ln>
                <a:solidFill>
                  <a:srgbClr val="263238"/>
                </a:solidFill>
                <a:effectLst/>
                <a:uLnTx/>
                <a:uFillTx/>
                <a:latin typeface="Aptos"/>
                <a:ea typeface="+mn-ea"/>
                <a:cs typeface="+mn-cs"/>
              </a:rPr>
              <a:t>γύρω</a:t>
            </a:r>
            <a:r>
              <a:rPr kumimoji="0" sz="1300" b="0" i="0" u="none" strike="noStrike" kern="1200" cap="none" spc="0" normalizeH="0" baseline="0" noProof="0" dirty="0">
                <a:ln>
                  <a:noFill/>
                </a:ln>
                <a:solidFill>
                  <a:srgbClr val="263238"/>
                </a:solidFill>
                <a:effectLst/>
                <a:uLnTx/>
                <a:uFillTx/>
                <a:latin typeface="Aptos"/>
                <a:ea typeface="+mn-ea"/>
                <a:cs typeface="+mn-cs"/>
              </a:rPr>
              <a:t> </a:t>
            </a:r>
            <a:r>
              <a:rPr kumimoji="0" sz="1300" b="0" i="0" u="none" strike="noStrike" kern="1200" cap="none" spc="0" normalizeH="0" baseline="0" noProof="0" dirty="0" err="1">
                <a:ln>
                  <a:noFill/>
                </a:ln>
                <a:solidFill>
                  <a:srgbClr val="263238"/>
                </a:solidFill>
                <a:effectLst/>
                <a:uLnTx/>
                <a:uFillTx/>
                <a:latin typeface="Aptos"/>
                <a:ea typeface="+mn-ea"/>
                <a:cs typeface="+mn-cs"/>
              </a:rPr>
              <a:t>μου</a:t>
            </a:r>
            <a:r>
              <a:rPr kumimoji="0" sz="1300" b="0" i="0" u="none" strike="noStrike" kern="1200" cap="none" spc="0" normalizeH="0" baseline="0" noProof="0" dirty="0">
                <a:ln>
                  <a:noFill/>
                </a:ln>
                <a:solidFill>
                  <a:srgbClr val="263238"/>
                </a:solidFill>
                <a:effectLst/>
                <a:uLnTx/>
                <a:uFillTx/>
                <a:latin typeface="Aptos"/>
                <a:ea typeface="+mn-ea"/>
                <a:cs typeface="+mn-cs"/>
              </a:rPr>
              <a:t>.</a:t>
            </a:r>
          </a:p>
          <a:p>
            <a:pPr marL="0" marR="0" lvl="0" indent="0" algn="l" defTabSz="457200" rtl="0" eaLnBrk="1" fontAlgn="auto" latinLnBrk="0" hangingPunct="1">
              <a:lnSpc>
                <a:spcPct val="100000"/>
              </a:lnSpc>
              <a:spcBef>
                <a:spcPts val="0"/>
              </a:spcBef>
              <a:spcAft>
                <a:spcPts val="200"/>
              </a:spcAft>
              <a:buClrTx/>
              <a:buSzTx/>
              <a:buFontTx/>
              <a:buNone/>
              <a:tabLst/>
              <a:defRPr/>
            </a:pPr>
            <a:endParaRPr kumimoji="0" sz="130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300" b="0" i="0" u="none" strike="noStrike" kern="1200" cap="none" spc="0" normalizeH="0" baseline="0" noProof="0" dirty="0">
                <a:ln>
                  <a:noFill/>
                </a:ln>
                <a:solidFill>
                  <a:srgbClr val="263238"/>
                </a:solidFill>
                <a:effectLst/>
                <a:uLnTx/>
                <a:uFillTx/>
                <a:latin typeface="Aptos"/>
                <a:ea typeface="+mn-ea"/>
                <a:cs typeface="+mn-cs"/>
              </a:rPr>
              <a:t>Παρα</a:t>
            </a:r>
            <a:r>
              <a:rPr kumimoji="0" sz="1300" b="0" i="0" u="none" strike="noStrike" kern="1200" cap="none" spc="0" normalizeH="0" baseline="0" noProof="0" dirty="0" err="1">
                <a:ln>
                  <a:noFill/>
                </a:ln>
                <a:solidFill>
                  <a:srgbClr val="263238"/>
                </a:solidFill>
                <a:effectLst/>
                <a:uLnTx/>
                <a:uFillTx/>
                <a:latin typeface="Aptos"/>
                <a:ea typeface="+mn-ea"/>
                <a:cs typeface="+mn-cs"/>
              </a:rPr>
              <a:t>δείγμ</a:t>
            </a:r>
            <a:r>
              <a:rPr kumimoji="0" sz="1300" b="0" i="0" u="none" strike="noStrike" kern="1200" cap="none" spc="0" normalizeH="0" baseline="0" noProof="0" dirty="0">
                <a:ln>
                  <a:noFill/>
                </a:ln>
                <a:solidFill>
                  <a:srgbClr val="263238"/>
                </a:solidFill>
                <a:effectLst/>
                <a:uLnTx/>
                <a:uFillTx/>
                <a:latin typeface="Aptos"/>
                <a:ea typeface="+mn-ea"/>
                <a:cs typeface="+mn-cs"/>
              </a:rPr>
              <a:t>ατα:</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300" b="0" i="0" u="none" strike="noStrike" kern="1200" cap="none" spc="0" normalizeH="0" baseline="0" noProof="0" dirty="0">
                <a:ln>
                  <a:noFill/>
                </a:ln>
                <a:solidFill>
                  <a:srgbClr val="263238"/>
                </a:solidFill>
                <a:effectLst/>
                <a:uLnTx/>
                <a:uFillTx/>
                <a:latin typeface="Aptos"/>
                <a:ea typeface="+mn-ea"/>
                <a:cs typeface="+mn-cs"/>
              </a:rPr>
              <a:t>απ</a:t>
            </a:r>
            <a:r>
              <a:rPr kumimoji="0" sz="1300" b="0" i="0" u="none" strike="noStrike" kern="1200" cap="none" spc="0" normalizeH="0" baseline="0" noProof="0" dirty="0" err="1">
                <a:ln>
                  <a:noFill/>
                </a:ln>
                <a:solidFill>
                  <a:srgbClr val="263238"/>
                </a:solidFill>
                <a:effectLst/>
                <a:uLnTx/>
                <a:uFillTx/>
                <a:latin typeface="Aptos"/>
                <a:ea typeface="+mn-ea"/>
                <a:cs typeface="+mn-cs"/>
              </a:rPr>
              <a:t>ομ</a:t>
            </a:r>
            <a:r>
              <a:rPr kumimoji="0" sz="1300" b="0" i="0" u="none" strike="noStrike" kern="1200" cap="none" spc="0" normalizeH="0" baseline="0" noProof="0" dirty="0">
                <a:ln>
                  <a:noFill/>
                </a:ln>
                <a:solidFill>
                  <a:srgbClr val="263238"/>
                </a:solidFill>
                <a:effectLst/>
                <a:uLnTx/>
                <a:uFillTx/>
                <a:latin typeface="Aptos"/>
                <a:ea typeface="+mn-ea"/>
                <a:cs typeface="+mn-cs"/>
              </a:rPr>
              <a:t>ακρύνω τα μπισκότα,</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300" b="0" i="0" u="none" strike="noStrike" kern="1200" cap="none" spc="0" normalizeH="0" baseline="0" noProof="0" dirty="0" err="1">
                <a:ln>
                  <a:noFill/>
                </a:ln>
                <a:solidFill>
                  <a:srgbClr val="263238"/>
                </a:solidFill>
                <a:effectLst/>
                <a:uLnTx/>
                <a:uFillTx/>
                <a:latin typeface="Aptos"/>
                <a:ea typeface="+mn-ea"/>
                <a:cs typeface="+mn-cs"/>
              </a:rPr>
              <a:t>κλείνω</a:t>
            </a:r>
            <a:r>
              <a:rPr kumimoji="0" sz="1300" b="0" i="0" u="none" strike="noStrike" kern="1200" cap="none" spc="0" normalizeH="0" baseline="0" noProof="0" dirty="0">
                <a:ln>
                  <a:noFill/>
                </a:ln>
                <a:solidFill>
                  <a:srgbClr val="263238"/>
                </a:solidFill>
                <a:effectLst/>
                <a:uLnTx/>
                <a:uFillTx/>
                <a:latin typeface="Aptos"/>
                <a:ea typeface="+mn-ea"/>
                <a:cs typeface="+mn-cs"/>
              </a:rPr>
              <a:t> </a:t>
            </a:r>
            <a:r>
              <a:rPr kumimoji="0" sz="1300" b="0" i="0" u="none" strike="noStrike" kern="1200" cap="none" spc="0" normalizeH="0" baseline="0" noProof="0" dirty="0" err="1">
                <a:ln>
                  <a:noFill/>
                </a:ln>
                <a:solidFill>
                  <a:srgbClr val="263238"/>
                </a:solidFill>
                <a:effectLst/>
                <a:uLnTx/>
                <a:uFillTx/>
                <a:latin typeface="Aptos"/>
                <a:ea typeface="+mn-ea"/>
                <a:cs typeface="+mn-cs"/>
              </a:rPr>
              <a:t>το</a:t>
            </a:r>
            <a:r>
              <a:rPr kumimoji="0" sz="1300" b="0" i="0" u="none" strike="noStrike" kern="1200" cap="none" spc="0" normalizeH="0" baseline="0" noProof="0" dirty="0">
                <a:ln>
                  <a:noFill/>
                </a:ln>
                <a:solidFill>
                  <a:srgbClr val="263238"/>
                </a:solidFill>
                <a:effectLst/>
                <a:uLnTx/>
                <a:uFillTx/>
                <a:latin typeface="Aptos"/>
                <a:ea typeface="+mn-ea"/>
                <a:cs typeface="+mn-cs"/>
              </a:rPr>
              <a:t> </a:t>
            </a:r>
            <a:r>
              <a:rPr kumimoji="0" sz="1300" b="0" i="0" u="none" strike="noStrike" kern="1200" cap="none" spc="0" normalizeH="0" baseline="0" noProof="0" dirty="0" err="1">
                <a:ln>
                  <a:noFill/>
                </a:ln>
                <a:solidFill>
                  <a:srgbClr val="263238"/>
                </a:solidFill>
                <a:effectLst/>
                <a:uLnTx/>
                <a:uFillTx/>
                <a:latin typeface="Aptos"/>
                <a:ea typeface="+mn-ea"/>
                <a:cs typeface="+mn-cs"/>
              </a:rPr>
              <a:t>κουτί</a:t>
            </a:r>
            <a:r>
              <a:rPr kumimoji="0" sz="1300" b="0" i="0" u="none" strike="noStrike" kern="1200" cap="none" spc="0" normalizeH="0" baseline="0" noProof="0" dirty="0">
                <a:ln>
                  <a:noFill/>
                </a:ln>
                <a:solidFill>
                  <a:srgbClr val="263238"/>
                </a:solidFill>
                <a:effectLst/>
                <a:uLnTx/>
                <a:uFillTx/>
                <a:latin typeface="Aptos"/>
                <a:ea typeface="+mn-ea"/>
                <a:cs typeface="+mn-cs"/>
              </a:rPr>
              <a:t>,</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300" b="0" i="0" u="none" strike="noStrike" kern="1200" cap="none" spc="0" normalizeH="0" baseline="0" noProof="0" dirty="0" err="1">
                <a:ln>
                  <a:noFill/>
                </a:ln>
                <a:solidFill>
                  <a:srgbClr val="263238"/>
                </a:solidFill>
                <a:effectLst/>
                <a:uLnTx/>
                <a:uFillTx/>
                <a:latin typeface="Aptos"/>
                <a:ea typeface="+mn-ea"/>
                <a:cs typeface="+mn-cs"/>
              </a:rPr>
              <a:t>ζητώ</a:t>
            </a:r>
            <a:r>
              <a:rPr kumimoji="0" sz="1300" b="0" i="0" u="none" strike="noStrike" kern="1200" cap="none" spc="0" normalizeH="0" baseline="0" noProof="0" dirty="0">
                <a:ln>
                  <a:noFill/>
                </a:ln>
                <a:solidFill>
                  <a:srgbClr val="263238"/>
                </a:solidFill>
                <a:effectLst/>
                <a:uLnTx/>
                <a:uFillTx/>
                <a:latin typeface="Aptos"/>
                <a:ea typeface="+mn-ea"/>
                <a:cs typeface="+mn-cs"/>
              </a:rPr>
              <a:t> από </a:t>
            </a:r>
            <a:r>
              <a:rPr kumimoji="0" sz="1300" b="0" i="0" u="none" strike="noStrike" kern="1200" cap="none" spc="0" normalizeH="0" baseline="0" noProof="0" dirty="0" err="1">
                <a:ln>
                  <a:noFill/>
                </a:ln>
                <a:solidFill>
                  <a:srgbClr val="263238"/>
                </a:solidFill>
                <a:effectLst/>
                <a:uLnTx/>
                <a:uFillTx/>
                <a:latin typeface="Aptos"/>
                <a:ea typeface="+mn-ea"/>
                <a:cs typeface="+mn-cs"/>
              </a:rPr>
              <a:t>κά</a:t>
            </a:r>
            <a:r>
              <a:rPr kumimoji="0" sz="1300" b="0" i="0" u="none" strike="noStrike" kern="1200" cap="none" spc="0" normalizeH="0" baseline="0" noProof="0" dirty="0">
                <a:ln>
                  <a:noFill/>
                </a:ln>
                <a:solidFill>
                  <a:srgbClr val="263238"/>
                </a:solidFill>
                <a:effectLst/>
                <a:uLnTx/>
                <a:uFillTx/>
                <a:latin typeface="Aptos"/>
                <a:ea typeface="+mn-ea"/>
                <a:cs typeface="+mn-cs"/>
              </a:rPr>
              <a:t>ποιον να με βοηθήσει,</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300" b="0" i="0" u="none" strike="noStrike" kern="1200" cap="none" spc="0" normalizeH="0" baseline="0" noProof="0" dirty="0">
                <a:ln>
                  <a:noFill/>
                </a:ln>
                <a:solidFill>
                  <a:srgbClr val="263238"/>
                </a:solidFill>
                <a:effectLst/>
                <a:uLnTx/>
                <a:uFillTx/>
                <a:latin typeface="Aptos"/>
                <a:ea typeface="+mn-ea"/>
                <a:cs typeface="+mn-cs"/>
              </a:rPr>
              <a:t>β</a:t>
            </a:r>
            <a:r>
              <a:rPr kumimoji="0" sz="1300" b="0" i="0" u="none" strike="noStrike" kern="1200" cap="none" spc="0" normalizeH="0" baseline="0" noProof="0" dirty="0" err="1">
                <a:ln>
                  <a:noFill/>
                </a:ln>
                <a:solidFill>
                  <a:srgbClr val="263238"/>
                </a:solidFill>
                <a:effectLst/>
                <a:uLnTx/>
                <a:uFillTx/>
                <a:latin typeface="Aptos"/>
                <a:ea typeface="+mn-ea"/>
                <a:cs typeface="+mn-cs"/>
              </a:rPr>
              <a:t>άζω</a:t>
            </a:r>
            <a:r>
              <a:rPr kumimoji="0" sz="1300" b="0" i="0" u="none" strike="noStrike" kern="1200" cap="none" spc="0" normalizeH="0" baseline="0" noProof="0" dirty="0">
                <a:ln>
                  <a:noFill/>
                </a:ln>
                <a:solidFill>
                  <a:srgbClr val="263238"/>
                </a:solidFill>
                <a:effectLst/>
                <a:uLnTx/>
                <a:uFillTx/>
                <a:latin typeface="Aptos"/>
                <a:ea typeface="+mn-ea"/>
                <a:cs typeface="+mn-cs"/>
              </a:rPr>
              <a:t> </a:t>
            </a:r>
            <a:r>
              <a:rPr kumimoji="0" sz="1300" b="0" i="0" u="none" strike="noStrike" kern="1200" cap="none" spc="0" normalizeH="0" baseline="0" noProof="0" dirty="0" err="1">
                <a:ln>
                  <a:noFill/>
                </a:ln>
                <a:solidFill>
                  <a:srgbClr val="263238"/>
                </a:solidFill>
                <a:effectLst/>
                <a:uLnTx/>
                <a:uFillTx/>
                <a:latin typeface="Aptos"/>
                <a:ea typeface="+mn-ea"/>
                <a:cs typeface="+mn-cs"/>
              </a:rPr>
              <a:t>χρονόμετρο</a:t>
            </a:r>
            <a:r>
              <a:rPr kumimoji="0" sz="1300" b="0" i="0" u="none" strike="noStrike" kern="1200" cap="none" spc="0" normalizeH="0" baseline="0" noProof="0" dirty="0">
                <a:ln>
                  <a:noFill/>
                </a:ln>
                <a:solidFill>
                  <a:srgbClr val="263238"/>
                </a:solidFill>
                <a:effectLst/>
                <a:uLnTx/>
                <a:uFillTx/>
                <a:latin typeface="Aptos"/>
                <a:ea typeface="+mn-ea"/>
                <a:cs typeface="+mn-cs"/>
              </a:rPr>
              <a:t>.</a:t>
            </a:r>
          </a:p>
        </p:txBody>
      </p:sp>
      <p:sp>
        <p:nvSpPr>
          <p:cNvPr id="13" name="Rounded Rectangle 12"/>
          <p:cNvSpPr/>
          <p:nvPr/>
        </p:nvSpPr>
        <p:spPr>
          <a:xfrm>
            <a:off x="7955279" y="1874519"/>
            <a:ext cx="3520440" cy="3611880"/>
          </a:xfrm>
          <a:prstGeom prst="roundRect">
            <a:avLst/>
          </a:prstGeom>
          <a:solidFill>
            <a:srgbClr val="DCE5DE"/>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8119871" y="2039112"/>
            <a:ext cx="73152" cy="365760"/>
          </a:xfrm>
          <a:prstGeom prst="rect">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TextBox 14"/>
          <p:cNvSpPr txBox="1"/>
          <p:nvPr/>
        </p:nvSpPr>
        <p:spPr>
          <a:xfrm>
            <a:off x="8321040" y="2020824"/>
            <a:ext cx="2990088" cy="41148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600" b="1" i="0" u="none" strike="noStrike" kern="1200" cap="none" spc="0" normalizeH="0" baseline="0" noProof="0">
                <a:ln>
                  <a:noFill/>
                </a:ln>
                <a:solidFill>
                  <a:srgbClr val="24465B"/>
                </a:solidFill>
                <a:effectLst/>
                <a:uLnTx/>
                <a:uFillTx/>
                <a:latin typeface="Aptos Display"/>
                <a:ea typeface="+mn-ea"/>
                <a:cs typeface="+mn-cs"/>
              </a:rPr>
              <a:t>Γ. Δημιουργική λύση</a:t>
            </a:r>
          </a:p>
        </p:txBody>
      </p:sp>
      <p:sp>
        <p:nvSpPr>
          <p:cNvPr id="16" name="TextBox 15"/>
          <p:cNvSpPr txBox="1"/>
          <p:nvPr/>
        </p:nvSpPr>
        <p:spPr>
          <a:xfrm>
            <a:off x="8174736" y="2532887"/>
            <a:ext cx="3081528" cy="240989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300" b="0" i="0" u="none" strike="noStrike" kern="1200" cap="none" spc="0" normalizeH="0" baseline="0" noProof="0" dirty="0" err="1">
                <a:ln>
                  <a:noFill/>
                </a:ln>
                <a:solidFill>
                  <a:srgbClr val="263238"/>
                </a:solidFill>
                <a:effectLst/>
                <a:uLnTx/>
                <a:uFillTx/>
                <a:latin typeface="Aptos"/>
                <a:ea typeface="+mn-ea"/>
                <a:cs typeface="+mn-cs"/>
              </a:rPr>
              <a:t>Κάτι</a:t>
            </a:r>
            <a:r>
              <a:rPr kumimoji="0" sz="1300" b="0" i="0" u="none" strike="noStrike" kern="1200" cap="none" spc="0" normalizeH="0" baseline="0" noProof="0" dirty="0">
                <a:ln>
                  <a:noFill/>
                </a:ln>
                <a:solidFill>
                  <a:srgbClr val="263238"/>
                </a:solidFill>
                <a:effectLst/>
                <a:uLnTx/>
                <a:uFillTx/>
                <a:latin typeface="Aptos"/>
                <a:ea typeface="+mn-ea"/>
                <a:cs typeface="+mn-cs"/>
              </a:rPr>
              <a:t> </a:t>
            </a:r>
            <a:r>
              <a:rPr kumimoji="0" sz="1300" b="0" i="0" u="none" strike="noStrike" kern="1200" cap="none" spc="0" normalizeH="0" baseline="0" noProof="0" dirty="0" err="1">
                <a:ln>
                  <a:noFill/>
                </a:ln>
                <a:solidFill>
                  <a:srgbClr val="263238"/>
                </a:solidFill>
                <a:effectLst/>
                <a:uLnTx/>
                <a:uFillTx/>
                <a:latin typeface="Aptos"/>
                <a:ea typeface="+mn-ea"/>
                <a:cs typeface="+mn-cs"/>
              </a:rPr>
              <a:t>άλλο</a:t>
            </a:r>
            <a:r>
              <a:rPr kumimoji="0" sz="1300" b="0" i="0" u="none" strike="noStrike" kern="1200" cap="none" spc="0" normalizeH="0" baseline="0" noProof="0" dirty="0">
                <a:ln>
                  <a:noFill/>
                </a:ln>
                <a:solidFill>
                  <a:srgbClr val="263238"/>
                </a:solidFill>
                <a:effectLst/>
                <a:uLnTx/>
                <a:uFillTx/>
                <a:latin typeface="Aptos"/>
                <a:ea typeface="+mn-ea"/>
                <a:cs typeface="+mn-cs"/>
              </a:rPr>
              <a:t> π</a:t>
            </a:r>
            <a:r>
              <a:rPr kumimoji="0" sz="1300" b="0" i="0" u="none" strike="noStrike" kern="1200" cap="none" spc="0" normalizeH="0" baseline="0" noProof="0" dirty="0" err="1">
                <a:ln>
                  <a:noFill/>
                </a:ln>
                <a:solidFill>
                  <a:srgbClr val="263238"/>
                </a:solidFill>
                <a:effectLst/>
                <a:uLnTx/>
                <a:uFillTx/>
                <a:latin typeface="Aptos"/>
                <a:ea typeface="+mn-ea"/>
                <a:cs typeface="+mn-cs"/>
              </a:rPr>
              <a:t>ου</a:t>
            </a:r>
            <a:r>
              <a:rPr kumimoji="0" sz="1300" b="0" i="0" u="none" strike="noStrike" kern="1200" cap="none" spc="0" normalizeH="0" baseline="0" noProof="0" dirty="0">
                <a:ln>
                  <a:noFill/>
                </a:ln>
                <a:solidFill>
                  <a:srgbClr val="263238"/>
                </a:solidFill>
                <a:effectLst/>
                <a:uLnTx/>
                <a:uFillTx/>
                <a:latin typeface="Aptos"/>
                <a:ea typeface="+mn-ea"/>
                <a:cs typeface="+mn-cs"/>
              </a:rPr>
              <a:t> </a:t>
            </a:r>
            <a:r>
              <a:rPr kumimoji="0" sz="1300" b="0" i="0" u="none" strike="noStrike" kern="1200" cap="none" spc="0" normalizeH="0" baseline="0" noProof="0" dirty="0" err="1">
                <a:ln>
                  <a:noFill/>
                </a:ln>
                <a:solidFill>
                  <a:srgbClr val="263238"/>
                </a:solidFill>
                <a:effectLst/>
                <a:uLnTx/>
                <a:uFillTx/>
                <a:latin typeface="Aptos"/>
                <a:ea typeface="+mn-ea"/>
                <a:cs typeface="+mn-cs"/>
              </a:rPr>
              <a:t>δεν</a:t>
            </a:r>
            <a:r>
              <a:rPr kumimoji="0" sz="1300" b="0" i="0" u="none" strike="noStrike" kern="1200" cap="none" spc="0" normalizeH="0" baseline="0" noProof="0" dirty="0">
                <a:ln>
                  <a:noFill/>
                </a:ln>
                <a:solidFill>
                  <a:srgbClr val="263238"/>
                </a:solidFill>
                <a:effectLst/>
                <a:uLnTx/>
                <a:uFillTx/>
                <a:latin typeface="Aptos"/>
                <a:ea typeface="+mn-ea"/>
                <a:cs typeface="+mn-cs"/>
              </a:rPr>
              <a:t> </a:t>
            </a:r>
            <a:r>
              <a:rPr kumimoji="0" sz="1300" b="0" i="0" u="none" strike="noStrike" kern="1200" cap="none" spc="0" normalizeH="0" baseline="0" noProof="0" dirty="0" err="1">
                <a:ln>
                  <a:noFill/>
                </a:ln>
                <a:solidFill>
                  <a:srgbClr val="263238"/>
                </a:solidFill>
                <a:effectLst/>
                <a:uLnTx/>
                <a:uFillTx/>
                <a:latin typeface="Aptos"/>
                <a:ea typeface="+mn-ea"/>
                <a:cs typeface="+mn-cs"/>
              </a:rPr>
              <a:t>είν</a:t>
            </a:r>
            <a:r>
              <a:rPr kumimoji="0" sz="1300" b="0" i="0" u="none" strike="noStrike" kern="1200" cap="none" spc="0" normalizeH="0" baseline="0" noProof="0" dirty="0">
                <a:ln>
                  <a:noFill/>
                </a:ln>
                <a:solidFill>
                  <a:srgbClr val="263238"/>
                </a:solidFill>
                <a:effectLst/>
                <a:uLnTx/>
                <a:uFillTx/>
                <a:latin typeface="Aptos"/>
                <a:ea typeface="+mn-ea"/>
                <a:cs typeface="+mn-cs"/>
              </a:rPr>
              <a:t>αι ούτε «τα κάνω όλα» ούτε «δεν κάνω τίποτα».</a:t>
            </a:r>
          </a:p>
          <a:p>
            <a:pPr marL="0" marR="0" lvl="0" indent="0" algn="l" defTabSz="457200" rtl="0" eaLnBrk="1" fontAlgn="auto" latinLnBrk="0" hangingPunct="1">
              <a:lnSpc>
                <a:spcPct val="100000"/>
              </a:lnSpc>
              <a:spcBef>
                <a:spcPts val="0"/>
              </a:spcBef>
              <a:spcAft>
                <a:spcPts val="200"/>
              </a:spcAft>
              <a:buClrTx/>
              <a:buSzTx/>
              <a:buFontTx/>
              <a:buNone/>
              <a:tabLst/>
              <a:defRPr/>
            </a:pPr>
            <a:endParaRPr kumimoji="0" sz="130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300" b="0" i="0" u="none" strike="noStrike" kern="1200" cap="none" spc="0" normalizeH="0" baseline="0" noProof="0" dirty="0">
                <a:ln>
                  <a:noFill/>
                </a:ln>
                <a:solidFill>
                  <a:srgbClr val="263238"/>
                </a:solidFill>
                <a:effectLst/>
                <a:uLnTx/>
                <a:uFillTx/>
                <a:latin typeface="Aptos"/>
                <a:ea typeface="+mn-ea"/>
                <a:cs typeface="+mn-cs"/>
              </a:rPr>
              <a:t>Παρα</a:t>
            </a:r>
            <a:r>
              <a:rPr kumimoji="0" sz="1300" b="0" i="0" u="none" strike="noStrike" kern="1200" cap="none" spc="0" normalizeH="0" baseline="0" noProof="0" dirty="0" err="1">
                <a:ln>
                  <a:noFill/>
                </a:ln>
                <a:solidFill>
                  <a:srgbClr val="263238"/>
                </a:solidFill>
                <a:effectLst/>
                <a:uLnTx/>
                <a:uFillTx/>
                <a:latin typeface="Aptos"/>
                <a:ea typeface="+mn-ea"/>
                <a:cs typeface="+mn-cs"/>
              </a:rPr>
              <a:t>δείγμ</a:t>
            </a:r>
            <a:r>
              <a:rPr kumimoji="0" sz="1300" b="0" i="0" u="none" strike="noStrike" kern="1200" cap="none" spc="0" normalizeH="0" baseline="0" noProof="0" dirty="0">
                <a:ln>
                  <a:noFill/>
                </a:ln>
                <a:solidFill>
                  <a:srgbClr val="263238"/>
                </a:solidFill>
                <a:effectLst/>
                <a:uLnTx/>
                <a:uFillTx/>
                <a:latin typeface="Aptos"/>
                <a:ea typeface="+mn-ea"/>
                <a:cs typeface="+mn-cs"/>
              </a:rPr>
              <a:t>ατα:</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300" b="0" i="0" u="none" strike="noStrike" kern="1200" cap="none" spc="0" normalizeH="0" baseline="0" noProof="0" dirty="0" err="1">
                <a:ln>
                  <a:noFill/>
                </a:ln>
                <a:solidFill>
                  <a:srgbClr val="263238"/>
                </a:solidFill>
                <a:effectLst/>
                <a:uLnTx/>
                <a:uFillTx/>
                <a:latin typeface="Aptos"/>
                <a:ea typeface="+mn-ea"/>
                <a:cs typeface="+mn-cs"/>
              </a:rPr>
              <a:t>τρώω</a:t>
            </a:r>
            <a:r>
              <a:rPr kumimoji="0" sz="1300" b="0" i="0" u="none" strike="noStrike" kern="1200" cap="none" spc="0" normalizeH="0" baseline="0" noProof="0" dirty="0">
                <a:ln>
                  <a:noFill/>
                </a:ln>
                <a:solidFill>
                  <a:srgbClr val="263238"/>
                </a:solidFill>
                <a:effectLst/>
                <a:uLnTx/>
                <a:uFillTx/>
                <a:latin typeface="Aptos"/>
                <a:ea typeface="+mn-ea"/>
                <a:cs typeface="+mn-cs"/>
              </a:rPr>
              <a:t> </a:t>
            </a:r>
            <a:r>
              <a:rPr kumimoji="0" sz="1300" b="0" i="0" u="none" strike="noStrike" kern="1200" cap="none" spc="0" normalizeH="0" baseline="0" noProof="0" dirty="0" err="1">
                <a:ln>
                  <a:noFill/>
                </a:ln>
                <a:solidFill>
                  <a:srgbClr val="263238"/>
                </a:solidFill>
                <a:effectLst/>
                <a:uLnTx/>
                <a:uFillTx/>
                <a:latin typeface="Aptos"/>
                <a:ea typeface="+mn-ea"/>
                <a:cs typeface="+mn-cs"/>
              </a:rPr>
              <a:t>δύο</a:t>
            </a:r>
            <a:r>
              <a:rPr kumimoji="0" sz="1300" b="0" i="0" u="none" strike="noStrike" kern="1200" cap="none" spc="0" normalizeH="0" baseline="0" noProof="0" dirty="0">
                <a:ln>
                  <a:noFill/>
                </a:ln>
                <a:solidFill>
                  <a:srgbClr val="263238"/>
                </a:solidFill>
                <a:effectLst/>
                <a:uLnTx/>
                <a:uFillTx/>
                <a:latin typeface="Aptos"/>
                <a:ea typeface="+mn-ea"/>
                <a:cs typeface="+mn-cs"/>
              </a:rPr>
              <a:t> μπ</a:t>
            </a:r>
            <a:r>
              <a:rPr kumimoji="0" sz="1300" b="0" i="0" u="none" strike="noStrike" kern="1200" cap="none" spc="0" normalizeH="0" baseline="0" noProof="0" dirty="0" err="1">
                <a:ln>
                  <a:noFill/>
                </a:ln>
                <a:solidFill>
                  <a:srgbClr val="263238"/>
                </a:solidFill>
                <a:effectLst/>
                <a:uLnTx/>
                <a:uFillTx/>
                <a:latin typeface="Aptos"/>
                <a:ea typeface="+mn-ea"/>
                <a:cs typeface="+mn-cs"/>
              </a:rPr>
              <a:t>ισκότ</a:t>
            </a:r>
            <a:r>
              <a:rPr kumimoji="0" sz="1300" b="0" i="0" u="none" strike="noStrike" kern="1200" cap="none" spc="0" normalizeH="0" baseline="0" noProof="0" dirty="0">
                <a:ln>
                  <a:noFill/>
                </a:ln>
                <a:solidFill>
                  <a:srgbClr val="263238"/>
                </a:solidFill>
                <a:effectLst/>
                <a:uLnTx/>
                <a:uFillTx/>
                <a:latin typeface="Aptos"/>
                <a:ea typeface="+mn-ea"/>
                <a:cs typeface="+mn-cs"/>
              </a:rPr>
              <a:t>α και φυλάω τα υπόλοιπα,</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300" b="0" i="0" u="none" strike="noStrike" kern="1200" cap="none" spc="0" normalizeH="0" baseline="0" noProof="0" dirty="0">
                <a:ln>
                  <a:noFill/>
                </a:ln>
                <a:solidFill>
                  <a:srgbClr val="263238"/>
                </a:solidFill>
                <a:effectLst/>
                <a:uLnTx/>
                <a:uFillTx/>
                <a:latin typeface="Aptos"/>
                <a:ea typeface="+mn-ea"/>
                <a:cs typeface="+mn-cs"/>
              </a:rPr>
              <a:t>πα</a:t>
            </a:r>
            <a:r>
              <a:rPr kumimoji="0" sz="1300" b="0" i="0" u="none" strike="noStrike" kern="1200" cap="none" spc="0" normalizeH="0" baseline="0" noProof="0" dirty="0" err="1">
                <a:ln>
                  <a:noFill/>
                </a:ln>
                <a:solidFill>
                  <a:srgbClr val="263238"/>
                </a:solidFill>
                <a:effectLst/>
                <a:uLnTx/>
                <a:uFillTx/>
                <a:latin typeface="Aptos"/>
                <a:ea typeface="+mn-ea"/>
                <a:cs typeface="+mn-cs"/>
              </a:rPr>
              <a:t>ίζω</a:t>
            </a:r>
            <a:r>
              <a:rPr kumimoji="0" sz="1300" b="0" i="0" u="none" strike="noStrike" kern="1200" cap="none" spc="0" normalizeH="0" baseline="0" noProof="0" dirty="0">
                <a:ln>
                  <a:noFill/>
                </a:ln>
                <a:solidFill>
                  <a:srgbClr val="263238"/>
                </a:solidFill>
                <a:effectLst/>
                <a:uLnTx/>
                <a:uFillTx/>
                <a:latin typeface="Aptos"/>
                <a:ea typeface="+mn-ea"/>
                <a:cs typeface="+mn-cs"/>
              </a:rPr>
              <a:t> π</a:t>
            </a:r>
            <a:r>
              <a:rPr kumimoji="0" sz="1300" b="0" i="0" u="none" strike="noStrike" kern="1200" cap="none" spc="0" normalizeH="0" baseline="0" noProof="0" dirty="0" err="1">
                <a:ln>
                  <a:noFill/>
                </a:ln>
                <a:solidFill>
                  <a:srgbClr val="263238"/>
                </a:solidFill>
                <a:effectLst/>
                <a:uLnTx/>
                <a:uFillTx/>
                <a:latin typeface="Aptos"/>
                <a:ea typeface="+mn-ea"/>
                <a:cs typeface="+mn-cs"/>
              </a:rPr>
              <a:t>έντε</a:t>
            </a:r>
            <a:r>
              <a:rPr kumimoji="0" sz="1300" b="0" i="0" u="none" strike="noStrike" kern="1200" cap="none" spc="0" normalizeH="0" baseline="0" noProof="0" dirty="0">
                <a:ln>
                  <a:noFill/>
                </a:ln>
                <a:solidFill>
                  <a:srgbClr val="263238"/>
                </a:solidFill>
                <a:effectLst/>
                <a:uLnTx/>
                <a:uFillTx/>
                <a:latin typeface="Aptos"/>
                <a:ea typeface="+mn-ea"/>
                <a:cs typeface="+mn-cs"/>
              </a:rPr>
              <a:t> </a:t>
            </a:r>
            <a:r>
              <a:rPr kumimoji="0" sz="1300" b="0" i="0" u="none" strike="noStrike" kern="1200" cap="none" spc="0" normalizeH="0" baseline="0" noProof="0" dirty="0" err="1">
                <a:ln>
                  <a:noFill/>
                </a:ln>
                <a:solidFill>
                  <a:srgbClr val="263238"/>
                </a:solidFill>
                <a:effectLst/>
                <a:uLnTx/>
                <a:uFillTx/>
                <a:latin typeface="Aptos"/>
                <a:ea typeface="+mn-ea"/>
                <a:cs typeface="+mn-cs"/>
              </a:rPr>
              <a:t>λε</a:t>
            </a:r>
            <a:r>
              <a:rPr kumimoji="0" sz="1300" b="0" i="0" u="none" strike="noStrike" kern="1200" cap="none" spc="0" normalizeH="0" baseline="0" noProof="0" dirty="0">
                <a:ln>
                  <a:noFill/>
                </a:ln>
                <a:solidFill>
                  <a:srgbClr val="263238"/>
                </a:solidFill>
                <a:effectLst/>
                <a:uLnTx/>
                <a:uFillTx/>
                <a:latin typeface="Aptos"/>
                <a:ea typeface="+mn-ea"/>
                <a:cs typeface="+mn-cs"/>
              </a:rPr>
              <a:t>πτά ακόμη και μετά σταματώ,</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300" b="0" i="0" u="none" strike="noStrike" kern="1200" cap="none" spc="0" normalizeH="0" baseline="0" noProof="0" dirty="0" err="1">
                <a:ln>
                  <a:noFill/>
                </a:ln>
                <a:solidFill>
                  <a:srgbClr val="263238"/>
                </a:solidFill>
                <a:effectLst/>
                <a:uLnTx/>
                <a:uFillTx/>
                <a:latin typeface="Aptos"/>
                <a:ea typeface="+mn-ea"/>
                <a:cs typeface="+mn-cs"/>
              </a:rPr>
              <a:t>γράφω</a:t>
            </a:r>
            <a:r>
              <a:rPr kumimoji="0" sz="1300" b="0" i="0" u="none" strike="noStrike" kern="1200" cap="none" spc="0" normalizeH="0" baseline="0" noProof="0" dirty="0">
                <a:ln>
                  <a:noFill/>
                </a:ln>
                <a:solidFill>
                  <a:srgbClr val="263238"/>
                </a:solidFill>
                <a:effectLst/>
                <a:uLnTx/>
                <a:uFillTx/>
                <a:latin typeface="Aptos"/>
                <a:ea typeface="+mn-ea"/>
                <a:cs typeface="+mn-cs"/>
              </a:rPr>
              <a:t> α</a:t>
            </a:r>
            <a:r>
              <a:rPr kumimoji="0" sz="1300" b="0" i="0" u="none" strike="noStrike" kern="1200" cap="none" spc="0" normalizeH="0" baseline="0" noProof="0" dirty="0" err="1">
                <a:ln>
                  <a:noFill/>
                </a:ln>
                <a:solidFill>
                  <a:srgbClr val="263238"/>
                </a:solidFill>
                <a:effectLst/>
                <a:uLnTx/>
                <a:uFillTx/>
                <a:latin typeface="Aptos"/>
                <a:ea typeface="+mn-ea"/>
                <a:cs typeface="+mn-cs"/>
              </a:rPr>
              <a:t>υτό</a:t>
            </a:r>
            <a:r>
              <a:rPr kumimoji="0" sz="1300" b="0" i="0" u="none" strike="noStrike" kern="1200" cap="none" spc="0" normalizeH="0" baseline="0" noProof="0" dirty="0">
                <a:ln>
                  <a:noFill/>
                </a:ln>
                <a:solidFill>
                  <a:srgbClr val="263238"/>
                </a:solidFill>
                <a:effectLst/>
                <a:uLnTx/>
                <a:uFillTx/>
                <a:latin typeface="Aptos"/>
                <a:ea typeface="+mn-ea"/>
                <a:cs typeface="+mn-cs"/>
              </a:rPr>
              <a:t> π</a:t>
            </a:r>
            <a:r>
              <a:rPr kumimoji="0" sz="1300" b="0" i="0" u="none" strike="noStrike" kern="1200" cap="none" spc="0" normalizeH="0" baseline="0" noProof="0" dirty="0" err="1">
                <a:ln>
                  <a:noFill/>
                </a:ln>
                <a:solidFill>
                  <a:srgbClr val="263238"/>
                </a:solidFill>
                <a:effectLst/>
                <a:uLnTx/>
                <a:uFillTx/>
                <a:latin typeface="Aptos"/>
                <a:ea typeface="+mn-ea"/>
                <a:cs typeface="+mn-cs"/>
              </a:rPr>
              <a:t>ου</a:t>
            </a:r>
            <a:r>
              <a:rPr kumimoji="0" sz="1300" b="0" i="0" u="none" strike="noStrike" kern="1200" cap="none" spc="0" normalizeH="0" baseline="0" noProof="0" dirty="0">
                <a:ln>
                  <a:noFill/>
                </a:ln>
                <a:solidFill>
                  <a:srgbClr val="263238"/>
                </a:solidFill>
                <a:effectLst/>
                <a:uLnTx/>
                <a:uFillTx/>
                <a:latin typeface="Aptos"/>
                <a:ea typeface="+mn-ea"/>
                <a:cs typeface="+mn-cs"/>
              </a:rPr>
              <a:t> </a:t>
            </a:r>
            <a:r>
              <a:rPr kumimoji="0" sz="1300" b="0" i="0" u="none" strike="noStrike" kern="1200" cap="none" spc="0" normalizeH="0" baseline="0" noProof="0" dirty="0" err="1">
                <a:ln>
                  <a:noFill/>
                </a:ln>
                <a:solidFill>
                  <a:srgbClr val="263238"/>
                </a:solidFill>
                <a:effectLst/>
                <a:uLnTx/>
                <a:uFillTx/>
                <a:latin typeface="Aptos"/>
                <a:ea typeface="+mn-ea"/>
                <a:cs typeface="+mn-cs"/>
              </a:rPr>
              <a:t>θέλω</a:t>
            </a:r>
            <a:r>
              <a:rPr kumimoji="0" sz="1300" b="0" i="0" u="none" strike="noStrike" kern="1200" cap="none" spc="0" normalizeH="0" baseline="0" noProof="0" dirty="0">
                <a:ln>
                  <a:noFill/>
                </a:ln>
                <a:solidFill>
                  <a:srgbClr val="263238"/>
                </a:solidFill>
                <a:effectLst/>
                <a:uLnTx/>
                <a:uFillTx/>
                <a:latin typeface="Aptos"/>
                <a:ea typeface="+mn-ea"/>
                <a:cs typeface="+mn-cs"/>
              </a:rPr>
              <a:t> να πω α</a:t>
            </a:r>
            <a:r>
              <a:rPr kumimoji="0" sz="1300" b="0" i="0" u="none" strike="noStrike" kern="1200" cap="none" spc="0" normalizeH="0" baseline="0" noProof="0" dirty="0" err="1">
                <a:ln>
                  <a:noFill/>
                </a:ln>
                <a:solidFill>
                  <a:srgbClr val="263238"/>
                </a:solidFill>
                <a:effectLst/>
                <a:uLnTx/>
                <a:uFillTx/>
                <a:latin typeface="Aptos"/>
                <a:ea typeface="+mn-ea"/>
                <a:cs typeface="+mn-cs"/>
              </a:rPr>
              <a:t>ντί</a:t>
            </a:r>
            <a:r>
              <a:rPr kumimoji="0" sz="1300" b="0" i="0" u="none" strike="noStrike" kern="1200" cap="none" spc="0" normalizeH="0" baseline="0" noProof="0" dirty="0">
                <a:ln>
                  <a:noFill/>
                </a:ln>
                <a:solidFill>
                  <a:srgbClr val="263238"/>
                </a:solidFill>
                <a:effectLst/>
                <a:uLnTx/>
                <a:uFillTx/>
                <a:latin typeface="Aptos"/>
                <a:ea typeface="+mn-ea"/>
                <a:cs typeface="+mn-cs"/>
              </a:rPr>
              <a:t> να </a:t>
            </a:r>
            <a:r>
              <a:rPr kumimoji="0" sz="1300" b="0" i="0" u="none" strike="noStrike" kern="1200" cap="none" spc="0" normalizeH="0" baseline="0" noProof="0" dirty="0" err="1">
                <a:ln>
                  <a:noFill/>
                </a:ln>
                <a:solidFill>
                  <a:srgbClr val="263238"/>
                </a:solidFill>
                <a:effectLst/>
                <a:uLnTx/>
                <a:uFillTx/>
                <a:latin typeface="Aptos"/>
                <a:ea typeface="+mn-ea"/>
                <a:cs typeface="+mn-cs"/>
              </a:rPr>
              <a:t>το</a:t>
            </a:r>
            <a:r>
              <a:rPr kumimoji="0" sz="1300" b="0" i="0" u="none" strike="noStrike" kern="1200" cap="none" spc="0" normalizeH="0" baseline="0" noProof="0" dirty="0">
                <a:ln>
                  <a:noFill/>
                </a:ln>
                <a:solidFill>
                  <a:srgbClr val="263238"/>
                </a:solidFill>
                <a:effectLst/>
                <a:uLnTx/>
                <a:uFillTx/>
                <a:latin typeface="Aptos"/>
                <a:ea typeface="+mn-ea"/>
                <a:cs typeface="+mn-cs"/>
              </a:rPr>
              <a:t> </a:t>
            </a:r>
            <a:r>
              <a:rPr kumimoji="0" sz="1300" b="0" i="0" u="none" strike="noStrike" kern="1200" cap="none" spc="0" normalizeH="0" baseline="0" noProof="0" dirty="0" err="1">
                <a:ln>
                  <a:noFill/>
                </a:ln>
                <a:solidFill>
                  <a:srgbClr val="263238"/>
                </a:solidFill>
                <a:effectLst/>
                <a:uLnTx/>
                <a:uFillTx/>
                <a:latin typeface="Aptos"/>
                <a:ea typeface="+mn-ea"/>
                <a:cs typeface="+mn-cs"/>
              </a:rPr>
              <a:t>φωνάξω</a:t>
            </a:r>
            <a:r>
              <a:rPr kumimoji="0" sz="1300" b="0" i="0" u="none" strike="noStrike" kern="1200" cap="none" spc="0" normalizeH="0" baseline="0" noProof="0" dirty="0">
                <a:ln>
                  <a:noFill/>
                </a:ln>
                <a:solidFill>
                  <a:srgbClr val="263238"/>
                </a:solidFill>
                <a:effectLst/>
                <a:uLnTx/>
                <a:uFillTx/>
                <a:latin typeface="Aptos"/>
                <a:ea typeface="+mn-ea"/>
                <a:cs typeface="+mn-cs"/>
              </a:rPr>
              <a:t>,</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300" b="0" i="0" u="none" strike="noStrike" kern="1200" cap="none" spc="0" normalizeH="0" baseline="0" noProof="0" dirty="0" err="1">
                <a:ln>
                  <a:noFill/>
                </a:ln>
                <a:solidFill>
                  <a:srgbClr val="263238"/>
                </a:solidFill>
                <a:effectLst/>
                <a:uLnTx/>
                <a:uFillTx/>
                <a:latin typeface="Aptos"/>
                <a:ea typeface="+mn-ea"/>
                <a:cs typeface="+mn-cs"/>
              </a:rPr>
              <a:t>ζητώ</a:t>
            </a:r>
            <a:r>
              <a:rPr kumimoji="0" sz="1300" b="0" i="0" u="none" strike="noStrike" kern="1200" cap="none" spc="0" normalizeH="0" baseline="0" noProof="0" dirty="0">
                <a:ln>
                  <a:noFill/>
                </a:ln>
                <a:solidFill>
                  <a:srgbClr val="263238"/>
                </a:solidFill>
                <a:effectLst/>
                <a:uLnTx/>
                <a:uFillTx/>
                <a:latin typeface="Aptos"/>
                <a:ea typeface="+mn-ea"/>
                <a:cs typeface="+mn-cs"/>
              </a:rPr>
              <a:t> </a:t>
            </a:r>
            <a:r>
              <a:rPr kumimoji="0" sz="1300" b="0" i="0" u="none" strike="noStrike" kern="1200" cap="none" spc="0" normalizeH="0" baseline="0" noProof="0" dirty="0" err="1">
                <a:ln>
                  <a:noFill/>
                </a:ln>
                <a:solidFill>
                  <a:srgbClr val="263238"/>
                </a:solidFill>
                <a:effectLst/>
                <a:uLnTx/>
                <a:uFillTx/>
                <a:latin typeface="Aptos"/>
                <a:ea typeface="+mn-ea"/>
                <a:cs typeface="+mn-cs"/>
              </a:rPr>
              <a:t>σειρά</a:t>
            </a:r>
            <a:r>
              <a:rPr kumimoji="0" sz="1300" b="0" i="0" u="none" strike="noStrike" kern="1200" cap="none" spc="0" normalizeH="0" baseline="0" noProof="0" dirty="0">
                <a:ln>
                  <a:noFill/>
                </a:ln>
                <a:solidFill>
                  <a:srgbClr val="263238"/>
                </a:solidFill>
                <a:effectLst/>
                <a:uLnTx/>
                <a:uFillTx/>
                <a:latin typeface="Aptos"/>
                <a:ea typeface="+mn-ea"/>
                <a:cs typeface="+mn-cs"/>
              </a:rPr>
              <a:t> α</a:t>
            </a:r>
            <a:r>
              <a:rPr kumimoji="0" sz="1300" b="0" i="0" u="none" strike="noStrike" kern="1200" cap="none" spc="0" normalizeH="0" baseline="0" noProof="0" dirty="0" err="1">
                <a:ln>
                  <a:noFill/>
                </a:ln>
                <a:solidFill>
                  <a:srgbClr val="263238"/>
                </a:solidFill>
                <a:effectLst/>
                <a:uLnTx/>
                <a:uFillTx/>
                <a:latin typeface="Aptos"/>
                <a:ea typeface="+mn-ea"/>
                <a:cs typeface="+mn-cs"/>
              </a:rPr>
              <a:t>ντί</a:t>
            </a:r>
            <a:r>
              <a:rPr kumimoji="0" sz="1300" b="0" i="0" u="none" strike="noStrike" kern="1200" cap="none" spc="0" normalizeH="0" baseline="0" noProof="0" dirty="0">
                <a:ln>
                  <a:noFill/>
                </a:ln>
                <a:solidFill>
                  <a:srgbClr val="263238"/>
                </a:solidFill>
                <a:effectLst/>
                <a:uLnTx/>
                <a:uFillTx/>
                <a:latin typeface="Aptos"/>
                <a:ea typeface="+mn-ea"/>
                <a:cs typeface="+mn-cs"/>
              </a:rPr>
              <a:t> να </a:t>
            </a:r>
            <a:r>
              <a:rPr kumimoji="0" sz="1300" b="0" i="0" u="none" strike="noStrike" kern="1200" cap="none" spc="0" normalizeH="0" baseline="0" noProof="0" dirty="0" err="1">
                <a:ln>
                  <a:noFill/>
                </a:ln>
                <a:solidFill>
                  <a:srgbClr val="263238"/>
                </a:solidFill>
                <a:effectLst/>
                <a:uLnTx/>
                <a:uFillTx/>
                <a:latin typeface="Aptos"/>
                <a:ea typeface="+mn-ea"/>
                <a:cs typeface="+mn-cs"/>
              </a:rPr>
              <a:t>τη</a:t>
            </a:r>
            <a:r>
              <a:rPr kumimoji="0" sz="1300" b="0" i="0" u="none" strike="noStrike" kern="1200" cap="none" spc="0" normalizeH="0" baseline="0" noProof="0" dirty="0">
                <a:ln>
                  <a:noFill/>
                </a:ln>
                <a:solidFill>
                  <a:srgbClr val="263238"/>
                </a:solidFill>
                <a:effectLst/>
                <a:uLnTx/>
                <a:uFillTx/>
                <a:latin typeface="Aptos"/>
                <a:ea typeface="+mn-ea"/>
                <a:cs typeface="+mn-cs"/>
              </a:rPr>
              <a:t> π</a:t>
            </a:r>
            <a:r>
              <a:rPr kumimoji="0" sz="1300" b="0" i="0" u="none" strike="noStrike" kern="1200" cap="none" spc="0" normalizeH="0" baseline="0" noProof="0" dirty="0" err="1">
                <a:ln>
                  <a:noFill/>
                </a:ln>
                <a:solidFill>
                  <a:srgbClr val="263238"/>
                </a:solidFill>
                <a:effectLst/>
                <a:uLnTx/>
                <a:uFillTx/>
                <a:latin typeface="Aptos"/>
                <a:ea typeface="+mn-ea"/>
                <a:cs typeface="+mn-cs"/>
              </a:rPr>
              <a:t>άρω</a:t>
            </a:r>
            <a:r>
              <a:rPr kumimoji="0" sz="1300" b="0" i="0" u="none" strike="noStrike" kern="1200" cap="none" spc="0" normalizeH="0" baseline="0" noProof="0" dirty="0">
                <a:ln>
                  <a:noFill/>
                </a:ln>
                <a:solidFill>
                  <a:srgbClr val="263238"/>
                </a:solidFill>
                <a:effectLst/>
                <a:uLnTx/>
                <a:uFillTx/>
                <a:latin typeface="Aptos"/>
                <a:ea typeface="+mn-ea"/>
                <a:cs typeface="+mn-cs"/>
              </a:rPr>
              <a:t>.</a:t>
            </a:r>
          </a:p>
        </p:txBody>
      </p:sp>
      <p:sp>
        <p:nvSpPr>
          <p:cNvPr id="17" name="Rectangle 16"/>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TextBox 17"/>
          <p:cNvSpPr txBox="1"/>
          <p:nvPr/>
        </p:nvSpPr>
        <p:spPr>
          <a:xfrm>
            <a:off x="530352" y="6537960"/>
            <a:ext cx="530352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750" b="1" i="0" u="none" strike="noStrike" kern="1200" cap="none" spc="0" normalizeH="0" baseline="0" noProof="0">
                <a:ln>
                  <a:noFill/>
                </a:ln>
                <a:solidFill>
                  <a:srgbClr val="6C7A82"/>
                </a:solidFill>
                <a:effectLst/>
                <a:uLnTx/>
                <a:uFillTx/>
                <a:latin typeface="Aptos"/>
                <a:ea typeface="+mn-ea"/>
                <a:cs typeface="+mn-cs"/>
              </a:rPr>
              <a:t>ΗΘΙΚΗ • Γ΄ ΔΗΜΟΤΙΚΟΥ • ΘΕΜΑΤΙΚΗ ΕΝΟΤΗΤΑ 8</a:t>
            </a:r>
          </a:p>
        </p:txBody>
      </p:sp>
      <p:sp>
        <p:nvSpPr>
          <p:cNvPr id="20" name="TextBox 19">
            <a:extLst>
              <a:ext uri="{FF2B5EF4-FFF2-40B4-BE49-F238E27FC236}">
                <a16:creationId xmlns:a16="http://schemas.microsoft.com/office/drawing/2014/main" id="{EE0AA6BF-1DB1-A05D-95DE-E9B106490AE1}"/>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41</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85800" y="384048"/>
            <a:ext cx="6217920" cy="27084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400" b="1" i="0" u="none" strike="noStrike" kern="1200" cap="none" spc="0" normalizeH="0" baseline="0" noProof="0" dirty="0">
                <a:ln>
                  <a:noFill/>
                </a:ln>
                <a:solidFill>
                  <a:srgbClr val="D7B06B"/>
                </a:solidFill>
                <a:effectLst/>
                <a:uLnTx/>
                <a:uFillTx/>
                <a:latin typeface="Aptos"/>
                <a:ea typeface="+mn-ea"/>
                <a:cs typeface="+mn-cs"/>
              </a:rPr>
              <a:t>ΟΜΑΔΙΚΉ ΔΡΑΣΤΗΡΙΌΤΗΤΑ</a:t>
            </a:r>
          </a:p>
        </p:txBody>
      </p:sp>
      <p:sp>
        <p:nvSpPr>
          <p:cNvPr id="4" name="TextBox 3"/>
          <p:cNvSpPr txBox="1"/>
          <p:nvPr/>
        </p:nvSpPr>
        <p:spPr>
          <a:xfrm>
            <a:off x="694944" y="1371600"/>
            <a:ext cx="10332720" cy="301621"/>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600" b="0" i="0" u="none" strike="noStrike" kern="1200" cap="none" spc="0" normalizeH="0" baseline="0" noProof="0" dirty="0" err="1">
                <a:ln>
                  <a:noFill/>
                </a:ln>
                <a:solidFill>
                  <a:srgbClr val="6C7A82"/>
                </a:solidFill>
                <a:effectLst/>
                <a:uLnTx/>
                <a:uFillTx/>
                <a:latin typeface="Aptos"/>
                <a:ea typeface="+mn-ea"/>
                <a:cs typeface="+mn-cs"/>
              </a:rPr>
              <a:t>Βήμ</a:t>
            </a:r>
            <a:r>
              <a:rPr kumimoji="0" sz="1600" b="0" i="0" u="none" strike="noStrike" kern="1200" cap="none" spc="0" normalizeH="0" baseline="0" noProof="0" dirty="0">
                <a:ln>
                  <a:noFill/>
                </a:ln>
                <a:solidFill>
                  <a:srgbClr val="6C7A82"/>
                </a:solidFill>
                <a:effectLst/>
                <a:uLnTx/>
                <a:uFillTx/>
                <a:latin typeface="Aptos"/>
                <a:ea typeface="+mn-ea"/>
                <a:cs typeface="+mn-cs"/>
              </a:rPr>
              <a:t>ατα 4–5</a:t>
            </a:r>
          </a:p>
        </p:txBody>
      </p:sp>
      <p:sp>
        <p:nvSpPr>
          <p:cNvPr id="5" name="Rounded Rectangle 4"/>
          <p:cNvSpPr/>
          <p:nvPr/>
        </p:nvSpPr>
        <p:spPr>
          <a:xfrm>
            <a:off x="777240" y="1920240"/>
            <a:ext cx="5074920" cy="3749039"/>
          </a:xfrm>
          <a:prstGeom prst="roundRect">
            <a:avLst/>
          </a:prstGeom>
          <a:solidFill>
            <a:srgbClr val="E5ECEE"/>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5"/>
          <p:cNvSpPr/>
          <p:nvPr/>
        </p:nvSpPr>
        <p:spPr>
          <a:xfrm>
            <a:off x="941832" y="2084832"/>
            <a:ext cx="73152" cy="365760"/>
          </a:xfrm>
          <a:prstGeom prst="rect">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1143000" y="2066544"/>
            <a:ext cx="4544568" cy="41148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530" b="1" i="0" u="none" strike="noStrike" kern="1200" cap="none" spc="0" normalizeH="0" baseline="0" noProof="0">
                <a:ln>
                  <a:noFill/>
                </a:ln>
                <a:solidFill>
                  <a:srgbClr val="24465B"/>
                </a:solidFill>
                <a:effectLst/>
                <a:uLnTx/>
                <a:uFillTx/>
                <a:latin typeface="Aptos Display"/>
                <a:ea typeface="+mn-ea"/>
                <a:cs typeface="+mn-cs"/>
              </a:rPr>
              <a:t>Βήμα 4 • Παρουσίαση και συζήτηση</a:t>
            </a:r>
          </a:p>
        </p:txBody>
      </p:sp>
      <p:sp>
        <p:nvSpPr>
          <p:cNvPr id="8" name="TextBox 7"/>
          <p:cNvSpPr txBox="1"/>
          <p:nvPr/>
        </p:nvSpPr>
        <p:spPr>
          <a:xfrm>
            <a:off x="996695" y="2578608"/>
            <a:ext cx="4636008" cy="257916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Κάθε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ομάδ</a:t>
            </a:r>
            <a:r>
              <a:rPr kumimoji="0" sz="1400" b="0" i="0" u="none" strike="noStrike" kern="1200" cap="none" spc="0" normalizeH="0" baseline="0" noProof="0" dirty="0">
                <a:ln>
                  <a:noFill/>
                </a:ln>
                <a:solidFill>
                  <a:srgbClr val="263238"/>
                </a:solidFill>
                <a:effectLst/>
                <a:uLnTx/>
                <a:uFillTx/>
                <a:latin typeface="Aptos"/>
                <a:ea typeface="+mn-ea"/>
                <a:cs typeface="+mn-cs"/>
              </a:rPr>
              <a:t>α παρουσιάζει την κατάσταση και τις τρεις λύσεις της.</a:t>
            </a:r>
          </a:p>
          <a:p>
            <a:pPr marL="0" marR="0" lvl="0" indent="0" algn="l" defTabSz="457200" rtl="0" eaLnBrk="1" fontAlgn="auto" latinLnBrk="0" hangingPunct="1">
              <a:lnSpc>
                <a:spcPct val="100000"/>
              </a:lnSpc>
              <a:spcBef>
                <a:spcPts val="0"/>
              </a:spcBef>
              <a:spcAft>
                <a:spcPts val="200"/>
              </a:spcAft>
              <a:buClrTx/>
              <a:buSzTx/>
              <a:buFontTx/>
              <a:buNone/>
              <a:tabLst/>
              <a:defRPr/>
            </a:pPr>
            <a:endParaRPr kumimoji="0" sz="140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Μετά</a:t>
            </a:r>
            <a:r>
              <a:rPr kumimoji="0" sz="1400" b="0" i="0" u="none" strike="noStrike" kern="1200" cap="none" spc="0" normalizeH="0" baseline="0" noProof="0" dirty="0">
                <a:ln>
                  <a:noFill/>
                </a:ln>
                <a:solidFill>
                  <a:srgbClr val="263238"/>
                </a:solidFill>
                <a:effectLst/>
                <a:uLnTx/>
                <a:uFillTx/>
                <a:latin typeface="Aptos"/>
                <a:ea typeface="+mn-ea"/>
                <a:cs typeface="+mn-cs"/>
              </a:rPr>
              <a:t> η </a:t>
            </a:r>
            <a:r>
              <a:rPr kumimoji="0" sz="1400" b="0" i="0" u="none" strike="noStrike" kern="1200" cap="none" spc="0" normalizeH="0" baseline="0" noProof="0" dirty="0" err="1">
                <a:ln>
                  <a:noFill/>
                </a:ln>
                <a:solidFill>
                  <a:srgbClr val="263238"/>
                </a:solidFill>
                <a:effectLst/>
                <a:uLnTx/>
                <a:uFillTx/>
                <a:latin typeface="Aptos"/>
                <a:ea typeface="+mn-ea"/>
                <a:cs typeface="+mn-cs"/>
              </a:rPr>
              <a:t>τάξη</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συζητά</a:t>
            </a:r>
            <a:r>
              <a:rPr kumimoji="0" sz="1400" b="0" i="0" u="none" strike="noStrike" kern="1200" cap="none" spc="0" normalizeH="0" baseline="0" noProof="0" dirty="0">
                <a:ln>
                  <a:noFill/>
                </a:ln>
                <a:solidFill>
                  <a:srgbClr val="263238"/>
                </a:solidFill>
                <a:effectLst/>
                <a:uLnTx/>
                <a:uFillTx/>
                <a:latin typeface="Aptos"/>
                <a:ea typeface="+mn-ea"/>
                <a:cs typeface="+mn-cs"/>
              </a:rPr>
              <a:t>:</a:t>
            </a:r>
          </a:p>
          <a:p>
            <a:pPr marL="285750" marR="0" lvl="0" indent="-285750" algn="l" defTabSz="457200" rtl="0" eaLnBrk="1" fontAlgn="auto" latinLnBrk="0" hangingPunct="1">
              <a:lnSpc>
                <a:spcPct val="100000"/>
              </a:lnSpc>
              <a:spcBef>
                <a:spcPts val="0"/>
              </a:spcBef>
              <a:spcAft>
                <a:spcPts val="200"/>
              </a:spcAft>
              <a:buClrTx/>
              <a:buSzTx/>
              <a:buFont typeface="Courier New" panose="02070309020205020404" pitchFamily="49" charset="0"/>
              <a:buChar char="o"/>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Ποι</a:t>
            </a:r>
            <a:r>
              <a:rPr kumimoji="0" sz="1400" b="0" i="0" u="none" strike="noStrike" kern="1200" cap="none" spc="0" normalizeH="0" baseline="0" noProof="0" dirty="0">
                <a:ln>
                  <a:noFill/>
                </a:ln>
                <a:solidFill>
                  <a:srgbClr val="263238"/>
                </a:solidFill>
                <a:effectLst/>
                <a:uLnTx/>
                <a:uFillTx/>
                <a:latin typeface="Aptos"/>
                <a:ea typeface="+mn-ea"/>
                <a:cs typeface="+mn-cs"/>
              </a:rPr>
              <a:t>α λύση δείχνει περισσότερη δύναμη θέλησης;</a:t>
            </a:r>
          </a:p>
          <a:p>
            <a:pPr marL="285750" marR="0" lvl="0" indent="-285750" algn="l" defTabSz="457200" rtl="0" eaLnBrk="1" fontAlgn="auto" latinLnBrk="0" hangingPunct="1">
              <a:lnSpc>
                <a:spcPct val="100000"/>
              </a:lnSpc>
              <a:spcBef>
                <a:spcPts val="0"/>
              </a:spcBef>
              <a:spcAft>
                <a:spcPts val="200"/>
              </a:spcAft>
              <a:buClrTx/>
              <a:buSzTx/>
              <a:buFont typeface="Courier New" panose="02070309020205020404" pitchFamily="49" charset="0"/>
              <a:buChar char="o"/>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Είν</a:t>
            </a:r>
            <a:r>
              <a:rPr kumimoji="0" sz="1400" b="0" i="0" u="none" strike="noStrike" kern="1200" cap="none" spc="0" normalizeH="0" baseline="0" noProof="0" dirty="0">
                <a:ln>
                  <a:noFill/>
                </a:ln>
                <a:solidFill>
                  <a:srgbClr val="263238"/>
                </a:solidFill>
                <a:effectLst/>
                <a:uLnTx/>
                <a:uFillTx/>
                <a:latin typeface="Aptos"/>
                <a:ea typeface="+mn-ea"/>
                <a:cs typeface="+mn-cs"/>
              </a:rPr>
              <a:t>αι κακό να χρειαζόμαστε βοήθεια για να συγκρατηθούμε;</a:t>
            </a:r>
          </a:p>
          <a:p>
            <a:pPr marL="285750" marR="0" lvl="0" indent="-285750" algn="l" defTabSz="457200" rtl="0" eaLnBrk="1" fontAlgn="auto" latinLnBrk="0" hangingPunct="1">
              <a:lnSpc>
                <a:spcPct val="100000"/>
              </a:lnSpc>
              <a:spcBef>
                <a:spcPts val="0"/>
              </a:spcBef>
              <a:spcAft>
                <a:spcPts val="200"/>
              </a:spcAft>
              <a:buClrTx/>
              <a:buSzTx/>
              <a:buFont typeface="Courier New" panose="02070309020205020404" pitchFamily="49" charset="0"/>
              <a:buChar char="o"/>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Αν</a:t>
            </a:r>
            <a:r>
              <a:rPr kumimoji="0" sz="1400" b="0" i="0" u="none" strike="noStrike" kern="1200" cap="none" spc="0" normalizeH="0" baseline="0" noProof="0" dirty="0">
                <a:ln>
                  <a:noFill/>
                </a:ln>
                <a:solidFill>
                  <a:srgbClr val="263238"/>
                </a:solidFill>
                <a:effectLst/>
                <a:uLnTx/>
                <a:uFillTx/>
                <a:latin typeface="Aptos"/>
                <a:ea typeface="+mn-ea"/>
                <a:cs typeface="+mn-cs"/>
              </a:rPr>
              <a:t> β</a:t>
            </a:r>
            <a:r>
              <a:rPr kumimoji="0" sz="1400" b="0" i="0" u="none" strike="noStrike" kern="1200" cap="none" spc="0" normalizeH="0" baseline="0" noProof="0" dirty="0" err="1">
                <a:ln>
                  <a:noFill/>
                </a:ln>
                <a:solidFill>
                  <a:srgbClr val="263238"/>
                </a:solidFill>
                <a:effectLst/>
                <a:uLnTx/>
                <a:uFillTx/>
                <a:latin typeface="Aptos"/>
                <a:ea typeface="+mn-ea"/>
                <a:cs typeface="+mn-cs"/>
              </a:rPr>
              <a:t>άλω</a:t>
            </a:r>
            <a:r>
              <a:rPr kumimoji="0" sz="1400" b="0" i="0" u="none" strike="noStrike" kern="1200" cap="none" spc="0" normalizeH="0" baseline="0" noProof="0" dirty="0">
                <a:ln>
                  <a:noFill/>
                </a:ln>
                <a:solidFill>
                  <a:srgbClr val="263238"/>
                </a:solidFill>
                <a:effectLst/>
                <a:uLnTx/>
                <a:uFillTx/>
                <a:latin typeface="Aptos"/>
                <a:ea typeface="+mn-ea"/>
                <a:cs typeface="+mn-cs"/>
              </a:rPr>
              <a:t> τα μπ</a:t>
            </a:r>
            <a:r>
              <a:rPr kumimoji="0" sz="1400" b="0" i="0" u="none" strike="noStrike" kern="1200" cap="none" spc="0" normalizeH="0" baseline="0" noProof="0" dirty="0" err="1">
                <a:ln>
                  <a:noFill/>
                </a:ln>
                <a:solidFill>
                  <a:srgbClr val="263238"/>
                </a:solidFill>
                <a:effectLst/>
                <a:uLnTx/>
                <a:uFillTx/>
                <a:latin typeface="Aptos"/>
                <a:ea typeface="+mn-ea"/>
                <a:cs typeface="+mn-cs"/>
              </a:rPr>
              <a:t>ισκότ</a:t>
            </a:r>
            <a:r>
              <a:rPr kumimoji="0" sz="1400" b="0" i="0" u="none" strike="noStrike" kern="1200" cap="none" spc="0" normalizeH="0" baseline="0" noProof="0" dirty="0">
                <a:ln>
                  <a:noFill/>
                </a:ln>
                <a:solidFill>
                  <a:srgbClr val="263238"/>
                </a:solidFill>
                <a:effectLst/>
                <a:uLnTx/>
                <a:uFillTx/>
                <a:latin typeface="Aptos"/>
                <a:ea typeface="+mn-ea"/>
                <a:cs typeface="+mn-cs"/>
              </a:rPr>
              <a:t>α μακριά, αυτό είναι αυτοέλεγχος ή κόλπο;</a:t>
            </a:r>
          </a:p>
          <a:p>
            <a:pPr marL="285750" marR="0" lvl="0" indent="-285750" algn="l" defTabSz="457200" rtl="0" eaLnBrk="1" fontAlgn="auto" latinLnBrk="0" hangingPunct="1">
              <a:lnSpc>
                <a:spcPct val="100000"/>
              </a:lnSpc>
              <a:spcBef>
                <a:spcPts val="0"/>
              </a:spcBef>
              <a:spcAft>
                <a:spcPts val="200"/>
              </a:spcAft>
              <a:buClrTx/>
              <a:buSzTx/>
              <a:buFont typeface="Courier New" panose="02070309020205020404" pitchFamily="49" charset="0"/>
              <a:buChar char="o"/>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Μπ</a:t>
            </a:r>
            <a:r>
              <a:rPr kumimoji="0" sz="1400" b="0" i="0" u="none" strike="noStrike" kern="1200" cap="none" spc="0" normalizeH="0" baseline="0" noProof="0" dirty="0" err="1">
                <a:ln>
                  <a:noFill/>
                </a:ln>
                <a:solidFill>
                  <a:srgbClr val="263238"/>
                </a:solidFill>
                <a:effectLst/>
                <a:uLnTx/>
                <a:uFillTx/>
                <a:latin typeface="Aptos"/>
                <a:ea typeface="+mn-ea"/>
                <a:cs typeface="+mn-cs"/>
              </a:rPr>
              <a:t>ορεί</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έν</a:t>
            </a:r>
            <a:r>
              <a:rPr kumimoji="0" sz="1400" b="0" i="0" u="none" strike="noStrike" kern="1200" cap="none" spc="0" normalizeH="0" baseline="0" noProof="0" dirty="0">
                <a:ln>
                  <a:noFill/>
                </a:ln>
                <a:solidFill>
                  <a:srgbClr val="263238"/>
                </a:solidFill>
                <a:effectLst/>
                <a:uLnTx/>
                <a:uFillTx/>
                <a:latin typeface="Aptos"/>
                <a:ea typeface="+mn-ea"/>
                <a:cs typeface="+mn-cs"/>
              </a:rPr>
              <a:t>α κόλπο να με βοηθήσει να γίνω καλύτερος/η στον αυτοέλεγχο;</a:t>
            </a:r>
          </a:p>
        </p:txBody>
      </p:sp>
      <p:sp>
        <p:nvSpPr>
          <p:cNvPr id="9" name="Rounded Rectangle 8"/>
          <p:cNvSpPr/>
          <p:nvPr/>
        </p:nvSpPr>
        <p:spPr>
          <a:xfrm>
            <a:off x="6263640" y="1920240"/>
            <a:ext cx="5074920" cy="3749039"/>
          </a:xfrm>
          <a:prstGeom prst="roundRect">
            <a:avLst/>
          </a:prstGeom>
          <a:solidFill>
            <a:srgbClr val="E8D9BA"/>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p:cNvSpPr/>
          <p:nvPr/>
        </p:nvSpPr>
        <p:spPr>
          <a:xfrm>
            <a:off x="6428231" y="2084832"/>
            <a:ext cx="73152" cy="365760"/>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6629400" y="2066544"/>
            <a:ext cx="4544568" cy="41148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530" b="1" i="0" u="none" strike="noStrike" kern="1200" cap="none" spc="0" normalizeH="0" baseline="0" noProof="0">
                <a:ln>
                  <a:noFill/>
                </a:ln>
                <a:solidFill>
                  <a:srgbClr val="24465B"/>
                </a:solidFill>
                <a:effectLst/>
                <a:uLnTx/>
                <a:uFillTx/>
                <a:latin typeface="Aptos Display"/>
                <a:ea typeface="+mn-ea"/>
                <a:cs typeface="+mn-cs"/>
              </a:rPr>
              <a:t>Βήμα 5 • Το «κουτί των βοηθειών»</a:t>
            </a:r>
          </a:p>
        </p:txBody>
      </p:sp>
      <p:sp>
        <p:nvSpPr>
          <p:cNvPr id="12" name="TextBox 11"/>
          <p:cNvSpPr txBox="1"/>
          <p:nvPr/>
        </p:nvSpPr>
        <p:spPr>
          <a:xfrm>
            <a:off x="6483096" y="2578608"/>
            <a:ext cx="4636008" cy="289720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Στο</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τέλος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φτιάχνουμε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έν</a:t>
            </a:r>
            <a:r>
              <a:rPr kumimoji="0" sz="1400" b="0" i="0" u="none" strike="noStrike" kern="1200" cap="none" spc="0" normalizeH="0" baseline="0" noProof="0" dirty="0">
                <a:ln>
                  <a:noFill/>
                </a:ln>
                <a:solidFill>
                  <a:srgbClr val="263238"/>
                </a:solidFill>
                <a:effectLst/>
                <a:uLnTx/>
                <a:uFillTx/>
                <a:latin typeface="Aptos"/>
                <a:ea typeface="+mn-ea"/>
                <a:cs typeface="+mn-cs"/>
              </a:rPr>
              <a:t>α κοινό «κουτί βοηθειών» για δύσκολες στιγμές.</a:t>
            </a:r>
          </a:p>
          <a:p>
            <a:pPr marL="0" marR="0" lvl="0" indent="0" algn="l" defTabSz="457200" rtl="0" eaLnBrk="1" fontAlgn="auto" latinLnBrk="0" hangingPunct="1">
              <a:lnSpc>
                <a:spcPct val="100000"/>
              </a:lnSpc>
              <a:spcBef>
                <a:spcPts val="0"/>
              </a:spcBef>
              <a:spcAft>
                <a:spcPts val="200"/>
              </a:spcAft>
              <a:buClrTx/>
              <a:buSzTx/>
              <a:buFontTx/>
              <a:buNone/>
              <a:tabLst/>
              <a:defRPr/>
            </a:pPr>
            <a:endParaRPr kumimoji="0" sz="140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Σε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μικρά</a:t>
            </a:r>
            <a:r>
              <a:rPr kumimoji="0" sz="1400" b="0" i="0" u="none" strike="noStrike" kern="1200" cap="none" spc="0" normalizeH="0" baseline="0" noProof="0" dirty="0">
                <a:ln>
                  <a:noFill/>
                </a:ln>
                <a:solidFill>
                  <a:srgbClr val="263238"/>
                </a:solidFill>
                <a:effectLst/>
                <a:uLnTx/>
                <a:uFillTx/>
                <a:latin typeface="Aptos"/>
                <a:ea typeface="+mn-ea"/>
                <a:cs typeface="+mn-cs"/>
              </a:rPr>
              <a:t> χα</a:t>
            </a:r>
            <a:r>
              <a:rPr kumimoji="0" sz="1400" b="0" i="0" u="none" strike="noStrike" kern="1200" cap="none" spc="0" normalizeH="0" baseline="0" noProof="0" dirty="0" err="1">
                <a:ln>
                  <a:noFill/>
                </a:ln>
                <a:solidFill>
                  <a:srgbClr val="263238"/>
                </a:solidFill>
                <a:effectLst/>
                <a:uLnTx/>
                <a:uFillTx/>
                <a:latin typeface="Aptos"/>
                <a:ea typeface="+mn-ea"/>
                <a:cs typeface="+mn-cs"/>
              </a:rPr>
              <a:t>ρτάκι</a:t>
            </a:r>
            <a:r>
              <a:rPr kumimoji="0" sz="1400" b="0" i="0" u="none" strike="noStrike" kern="1200" cap="none" spc="0" normalizeH="0" baseline="0" noProof="0" dirty="0">
                <a:ln>
                  <a:noFill/>
                </a:ln>
                <a:solidFill>
                  <a:srgbClr val="263238"/>
                </a:solidFill>
                <a:effectLst/>
                <a:uLnTx/>
                <a:uFillTx/>
                <a:latin typeface="Aptos"/>
                <a:ea typeface="+mn-ea"/>
                <a:cs typeface="+mn-cs"/>
              </a:rPr>
              <a:t>α γράφουμε ιδέες όπως:</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«Πα</a:t>
            </a:r>
            <a:r>
              <a:rPr kumimoji="0" sz="1400" b="0" i="0" u="none" strike="noStrike" kern="1200" cap="none" spc="0" normalizeH="0" baseline="0" noProof="0" dirty="0" err="1">
                <a:ln>
                  <a:noFill/>
                </a:ln>
                <a:solidFill>
                  <a:srgbClr val="263238"/>
                </a:solidFill>
                <a:effectLst/>
                <a:uLnTx/>
                <a:uFillTx/>
                <a:latin typeface="Aptos"/>
                <a:ea typeface="+mn-ea"/>
                <a:cs typeface="+mn-cs"/>
              </a:rPr>
              <a:t>ίρνω</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τρεις</a:t>
            </a:r>
            <a:r>
              <a:rPr kumimoji="0" sz="1400" b="0" i="0" u="none" strike="noStrike" kern="1200" cap="none" spc="0" normalizeH="0" baseline="0" noProof="0" dirty="0">
                <a:ln>
                  <a:noFill/>
                </a:ln>
                <a:solidFill>
                  <a:srgbClr val="263238"/>
                </a:solidFill>
                <a:effectLst/>
                <a:uLnTx/>
                <a:uFillTx/>
                <a:latin typeface="Aptos"/>
                <a:ea typeface="+mn-ea"/>
                <a:cs typeface="+mn-cs"/>
              </a:rPr>
              <a:t> α</a:t>
            </a:r>
            <a:r>
              <a:rPr kumimoji="0" sz="1400" b="0" i="0" u="none" strike="noStrike" kern="1200" cap="none" spc="0" normalizeH="0" baseline="0" noProof="0" dirty="0" err="1">
                <a:ln>
                  <a:noFill/>
                </a:ln>
                <a:solidFill>
                  <a:srgbClr val="263238"/>
                </a:solidFill>
                <a:effectLst/>
                <a:uLnTx/>
                <a:uFillTx/>
                <a:latin typeface="Aptos"/>
                <a:ea typeface="+mn-ea"/>
                <a:cs typeface="+mn-cs"/>
              </a:rPr>
              <a:t>νάσες</a:t>
            </a:r>
            <a:r>
              <a:rPr kumimoji="0" sz="1400" b="0" i="0" u="none" strike="noStrike" kern="1200" cap="none" spc="0" normalizeH="0" baseline="0" noProof="0" dirty="0">
                <a:ln>
                  <a:noFill/>
                </a:ln>
                <a:solidFill>
                  <a:srgbClr val="263238"/>
                </a:solidFill>
                <a:effectLst/>
                <a:uLnTx/>
                <a:uFillTx/>
                <a:latin typeface="Aptos"/>
                <a:ea typeface="+mn-ea"/>
                <a:cs typeface="+mn-cs"/>
              </a:rPr>
              <a:t>.»</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a:t>
            </a:r>
            <a:r>
              <a:rPr kumimoji="0" sz="1400" b="0" i="0" u="none" strike="noStrike" kern="1200" cap="none" spc="0" normalizeH="0" baseline="0" noProof="0" dirty="0" err="1">
                <a:ln>
                  <a:noFill/>
                </a:ln>
                <a:solidFill>
                  <a:srgbClr val="263238"/>
                </a:solidFill>
                <a:effectLst/>
                <a:uLnTx/>
                <a:uFillTx/>
                <a:latin typeface="Aptos"/>
                <a:ea typeface="+mn-ea"/>
                <a:cs typeface="+mn-cs"/>
              </a:rPr>
              <a:t>Μετράω</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μέχρι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το</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δέκ</a:t>
            </a:r>
            <a:r>
              <a:rPr kumimoji="0" sz="1400" b="0" i="0" u="none" strike="noStrike" kern="1200" cap="none" spc="0" normalizeH="0" baseline="0" noProof="0" dirty="0">
                <a:ln>
                  <a:noFill/>
                </a:ln>
                <a:solidFill>
                  <a:srgbClr val="263238"/>
                </a:solidFill>
                <a:effectLst/>
                <a:uLnTx/>
                <a:uFillTx/>
                <a:latin typeface="Aptos"/>
                <a:ea typeface="+mn-ea"/>
                <a:cs typeface="+mn-cs"/>
              </a:rPr>
              <a:t>α.»</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a:t>
            </a:r>
            <a:r>
              <a:rPr kumimoji="0" sz="1400" b="0" i="0" u="none" strike="noStrike" kern="1200" cap="none" spc="0" normalizeH="0" baseline="0" noProof="0" dirty="0" err="1">
                <a:ln>
                  <a:noFill/>
                </a:ln>
                <a:solidFill>
                  <a:srgbClr val="263238"/>
                </a:solidFill>
                <a:effectLst/>
                <a:uLnTx/>
                <a:uFillTx/>
                <a:latin typeface="Aptos"/>
                <a:ea typeface="+mn-ea"/>
                <a:cs typeface="+mn-cs"/>
              </a:rPr>
              <a:t>Φεύγω</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λίγο</a:t>
            </a:r>
            <a:r>
              <a:rPr kumimoji="0" sz="1400" b="0" i="0" u="none" strike="noStrike" kern="1200" cap="none" spc="0" normalizeH="0" baseline="0" noProof="0" dirty="0">
                <a:ln>
                  <a:noFill/>
                </a:ln>
                <a:solidFill>
                  <a:srgbClr val="263238"/>
                </a:solidFill>
                <a:effectLst/>
                <a:uLnTx/>
                <a:uFillTx/>
                <a:latin typeface="Aptos"/>
                <a:ea typeface="+mn-ea"/>
                <a:cs typeface="+mn-cs"/>
              </a:rPr>
              <a:t> π</a:t>
            </a:r>
            <a:r>
              <a:rPr kumimoji="0" sz="1400" b="0" i="0" u="none" strike="noStrike" kern="1200" cap="none" spc="0" normalizeH="0" baseline="0" noProof="0" dirty="0" err="1">
                <a:ln>
                  <a:noFill/>
                </a:ln>
                <a:solidFill>
                  <a:srgbClr val="263238"/>
                </a:solidFill>
                <a:effectLst/>
                <a:uLnTx/>
                <a:uFillTx/>
                <a:latin typeface="Aptos"/>
                <a:ea typeface="+mn-ea"/>
                <a:cs typeface="+mn-cs"/>
              </a:rPr>
              <a:t>ιο</a:t>
            </a:r>
            <a:r>
              <a:rPr kumimoji="0" sz="1400" b="0" i="0" u="none" strike="noStrike" kern="1200" cap="none" spc="0" normalizeH="0" baseline="0" noProof="0" dirty="0">
                <a:ln>
                  <a:noFill/>
                </a:ln>
                <a:solidFill>
                  <a:srgbClr val="263238"/>
                </a:solidFill>
                <a:effectLst/>
                <a:uLnTx/>
                <a:uFillTx/>
                <a:latin typeface="Aptos"/>
                <a:ea typeface="+mn-ea"/>
                <a:cs typeface="+mn-cs"/>
              </a:rPr>
              <a:t> μα</a:t>
            </a:r>
            <a:r>
              <a:rPr kumimoji="0" sz="1400" b="0" i="0" u="none" strike="noStrike" kern="1200" cap="none" spc="0" normalizeH="0" baseline="0" noProof="0" dirty="0" err="1">
                <a:ln>
                  <a:noFill/>
                </a:ln>
                <a:solidFill>
                  <a:srgbClr val="263238"/>
                </a:solidFill>
                <a:effectLst/>
                <a:uLnTx/>
                <a:uFillTx/>
                <a:latin typeface="Aptos"/>
                <a:ea typeface="+mn-ea"/>
                <a:cs typeface="+mn-cs"/>
              </a:rPr>
              <a:t>κριά</a:t>
            </a:r>
            <a:r>
              <a:rPr kumimoji="0" sz="1400" b="0" i="0" u="none" strike="noStrike" kern="1200" cap="none" spc="0" normalizeH="0" baseline="0" noProof="0" dirty="0">
                <a:ln>
                  <a:noFill/>
                </a:ln>
                <a:solidFill>
                  <a:srgbClr val="263238"/>
                </a:solidFill>
                <a:effectLst/>
                <a:uLnTx/>
                <a:uFillTx/>
                <a:latin typeface="Aptos"/>
                <a:ea typeface="+mn-ea"/>
                <a:cs typeface="+mn-cs"/>
              </a:rPr>
              <a:t>.»</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a:t>
            </a:r>
            <a:r>
              <a:rPr kumimoji="0" sz="1400" b="0" i="0" u="none" strike="noStrike" kern="1200" cap="none" spc="0" normalizeH="0" baseline="0" noProof="0" dirty="0" err="1">
                <a:ln>
                  <a:noFill/>
                </a:ln>
                <a:solidFill>
                  <a:srgbClr val="263238"/>
                </a:solidFill>
                <a:effectLst/>
                <a:uLnTx/>
                <a:uFillTx/>
                <a:latin typeface="Aptos"/>
                <a:ea typeface="+mn-ea"/>
                <a:cs typeface="+mn-cs"/>
              </a:rPr>
              <a:t>Ζητώ</a:t>
            </a:r>
            <a:r>
              <a:rPr kumimoji="0" sz="1400" b="0" i="0" u="none" strike="noStrike" kern="1200" cap="none" spc="0" normalizeH="0" baseline="0" noProof="0" dirty="0">
                <a:ln>
                  <a:noFill/>
                </a:ln>
                <a:solidFill>
                  <a:srgbClr val="263238"/>
                </a:solidFill>
                <a:effectLst/>
                <a:uLnTx/>
                <a:uFillTx/>
                <a:latin typeface="Aptos"/>
                <a:ea typeface="+mn-ea"/>
                <a:cs typeface="+mn-cs"/>
              </a:rPr>
              <a:t> β</a:t>
            </a:r>
            <a:r>
              <a:rPr kumimoji="0" sz="1400" b="0" i="0" u="none" strike="noStrike" kern="1200" cap="none" spc="0" normalizeH="0" baseline="0" noProof="0" dirty="0" err="1">
                <a:ln>
                  <a:noFill/>
                </a:ln>
                <a:solidFill>
                  <a:srgbClr val="263238"/>
                </a:solidFill>
                <a:effectLst/>
                <a:uLnTx/>
                <a:uFillTx/>
                <a:latin typeface="Aptos"/>
                <a:ea typeface="+mn-ea"/>
                <a:cs typeface="+mn-cs"/>
              </a:rPr>
              <a:t>οήθει</a:t>
            </a:r>
            <a:r>
              <a:rPr kumimoji="0" sz="1400" b="0" i="0" u="none" strike="noStrike" kern="1200" cap="none" spc="0" normalizeH="0" baseline="0" noProof="0" dirty="0">
                <a:ln>
                  <a:noFill/>
                </a:ln>
                <a:solidFill>
                  <a:srgbClr val="263238"/>
                </a:solidFill>
                <a:effectLst/>
                <a:uLnTx/>
                <a:uFillTx/>
                <a:latin typeface="Aptos"/>
                <a:ea typeface="+mn-ea"/>
                <a:cs typeface="+mn-cs"/>
              </a:rPr>
              <a:t>α.»</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a:t>
            </a:r>
            <a:r>
              <a:rPr kumimoji="0" sz="1400" b="0" i="0" u="none" strike="noStrike" kern="1200" cap="none" spc="0" normalizeH="0" baseline="0" noProof="0" dirty="0" err="1">
                <a:ln>
                  <a:noFill/>
                </a:ln>
                <a:solidFill>
                  <a:srgbClr val="263238"/>
                </a:solidFill>
                <a:effectLst/>
                <a:uLnTx/>
                <a:uFillTx/>
                <a:latin typeface="Aptos"/>
                <a:ea typeface="+mn-ea"/>
                <a:cs typeface="+mn-cs"/>
              </a:rPr>
              <a:t>Σκέφτομ</a:t>
            </a:r>
            <a:r>
              <a:rPr kumimoji="0" sz="1400" b="0" i="0" u="none" strike="noStrike" kern="1200" cap="none" spc="0" normalizeH="0" baseline="0" noProof="0" dirty="0">
                <a:ln>
                  <a:noFill/>
                </a:ln>
                <a:solidFill>
                  <a:srgbClr val="263238"/>
                </a:solidFill>
                <a:effectLst/>
                <a:uLnTx/>
                <a:uFillTx/>
                <a:latin typeface="Aptos"/>
                <a:ea typeface="+mn-ea"/>
                <a:cs typeface="+mn-cs"/>
              </a:rPr>
              <a:t>αι πώς θα νιώσω μετά.»</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a:t>
            </a:r>
            <a:r>
              <a:rPr kumimoji="0" sz="1400" b="0" i="0" u="none" strike="noStrike" kern="1200" cap="none" spc="0" normalizeH="0" baseline="0" noProof="0" dirty="0" err="1">
                <a:ln>
                  <a:noFill/>
                </a:ln>
                <a:solidFill>
                  <a:srgbClr val="263238"/>
                </a:solidFill>
                <a:effectLst/>
                <a:uLnTx/>
                <a:uFillTx/>
                <a:latin typeface="Aptos"/>
                <a:ea typeface="+mn-ea"/>
                <a:cs typeface="+mn-cs"/>
              </a:rPr>
              <a:t>Λέω</a:t>
            </a:r>
            <a:r>
              <a:rPr kumimoji="0" sz="1400" b="0" i="0" u="none" strike="noStrike" kern="1200" cap="none" spc="0" normalizeH="0" baseline="0" noProof="0" dirty="0">
                <a:ln>
                  <a:noFill/>
                </a:ln>
                <a:solidFill>
                  <a:srgbClr val="263238"/>
                </a:solidFill>
                <a:effectLst/>
                <a:uLnTx/>
                <a:uFillTx/>
                <a:latin typeface="Aptos"/>
                <a:ea typeface="+mn-ea"/>
                <a:cs typeface="+mn-cs"/>
              </a:rPr>
              <a:t>: θα </a:t>
            </a:r>
            <a:r>
              <a:rPr kumimoji="0" sz="1400" b="0" i="0" u="none" strike="noStrike" kern="1200" cap="none" spc="0" normalizeH="0" baseline="0" noProof="0" dirty="0" err="1">
                <a:ln>
                  <a:noFill/>
                </a:ln>
                <a:solidFill>
                  <a:srgbClr val="263238"/>
                </a:solidFill>
                <a:effectLst/>
                <a:uLnTx/>
                <a:uFillTx/>
                <a:latin typeface="Aptos"/>
                <a:ea typeface="+mn-ea"/>
                <a:cs typeface="+mn-cs"/>
              </a:rPr>
              <a:t>το</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κάνω</a:t>
            </a:r>
            <a:r>
              <a:rPr kumimoji="0" sz="1400" b="0" i="0" u="none" strike="noStrike" kern="1200" cap="none" spc="0" normalizeH="0" baseline="0" noProof="0" dirty="0">
                <a:ln>
                  <a:noFill/>
                </a:ln>
                <a:solidFill>
                  <a:srgbClr val="263238"/>
                </a:solidFill>
                <a:effectLst/>
                <a:uLnTx/>
                <a:uFillTx/>
                <a:latin typeface="Aptos"/>
                <a:ea typeface="+mn-ea"/>
                <a:cs typeface="+mn-cs"/>
              </a:rPr>
              <a:t> α</a:t>
            </a:r>
            <a:r>
              <a:rPr kumimoji="0" sz="1400" b="0" i="0" u="none" strike="noStrike" kern="1200" cap="none" spc="0" normalizeH="0" baseline="0" noProof="0" dirty="0" err="1">
                <a:ln>
                  <a:noFill/>
                </a:ln>
                <a:solidFill>
                  <a:srgbClr val="263238"/>
                </a:solidFill>
                <a:effectLst/>
                <a:uLnTx/>
                <a:uFillTx/>
                <a:latin typeface="Aptos"/>
                <a:ea typeface="+mn-ea"/>
                <a:cs typeface="+mn-cs"/>
              </a:rPr>
              <a:t>ργότερ</a:t>
            </a:r>
            <a:r>
              <a:rPr kumimoji="0" sz="1400" b="0" i="0" u="none" strike="noStrike" kern="1200" cap="none" spc="0" normalizeH="0" baseline="0" noProof="0" dirty="0">
                <a:ln>
                  <a:noFill/>
                </a:ln>
                <a:solidFill>
                  <a:srgbClr val="263238"/>
                </a:solidFill>
                <a:effectLst/>
                <a:uLnTx/>
                <a:uFillTx/>
                <a:latin typeface="Aptos"/>
                <a:ea typeface="+mn-ea"/>
                <a:cs typeface="+mn-cs"/>
              </a:rPr>
              <a:t>α.»</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a:t>
            </a:r>
            <a:r>
              <a:rPr kumimoji="0" sz="1400" b="0" i="0" u="none" strike="noStrike" kern="1200" cap="none" spc="0" normalizeH="0" baseline="0" noProof="0" dirty="0" err="1">
                <a:ln>
                  <a:noFill/>
                </a:ln>
                <a:solidFill>
                  <a:srgbClr val="263238"/>
                </a:solidFill>
                <a:effectLst/>
                <a:uLnTx/>
                <a:uFillTx/>
                <a:latin typeface="Aptos"/>
                <a:ea typeface="+mn-ea"/>
                <a:cs typeface="+mn-cs"/>
              </a:rPr>
              <a:t>Κλείνω</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το</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κουτί</a:t>
            </a:r>
            <a:r>
              <a:rPr kumimoji="0" sz="1400" b="0" i="0" u="none" strike="noStrike" kern="1200" cap="none" spc="0" normalizeH="0" baseline="0" noProof="0" dirty="0">
                <a:ln>
                  <a:noFill/>
                </a:ln>
                <a:solidFill>
                  <a:srgbClr val="263238"/>
                </a:solidFill>
                <a:effectLst/>
                <a:uLnTx/>
                <a:uFillTx/>
                <a:latin typeface="Aptos"/>
                <a:ea typeface="+mn-ea"/>
                <a:cs typeface="+mn-cs"/>
              </a:rPr>
              <a:t>.»</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a:t>
            </a:r>
            <a:r>
              <a:rPr kumimoji="0" sz="1400" b="0" i="0" u="none" strike="noStrike" kern="1200" cap="none" spc="0" normalizeH="0" baseline="0" noProof="0" dirty="0" err="1">
                <a:ln>
                  <a:noFill/>
                </a:ln>
                <a:solidFill>
                  <a:srgbClr val="263238"/>
                </a:solidFill>
                <a:effectLst/>
                <a:uLnTx/>
                <a:uFillTx/>
                <a:latin typeface="Aptos"/>
                <a:ea typeface="+mn-ea"/>
                <a:cs typeface="+mn-cs"/>
              </a:rPr>
              <a:t>Κάνω</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κάτι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άλλο</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γι</a:t>
            </a:r>
            <a:r>
              <a:rPr kumimoji="0" sz="1400" b="0" i="0" u="none" strike="noStrike" kern="1200" cap="none" spc="0" normalizeH="0" baseline="0" noProof="0" dirty="0">
                <a:ln>
                  <a:noFill/>
                </a:ln>
                <a:solidFill>
                  <a:srgbClr val="263238"/>
                </a:solidFill>
                <a:effectLst/>
                <a:uLnTx/>
                <a:uFillTx/>
                <a:latin typeface="Aptos"/>
                <a:ea typeface="+mn-ea"/>
                <a:cs typeface="+mn-cs"/>
              </a:rPr>
              <a:t>α λίγο.»</a:t>
            </a:r>
          </a:p>
        </p:txBody>
      </p:sp>
      <p:sp>
        <p:nvSpPr>
          <p:cNvPr id="13" name="Rectangle 12"/>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xtBox 13"/>
          <p:cNvSpPr txBox="1"/>
          <p:nvPr/>
        </p:nvSpPr>
        <p:spPr>
          <a:xfrm>
            <a:off x="530352" y="6537960"/>
            <a:ext cx="530352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750" b="1" i="0" u="none" strike="noStrike" kern="1200" cap="none" spc="0" normalizeH="0" baseline="0" noProof="0">
                <a:ln>
                  <a:noFill/>
                </a:ln>
                <a:solidFill>
                  <a:srgbClr val="6C7A82"/>
                </a:solidFill>
                <a:effectLst/>
                <a:uLnTx/>
                <a:uFillTx/>
                <a:latin typeface="Aptos"/>
                <a:ea typeface="+mn-ea"/>
                <a:cs typeface="+mn-cs"/>
              </a:rPr>
              <a:t>ΗΘΙΚΗ • Γ΄ ΔΗΜΟΤΙΚΟΥ • ΘΕΜΑΤΙΚΗ ΕΝΟΤΗΤΑ 8</a:t>
            </a:r>
          </a:p>
        </p:txBody>
      </p:sp>
      <p:sp>
        <p:nvSpPr>
          <p:cNvPr id="15" name="TextBox 14">
            <a:extLst>
              <a:ext uri="{FF2B5EF4-FFF2-40B4-BE49-F238E27FC236}">
                <a16:creationId xmlns:a16="http://schemas.microsoft.com/office/drawing/2014/main" id="{1E1739CE-57E5-84C0-FC9F-2467046A4EF5}"/>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42</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24465B"/>
        </a:solidFill>
        <a:effectLst/>
      </p:bgPr>
    </p:bg>
    <p:spTree>
      <p:nvGrpSpPr>
        <p:cNvPr id="1" name="">
          <a:extLst>
            <a:ext uri="{FF2B5EF4-FFF2-40B4-BE49-F238E27FC236}">
              <a16:creationId xmlns:a16="http://schemas.microsoft.com/office/drawing/2014/main" id="{765832C1-0CB7-489B-7C1D-5FEEF996BE43}"/>
            </a:ext>
          </a:extLst>
        </p:cNvPr>
        <p:cNvGrpSpPr/>
        <p:nvPr/>
      </p:nvGrpSpPr>
      <p:grpSpPr>
        <a:xfrm>
          <a:off x="0" y="0"/>
          <a:ext cx="0" cy="0"/>
          <a:chOff x="0" y="0"/>
          <a:chExt cx="0" cy="0"/>
        </a:xfrm>
      </p:grpSpPr>
      <p:sp>
        <p:nvSpPr>
          <p:cNvPr id="2" name="Oval 1">
            <a:extLst>
              <a:ext uri="{FF2B5EF4-FFF2-40B4-BE49-F238E27FC236}">
                <a16:creationId xmlns:a16="http://schemas.microsoft.com/office/drawing/2014/main" id="{BF865EE3-6FEB-4697-D7F8-990C3CE15C04}"/>
              </a:ext>
            </a:extLst>
          </p:cNvPr>
          <p:cNvSpPr/>
          <p:nvPr/>
        </p:nvSpPr>
        <p:spPr>
          <a:xfrm>
            <a:off x="9326880" y="-731520"/>
            <a:ext cx="3657600" cy="3657600"/>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Oval 2">
            <a:extLst>
              <a:ext uri="{FF2B5EF4-FFF2-40B4-BE49-F238E27FC236}">
                <a16:creationId xmlns:a16="http://schemas.microsoft.com/office/drawing/2014/main" id="{B4887BBE-25C9-3216-31A8-F0289877B248}"/>
              </a:ext>
            </a:extLst>
          </p:cNvPr>
          <p:cNvSpPr/>
          <p:nvPr/>
        </p:nvSpPr>
        <p:spPr>
          <a:xfrm>
            <a:off x="8549640" y="0"/>
            <a:ext cx="2148840" cy="214884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a:extLst>
              <a:ext uri="{FF2B5EF4-FFF2-40B4-BE49-F238E27FC236}">
                <a16:creationId xmlns:a16="http://schemas.microsoft.com/office/drawing/2014/main" id="{E1CFE93C-CB42-7004-CA82-AFB79ADC7630}"/>
              </a:ext>
            </a:extLst>
          </p:cNvPr>
          <p:cNvSpPr txBox="1"/>
          <p:nvPr/>
        </p:nvSpPr>
        <p:spPr>
          <a:xfrm>
            <a:off x="768096" y="2822715"/>
            <a:ext cx="7781544" cy="1548116"/>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lang="el-GR" sz="2000" b="1" i="0" u="none" strike="noStrike" kern="1200" cap="none" spc="0" normalizeH="0" baseline="0" noProof="0" dirty="0">
                <a:ln>
                  <a:noFill/>
                </a:ln>
                <a:solidFill>
                  <a:srgbClr val="FFC000"/>
                </a:solidFill>
                <a:effectLst/>
                <a:uLnTx/>
                <a:uFillTx/>
                <a:latin typeface="Aptos"/>
                <a:ea typeface="+mn-ea"/>
                <a:cs typeface="+mn-cs"/>
              </a:rPr>
              <a:t>2.</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lang="el-GR" sz="2000" b="1" i="0" u="none" strike="noStrike" kern="1200" cap="none" spc="0" normalizeH="0" baseline="0" noProof="0" dirty="0">
                <a:ln>
                  <a:noFill/>
                </a:ln>
                <a:solidFill>
                  <a:srgbClr val="6C7A82"/>
                </a:solidFill>
                <a:effectLst/>
                <a:uLnTx/>
                <a:uFillTx/>
                <a:latin typeface="Aptos"/>
                <a:ea typeface="+mn-ea"/>
                <a:cs typeface="+mn-cs"/>
              </a:rPr>
              <a:t>ΗΘΙΚΗ  Δ΄ ΔΗΜΟΤΙΚΟΥ </a:t>
            </a:r>
          </a:p>
          <a:p>
            <a:pPr defTabSz="457200">
              <a:spcAft>
                <a:spcPts val="200"/>
              </a:spcAft>
            </a:pPr>
            <a:r>
              <a:rPr kumimoji="0" lang="el-GR" sz="2400" b="1" i="0" u="none" strike="noStrike" kern="1200" cap="none" spc="0" normalizeH="0" baseline="0" noProof="0" dirty="0">
                <a:ln>
                  <a:noFill/>
                </a:ln>
                <a:solidFill>
                  <a:srgbClr val="D7B06B"/>
                </a:solidFill>
                <a:effectLst/>
                <a:uLnTx/>
                <a:uFillTx/>
                <a:latin typeface="Aptos"/>
                <a:ea typeface="+mn-ea"/>
                <a:cs typeface="+mn-cs"/>
              </a:rPr>
              <a:t>ΘΕΜΑΤΙΚΟ ΠΕΔΙΟ 1 - </a:t>
            </a:r>
            <a:r>
              <a:rPr lang="el-GR" sz="2400" b="1" dirty="0">
                <a:solidFill>
                  <a:srgbClr val="D7B06B"/>
                </a:solidFill>
                <a:latin typeface="Aptos"/>
              </a:rPr>
              <a:t>ΧΑΡΑΚΤΗΡΑΣ ΚΑΙ ΑΡΕΤΕΣ</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lang="el-GR" sz="2800" b="1" i="0" u="none" strike="noStrike" kern="1200" cap="none" spc="0" normalizeH="0" baseline="0" noProof="0" dirty="0">
                <a:ln>
                  <a:noFill/>
                </a:ln>
                <a:solidFill>
                  <a:srgbClr val="6C7A82"/>
                </a:solidFill>
                <a:effectLst/>
                <a:uLnTx/>
                <a:uFillTx/>
                <a:latin typeface="Aptos"/>
                <a:ea typeface="+mn-ea"/>
                <a:cs typeface="+mn-cs"/>
              </a:rPr>
              <a:t>ΘΕΜΑΤΙΚΗ ΕΝΟΤΗΤΑ 5</a:t>
            </a:r>
          </a:p>
        </p:txBody>
      </p:sp>
      <p:sp>
        <p:nvSpPr>
          <p:cNvPr id="7" name="Rectangle 6">
            <a:extLst>
              <a:ext uri="{FF2B5EF4-FFF2-40B4-BE49-F238E27FC236}">
                <a16:creationId xmlns:a16="http://schemas.microsoft.com/office/drawing/2014/main" id="{4DE7B096-07B7-1164-58EA-7E393D7866C6}"/>
              </a:ext>
            </a:extLst>
          </p:cNvPr>
          <p:cNvSpPr/>
          <p:nvPr/>
        </p:nvSpPr>
        <p:spPr>
          <a:xfrm>
            <a:off x="768096" y="4370831"/>
            <a:ext cx="4433824" cy="45719"/>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9285151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85800" y="972447"/>
            <a:ext cx="10744200" cy="71323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2650" b="1" i="0" u="none" strike="noStrike" kern="1200" cap="none" spc="0" normalizeH="0" baseline="0" noProof="0" dirty="0">
                <a:ln>
                  <a:noFill/>
                </a:ln>
                <a:solidFill>
                  <a:srgbClr val="24465B"/>
                </a:solidFill>
                <a:effectLst/>
                <a:uLnTx/>
                <a:uFillTx/>
                <a:latin typeface="Aptos Display"/>
                <a:ea typeface="+mn-ea"/>
                <a:cs typeface="+mn-cs"/>
              </a:rPr>
              <a:t>5. </a:t>
            </a:r>
            <a:r>
              <a:rPr kumimoji="0" sz="2650" b="1" i="0" u="none" strike="noStrike" kern="1200" cap="none" spc="0" normalizeH="0" baseline="0" noProof="0" dirty="0" err="1">
                <a:ln>
                  <a:noFill/>
                </a:ln>
                <a:solidFill>
                  <a:srgbClr val="24465B"/>
                </a:solidFill>
                <a:effectLst/>
                <a:uLnTx/>
                <a:uFillTx/>
                <a:latin typeface="Aptos Display"/>
                <a:ea typeface="+mn-ea"/>
                <a:cs typeface="+mn-cs"/>
              </a:rPr>
              <a:t>Γίνετ</a:t>
            </a:r>
            <a:r>
              <a:rPr kumimoji="0" sz="2650" b="1" i="0" u="none" strike="noStrike" kern="1200" cap="none" spc="0" normalizeH="0" baseline="0" noProof="0" dirty="0">
                <a:ln>
                  <a:noFill/>
                </a:ln>
                <a:solidFill>
                  <a:srgbClr val="24465B"/>
                </a:solidFill>
                <a:effectLst/>
                <a:uLnTx/>
                <a:uFillTx/>
                <a:latin typeface="Aptos Display"/>
                <a:ea typeface="+mn-ea"/>
                <a:cs typeface="+mn-cs"/>
              </a:rPr>
              <a:t>αι να είναι κάποιος ελεύθερος ακόμα κι αν ζει υπό περιορισμούς;</a:t>
            </a:r>
          </a:p>
        </p:txBody>
      </p:sp>
      <p:sp>
        <p:nvSpPr>
          <p:cNvPr id="4" name="TextBox 3"/>
          <p:cNvSpPr txBox="1"/>
          <p:nvPr/>
        </p:nvSpPr>
        <p:spPr>
          <a:xfrm>
            <a:off x="762000" y="1463040"/>
            <a:ext cx="10332720" cy="38404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200" b="0" i="0" u="none" strike="noStrike" kern="1200" cap="none" spc="0" normalizeH="0" baseline="0" noProof="0" dirty="0" err="1">
                <a:ln>
                  <a:noFill/>
                </a:ln>
                <a:solidFill>
                  <a:srgbClr val="6C7A82"/>
                </a:solidFill>
                <a:effectLst/>
                <a:uLnTx/>
                <a:uFillTx/>
                <a:latin typeface="Aptos"/>
                <a:ea typeface="+mn-ea"/>
                <a:cs typeface="+mn-cs"/>
              </a:rPr>
              <a:t>Τι</a:t>
            </a:r>
            <a:r>
              <a:rPr kumimoji="0" sz="1200" b="0" i="0" u="none" strike="noStrike" kern="1200" cap="none" spc="0" normalizeH="0" baseline="0" noProof="0" dirty="0">
                <a:ln>
                  <a:noFill/>
                </a:ln>
                <a:solidFill>
                  <a:srgbClr val="6C7A82"/>
                </a:solidFill>
                <a:effectLst/>
                <a:uLnTx/>
                <a:uFillTx/>
                <a:latin typeface="Aptos"/>
                <a:ea typeface="+mn-ea"/>
                <a:cs typeface="+mn-cs"/>
              </a:rPr>
              <a:t> μας </a:t>
            </a:r>
            <a:r>
              <a:rPr kumimoji="0" sz="1200" b="0" i="0" u="none" strike="noStrike" kern="1200" cap="none" spc="0" normalizeH="0" baseline="0" noProof="0" dirty="0" err="1">
                <a:ln>
                  <a:noFill/>
                </a:ln>
                <a:solidFill>
                  <a:srgbClr val="6C7A82"/>
                </a:solidFill>
                <a:effectLst/>
                <a:uLnTx/>
                <a:uFillTx/>
                <a:latin typeface="Aptos"/>
                <a:ea typeface="+mn-ea"/>
                <a:cs typeface="+mn-cs"/>
              </a:rPr>
              <a:t>εμ</a:t>
            </a:r>
            <a:r>
              <a:rPr kumimoji="0" sz="1200" b="0" i="0" u="none" strike="noStrike" kern="1200" cap="none" spc="0" normalizeH="0" baseline="0" noProof="0" dirty="0">
                <a:ln>
                  <a:noFill/>
                </a:ln>
                <a:solidFill>
                  <a:srgbClr val="6C7A82"/>
                </a:solidFill>
                <a:effectLst/>
                <a:uLnTx/>
                <a:uFillTx/>
                <a:latin typeface="Aptos"/>
                <a:ea typeface="+mn-ea"/>
                <a:cs typeface="+mn-cs"/>
              </a:rPr>
              <a:t>ποδίζει πραγματικά να κάνουμε αυτό που θέλουμε;</a:t>
            </a:r>
          </a:p>
        </p:txBody>
      </p:sp>
      <p:sp>
        <p:nvSpPr>
          <p:cNvPr id="5" name="Rounded Rectangle 4"/>
          <p:cNvSpPr/>
          <p:nvPr/>
        </p:nvSpPr>
        <p:spPr>
          <a:xfrm>
            <a:off x="822959" y="2321560"/>
            <a:ext cx="6903720" cy="2331720"/>
          </a:xfrm>
          <a:prstGeom prst="roundRect">
            <a:avLst/>
          </a:prstGeom>
          <a:solidFill>
            <a:srgbClr val="E5EC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1188719" y="2651760"/>
            <a:ext cx="6172200" cy="141732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200"/>
              </a:spcAft>
              <a:buClrTx/>
              <a:buSzTx/>
              <a:buFontTx/>
              <a:buNone/>
              <a:tabLst/>
              <a:defRPr/>
            </a:pPr>
            <a:r>
              <a:rPr kumimoji="0" sz="1600" b="1" i="0" u="none" strike="noStrike" kern="1200" cap="none" spc="0" normalizeH="0" baseline="0" noProof="0" dirty="0" err="1">
                <a:ln>
                  <a:noFill/>
                </a:ln>
                <a:solidFill>
                  <a:srgbClr val="24465B"/>
                </a:solidFill>
                <a:effectLst/>
                <a:uLnTx/>
                <a:uFillTx/>
                <a:latin typeface="Aptos Display"/>
                <a:ea typeface="+mn-ea"/>
                <a:cs typeface="+mn-cs"/>
              </a:rPr>
              <a:t>Τρί</a:t>
            </a:r>
            <a:r>
              <a:rPr kumimoji="0" sz="1600" b="1" i="0" u="none" strike="noStrike" kern="1200" cap="none" spc="0" normalizeH="0" baseline="0" noProof="0" dirty="0">
                <a:ln>
                  <a:noFill/>
                </a:ln>
                <a:solidFill>
                  <a:srgbClr val="24465B"/>
                </a:solidFill>
                <a:effectLst/>
                <a:uLnTx/>
                <a:uFillTx/>
                <a:latin typeface="Aptos Display"/>
                <a:ea typeface="+mn-ea"/>
                <a:cs typeface="+mn-cs"/>
              </a:rPr>
              <a:t>α αγόρια ζουν σε ένα χωριό σε γειτονικά σπίτια. </a:t>
            </a:r>
            <a:r>
              <a:rPr kumimoji="0" sz="1600" b="1" i="0" u="none" strike="noStrike" kern="1200" cap="none" spc="0" normalizeH="0" baseline="0" noProof="0" dirty="0" err="1">
                <a:ln>
                  <a:noFill/>
                </a:ln>
                <a:solidFill>
                  <a:srgbClr val="24465B"/>
                </a:solidFill>
                <a:effectLst/>
                <a:uLnTx/>
                <a:uFillTx/>
                <a:latin typeface="Aptos Display"/>
                <a:ea typeface="+mn-ea"/>
                <a:cs typeface="+mn-cs"/>
              </a:rPr>
              <a:t>Έξω</a:t>
            </a:r>
            <a:r>
              <a:rPr kumimoji="0" sz="1600" b="1" i="0" u="none" strike="noStrike" kern="1200" cap="none" spc="0" normalizeH="0" baseline="0" noProof="0" dirty="0">
                <a:ln>
                  <a:noFill/>
                </a:ln>
                <a:solidFill>
                  <a:srgbClr val="24465B"/>
                </a:solidFill>
                <a:effectLst/>
                <a:uLnTx/>
                <a:uFillTx/>
                <a:latin typeface="Aptos Display"/>
                <a:ea typeface="+mn-ea"/>
                <a:cs typeface="+mn-cs"/>
              </a:rPr>
              <a:t> από </a:t>
            </a:r>
            <a:r>
              <a:rPr kumimoji="0" sz="1600" b="1" i="0" u="none" strike="noStrike" kern="1200" cap="none" spc="0" normalizeH="0" baseline="0" noProof="0" dirty="0" err="1">
                <a:ln>
                  <a:noFill/>
                </a:ln>
                <a:solidFill>
                  <a:srgbClr val="24465B"/>
                </a:solidFill>
                <a:effectLst/>
                <a:uLnTx/>
                <a:uFillTx/>
                <a:latin typeface="Aptos Display"/>
                <a:ea typeface="+mn-ea"/>
                <a:cs typeface="+mn-cs"/>
              </a:rPr>
              <a:t>τους</a:t>
            </a:r>
            <a:r>
              <a:rPr kumimoji="0" sz="1600" b="1" i="0" u="none" strike="noStrike" kern="1200" cap="none" spc="0" normalizeH="0" baseline="0" noProof="0" dirty="0">
                <a:ln>
                  <a:noFill/>
                </a:ln>
                <a:solidFill>
                  <a:srgbClr val="24465B"/>
                </a:solidFill>
                <a:effectLst/>
                <a:uLnTx/>
                <a:uFillTx/>
                <a:latin typeface="Aptos Display"/>
                <a:ea typeface="+mn-ea"/>
                <a:cs typeface="+mn-cs"/>
              </a:rPr>
              <a:t> </a:t>
            </a:r>
            <a:r>
              <a:rPr kumimoji="0" sz="1600" b="1" i="0" u="none" strike="noStrike" kern="1200" cap="none" spc="0" normalizeH="0" baseline="0" noProof="0" dirty="0" err="1">
                <a:ln>
                  <a:noFill/>
                </a:ln>
                <a:solidFill>
                  <a:srgbClr val="24465B"/>
                </a:solidFill>
                <a:effectLst/>
                <a:uLnTx/>
                <a:uFillTx/>
                <a:latin typeface="Aptos Display"/>
                <a:ea typeface="+mn-ea"/>
                <a:cs typeface="+mn-cs"/>
              </a:rPr>
              <a:t>κή</a:t>
            </a:r>
            <a:r>
              <a:rPr kumimoji="0" sz="1600" b="1" i="0" u="none" strike="noStrike" kern="1200" cap="none" spc="0" normalizeH="0" baseline="0" noProof="0" dirty="0">
                <a:ln>
                  <a:noFill/>
                </a:ln>
                <a:solidFill>
                  <a:srgbClr val="24465B"/>
                </a:solidFill>
                <a:effectLst/>
                <a:uLnTx/>
                <a:uFillTx/>
                <a:latin typeface="Aptos Display"/>
                <a:ea typeface="+mn-ea"/>
                <a:cs typeface="+mn-cs"/>
              </a:rPr>
              <a:t>πους των σπιτιών τους απλώνεται ένα όμορφο δάσος. </a:t>
            </a:r>
            <a:r>
              <a:rPr kumimoji="0" sz="1600" b="1" i="0" u="none" strike="noStrike" kern="1200" cap="none" spc="0" normalizeH="0" baseline="0" noProof="0" dirty="0" err="1">
                <a:ln>
                  <a:noFill/>
                </a:ln>
                <a:solidFill>
                  <a:srgbClr val="24465B"/>
                </a:solidFill>
                <a:effectLst/>
                <a:uLnTx/>
                <a:uFillTx/>
                <a:latin typeface="Aptos Display"/>
                <a:ea typeface="+mn-ea"/>
                <a:cs typeface="+mn-cs"/>
              </a:rPr>
              <a:t>Άλλοι</a:t>
            </a:r>
            <a:r>
              <a:rPr kumimoji="0" sz="1600" b="1" i="0" u="none" strike="noStrike" kern="1200" cap="none" spc="0" normalizeH="0" baseline="0" noProof="0" dirty="0">
                <a:ln>
                  <a:noFill/>
                </a:ln>
                <a:solidFill>
                  <a:srgbClr val="24465B"/>
                </a:solidFill>
                <a:effectLst/>
                <a:uLnTx/>
                <a:uFillTx/>
                <a:latin typeface="Aptos Display"/>
                <a:ea typeface="+mn-ea"/>
                <a:cs typeface="+mn-cs"/>
              </a:rPr>
              <a:t> </a:t>
            </a:r>
            <a:r>
              <a:rPr kumimoji="0" sz="1600" b="1" i="0" u="none" strike="noStrike" kern="1200" cap="none" spc="0" normalizeH="0" baseline="0" noProof="0" dirty="0" err="1">
                <a:ln>
                  <a:noFill/>
                </a:ln>
                <a:solidFill>
                  <a:srgbClr val="24465B"/>
                </a:solidFill>
                <a:effectLst/>
                <a:uLnTx/>
                <a:uFillTx/>
                <a:latin typeface="Aptos Display"/>
                <a:ea typeface="+mn-ea"/>
                <a:cs typeface="+mn-cs"/>
              </a:rPr>
              <a:t>συμμ</a:t>
            </a:r>
            <a:r>
              <a:rPr kumimoji="0" sz="1600" b="1" i="0" u="none" strike="noStrike" kern="1200" cap="none" spc="0" normalizeH="0" baseline="0" noProof="0" dirty="0">
                <a:ln>
                  <a:noFill/>
                </a:ln>
                <a:solidFill>
                  <a:srgbClr val="24465B"/>
                </a:solidFill>
                <a:effectLst/>
                <a:uLnTx/>
                <a:uFillTx/>
                <a:latin typeface="Aptos Display"/>
                <a:ea typeface="+mn-ea"/>
                <a:cs typeface="+mn-cs"/>
              </a:rPr>
              <a:t>αθητές τους συνηθίζουν να παίζουν στο δάσος χωρίς προβλήματα. Κα</a:t>
            </a:r>
            <a:r>
              <a:rPr kumimoji="0" sz="1600" b="1" i="0" u="none" strike="noStrike" kern="1200" cap="none" spc="0" normalizeH="0" baseline="0" noProof="0" dirty="0" err="1">
                <a:ln>
                  <a:noFill/>
                </a:ln>
                <a:solidFill>
                  <a:srgbClr val="24465B"/>
                </a:solidFill>
                <a:effectLst/>
                <a:uLnTx/>
                <a:uFillTx/>
                <a:latin typeface="Aptos Display"/>
                <a:ea typeface="+mn-ea"/>
                <a:cs typeface="+mn-cs"/>
              </a:rPr>
              <a:t>νέν</a:t>
            </a:r>
            <a:r>
              <a:rPr kumimoji="0" sz="1600" b="1" i="0" u="none" strike="noStrike" kern="1200" cap="none" spc="0" normalizeH="0" baseline="0" noProof="0" dirty="0">
                <a:ln>
                  <a:noFill/>
                </a:ln>
                <a:solidFill>
                  <a:srgbClr val="24465B"/>
                </a:solidFill>
                <a:effectLst/>
                <a:uLnTx/>
                <a:uFillTx/>
                <a:latin typeface="Aptos Display"/>
                <a:ea typeface="+mn-ea"/>
                <a:cs typeface="+mn-cs"/>
              </a:rPr>
              <a:t>α όμως από αυτά τα τρία αγόρια δεν παίζει στο δάσος.</a:t>
            </a:r>
          </a:p>
        </p:txBody>
      </p:sp>
      <p:sp>
        <p:nvSpPr>
          <p:cNvPr id="7" name="Rectangle 6"/>
          <p:cNvSpPr/>
          <p:nvPr/>
        </p:nvSpPr>
        <p:spPr>
          <a:xfrm>
            <a:off x="8321040" y="2331720"/>
            <a:ext cx="109728" cy="2057400"/>
          </a:xfrm>
          <a:prstGeom prst="rect">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Rectangle 7"/>
          <p:cNvSpPr/>
          <p:nvPr/>
        </p:nvSpPr>
        <p:spPr>
          <a:xfrm>
            <a:off x="8823960" y="2331720"/>
            <a:ext cx="109728" cy="2057400"/>
          </a:xfrm>
          <a:prstGeom prst="rect">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Rectangle 8"/>
          <p:cNvSpPr/>
          <p:nvPr/>
        </p:nvSpPr>
        <p:spPr>
          <a:xfrm>
            <a:off x="9326880" y="2331720"/>
            <a:ext cx="109728" cy="2057400"/>
          </a:xfrm>
          <a:prstGeom prst="rect">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p:cNvSpPr/>
          <p:nvPr/>
        </p:nvSpPr>
        <p:spPr>
          <a:xfrm>
            <a:off x="9829800" y="2331720"/>
            <a:ext cx="109728" cy="2057400"/>
          </a:xfrm>
          <a:prstGeom prst="rect">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p:cNvSpPr/>
          <p:nvPr/>
        </p:nvSpPr>
        <p:spPr>
          <a:xfrm>
            <a:off x="10332720" y="2331720"/>
            <a:ext cx="109728" cy="2057400"/>
          </a:xfrm>
          <a:prstGeom prst="rect">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Rectangle 11"/>
          <p:cNvSpPr/>
          <p:nvPr/>
        </p:nvSpPr>
        <p:spPr>
          <a:xfrm>
            <a:off x="8183879" y="2743200"/>
            <a:ext cx="2880360" cy="91440"/>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12"/>
          <p:cNvSpPr/>
          <p:nvPr/>
        </p:nvSpPr>
        <p:spPr>
          <a:xfrm>
            <a:off x="8183879" y="3657600"/>
            <a:ext cx="2880360" cy="91440"/>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Rectangle 14"/>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TextBox 15"/>
          <p:cNvSpPr txBox="1"/>
          <p:nvPr/>
        </p:nvSpPr>
        <p:spPr>
          <a:xfrm>
            <a:off x="530352" y="6537960"/>
            <a:ext cx="530352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750" b="1" i="0" u="none" strike="noStrike" kern="1200" cap="none" spc="0" normalizeH="0" baseline="0" noProof="0">
                <a:ln>
                  <a:noFill/>
                </a:ln>
                <a:solidFill>
                  <a:srgbClr val="6C7A82"/>
                </a:solidFill>
                <a:effectLst/>
                <a:uLnTx/>
                <a:uFillTx/>
                <a:latin typeface="Aptos"/>
                <a:ea typeface="+mn-ea"/>
                <a:cs typeface="+mn-cs"/>
              </a:rPr>
              <a:t>ΗΘΙΚΗ • Δ΄ ΔΗΜΟΤΙΚΟΥ • ΘΕΜΑΤΙΚΗ ΕΝΟΤΗΤΑ 5</a:t>
            </a:r>
          </a:p>
        </p:txBody>
      </p:sp>
      <p:sp>
        <p:nvSpPr>
          <p:cNvPr id="17" name="TextBox 16">
            <a:extLst>
              <a:ext uri="{FF2B5EF4-FFF2-40B4-BE49-F238E27FC236}">
                <a16:creationId xmlns:a16="http://schemas.microsoft.com/office/drawing/2014/main" id="{F8E2B609-017B-C680-14B0-AE37AF05DEA3}"/>
              </a:ext>
            </a:extLst>
          </p:cNvPr>
          <p:cNvSpPr txBox="1"/>
          <p:nvPr/>
        </p:nvSpPr>
        <p:spPr>
          <a:xfrm>
            <a:off x="8605520" y="208145"/>
            <a:ext cx="2900680" cy="763286"/>
          </a:xfrm>
          <a:prstGeom prst="rect">
            <a:avLst/>
          </a:prstGeom>
          <a:noFill/>
        </p:spPr>
        <p:txBody>
          <a:bodyPr wrap="square" lIns="27432" tIns="27432" rIns="27432" bIns="27432" anchor="t">
            <a:spAutoFit/>
          </a:bodyPr>
          <a:lstStyle/>
          <a:p>
            <a:pPr algn="r" defTabSz="457200">
              <a:spcAft>
                <a:spcPts val="200"/>
              </a:spcAft>
            </a:pPr>
            <a:r>
              <a:rPr lang="el-GR" sz="1000" b="1" dirty="0">
                <a:solidFill>
                  <a:srgbClr val="6C7A82"/>
                </a:solidFill>
                <a:latin typeface="Aptos"/>
              </a:rPr>
              <a:t>ΗΘΙΚΗ  Δ΄ ΔΗΜΟΤΙΚΟΥ </a:t>
            </a:r>
          </a:p>
          <a:p>
            <a:pPr lvl="0" defTabSz="457200">
              <a:spcAft>
                <a:spcPts val="200"/>
              </a:spcAft>
              <a:defRPr/>
            </a:pPr>
            <a:r>
              <a:rPr lang="el-GR" sz="1050" b="1" dirty="0">
                <a:solidFill>
                  <a:srgbClr val="D7B06B"/>
                </a:solidFill>
                <a:latin typeface="Aptos"/>
              </a:rPr>
              <a:t>ΘΕΜΑΤΙΚΌ ΠΕΔΊΟ 1 • ΧΑΡΑΚΤΉΡΑΣ ΚΑΙ ΑΡΕΤΈΣ</a:t>
            </a:r>
          </a:p>
          <a:p>
            <a:pPr algn="r" defTabSz="457200">
              <a:spcAft>
                <a:spcPts val="200"/>
              </a:spcAft>
            </a:pPr>
            <a:r>
              <a:rPr lang="el-GR" sz="1100" b="1" dirty="0">
                <a:solidFill>
                  <a:srgbClr val="6C7A82"/>
                </a:solidFill>
                <a:latin typeface="Aptos"/>
              </a:rPr>
              <a:t>• ΘΕΜΑΤΙΚΗ ΕΝΟΤΗΤΑ 5</a:t>
            </a:r>
          </a:p>
          <a:p>
            <a:pPr algn="r" defTabSz="457200">
              <a:spcAft>
                <a:spcPts val="200"/>
              </a:spcAft>
            </a:pPr>
            <a:endParaRPr kumimoji="0" sz="950" b="1" i="0" u="none" strike="noStrike" kern="1200" cap="none" spc="0" normalizeH="0" baseline="0" noProof="0" dirty="0">
              <a:ln>
                <a:noFill/>
              </a:ln>
              <a:solidFill>
                <a:srgbClr val="D7B06B"/>
              </a:solidFill>
              <a:effectLst/>
              <a:uLnTx/>
              <a:uFillTx/>
              <a:latin typeface="Aptos"/>
              <a:ea typeface="+mn-ea"/>
              <a:cs typeface="+mn-cs"/>
            </a:endParaRPr>
          </a:p>
        </p:txBody>
      </p:sp>
      <p:cxnSp>
        <p:nvCxnSpPr>
          <p:cNvPr id="19" name="Ευθεία γραμμή σύνδεσης 18">
            <a:extLst>
              <a:ext uri="{FF2B5EF4-FFF2-40B4-BE49-F238E27FC236}">
                <a16:creationId xmlns:a16="http://schemas.microsoft.com/office/drawing/2014/main" id="{0D0FF28E-BB98-3433-C43D-38E934E0DBEA}"/>
              </a:ext>
            </a:extLst>
          </p:cNvPr>
          <p:cNvCxnSpPr/>
          <p:nvPr/>
        </p:nvCxnSpPr>
        <p:spPr>
          <a:xfrm>
            <a:off x="8646160" y="833120"/>
            <a:ext cx="2865120" cy="0"/>
          </a:xfrm>
          <a:prstGeom prst="line">
            <a:avLst/>
          </a:prstGeom>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86D0E7DE-725B-0DD4-AE62-BBB4D4129AD7}"/>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44</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85800" y="749808"/>
            <a:ext cx="10744200" cy="71323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2650" b="1" i="0" u="none" strike="noStrike" kern="1200" cap="none" spc="0" normalizeH="0" baseline="0" noProof="0">
                <a:ln>
                  <a:noFill/>
                </a:ln>
                <a:solidFill>
                  <a:srgbClr val="24465B"/>
                </a:solidFill>
                <a:effectLst/>
                <a:uLnTx/>
                <a:uFillTx/>
                <a:latin typeface="Aptos Display"/>
                <a:ea typeface="+mn-ea"/>
                <a:cs typeface="+mn-cs"/>
              </a:rPr>
              <a:t>Ο Θωμάς</a:t>
            </a:r>
          </a:p>
        </p:txBody>
      </p:sp>
      <p:sp>
        <p:nvSpPr>
          <p:cNvPr id="5" name="Rounded Rectangle 4"/>
          <p:cNvSpPr/>
          <p:nvPr/>
        </p:nvSpPr>
        <p:spPr>
          <a:xfrm>
            <a:off x="868680" y="1920240"/>
            <a:ext cx="7086600" cy="4251960"/>
          </a:xfrm>
          <a:prstGeom prst="roundRect">
            <a:avLst/>
          </a:prstGeom>
          <a:solidFill>
            <a:srgbClr val="FFFFFF"/>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1188720" y="2267712"/>
            <a:ext cx="6446520" cy="338328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400" b="0" i="0" u="none" strike="noStrike" kern="1200" cap="none" spc="0" normalizeH="0" baseline="0" noProof="0">
                <a:ln>
                  <a:noFill/>
                </a:ln>
                <a:solidFill>
                  <a:srgbClr val="263238"/>
                </a:solidFill>
                <a:effectLst/>
                <a:uLnTx/>
                <a:uFillTx/>
                <a:latin typeface="Aptos"/>
                <a:ea typeface="+mn-ea"/>
                <a:cs typeface="+mn-cs"/>
              </a:rPr>
              <a:t>Οι γονείς του Θωμά έχουν φτιάξει έναν ψηλό φράχτη γύρω από τον κήπο τους. Ο Θωμάς ξέρει πόσο κοντά είναι το δάσος, αλλά δεν μπορεί ούτε να το δει.</a:t>
            </a:r>
          </a:p>
          <a:p>
            <a:pPr marL="0" marR="0" lvl="0" indent="0" algn="l" defTabSz="457200" rtl="0" eaLnBrk="1" fontAlgn="auto" latinLnBrk="0" hangingPunct="1">
              <a:lnSpc>
                <a:spcPct val="100000"/>
              </a:lnSpc>
              <a:spcBef>
                <a:spcPts val="0"/>
              </a:spcBef>
              <a:spcAft>
                <a:spcPts val="200"/>
              </a:spcAft>
              <a:buClrTx/>
              <a:buSzTx/>
              <a:buFontTx/>
              <a:buNone/>
              <a:tabLst/>
              <a:defRPr/>
            </a:pPr>
            <a:endParaRPr kumimoji="0" sz="1400" b="0" i="0" u="none" strike="noStrike" kern="1200" cap="none" spc="0" normalizeH="0" baseline="0" noProof="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400" b="0" i="0" u="none" strike="noStrike" kern="1200" cap="none" spc="0" normalizeH="0" baseline="0" noProof="0">
                <a:ln>
                  <a:noFill/>
                </a:ln>
                <a:solidFill>
                  <a:srgbClr val="263238"/>
                </a:solidFill>
                <a:effectLst/>
                <a:uLnTx/>
                <a:uFillTx/>
                <a:latin typeface="Aptos"/>
                <a:ea typeface="+mn-ea"/>
                <a:cs typeface="+mn-cs"/>
              </a:rPr>
              <a:t>Επίσης, οι γονείς του έχουν συνδέσει ηλεκτρονικά τον φράχτη, έτσι ώστε να δίνει σήμα εάν ο Θωμάς προσπαθήσει να βγει από τον κήπο. Σε περίπτωση που το επιχειρήσει, ο Θωμάς ξέρει ότι οι γονείς του θα τον τιμωρήσουν.</a:t>
            </a:r>
          </a:p>
          <a:p>
            <a:pPr marL="0" marR="0" lvl="0" indent="0" algn="l" defTabSz="457200" rtl="0" eaLnBrk="1" fontAlgn="auto" latinLnBrk="0" hangingPunct="1">
              <a:lnSpc>
                <a:spcPct val="100000"/>
              </a:lnSpc>
              <a:spcBef>
                <a:spcPts val="0"/>
              </a:spcBef>
              <a:spcAft>
                <a:spcPts val="200"/>
              </a:spcAft>
              <a:buClrTx/>
              <a:buSzTx/>
              <a:buFontTx/>
              <a:buNone/>
              <a:tabLst/>
              <a:defRPr/>
            </a:pPr>
            <a:endParaRPr kumimoji="0" sz="1400" b="0" i="0" u="none" strike="noStrike" kern="1200" cap="none" spc="0" normalizeH="0" baseline="0" noProof="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400" b="0" i="0" u="none" strike="noStrike" kern="1200" cap="none" spc="0" normalizeH="0" baseline="0" noProof="0">
                <a:ln>
                  <a:noFill/>
                </a:ln>
                <a:solidFill>
                  <a:srgbClr val="263238"/>
                </a:solidFill>
                <a:effectLst/>
                <a:uLnTx/>
                <a:uFillTx/>
                <a:latin typeface="Aptos"/>
                <a:ea typeface="+mn-ea"/>
                <a:cs typeface="+mn-cs"/>
              </a:rPr>
              <a:t>Ο Θωμάς θα ήθελε πολύ να παίξει στο δάσος αλλά δεν θέλει να διακινδυνεύσει μια πιθανή τιμωρία.</a:t>
            </a:r>
          </a:p>
        </p:txBody>
      </p:sp>
      <p:sp>
        <p:nvSpPr>
          <p:cNvPr id="7" name="Rounded Rectangle 6"/>
          <p:cNvSpPr/>
          <p:nvPr/>
        </p:nvSpPr>
        <p:spPr>
          <a:xfrm>
            <a:off x="8229600" y="1920240"/>
            <a:ext cx="3063240" cy="4251960"/>
          </a:xfrm>
          <a:prstGeom prst="roundRect">
            <a:avLst/>
          </a:prstGeom>
          <a:solidFill>
            <a:srgbClr val="E8D9B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p:cNvSpPr txBox="1"/>
          <p:nvPr/>
        </p:nvSpPr>
        <p:spPr>
          <a:xfrm>
            <a:off x="8595360" y="2395728"/>
            <a:ext cx="2331720" cy="347472"/>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200"/>
              </a:spcAft>
              <a:buClrTx/>
              <a:buSzTx/>
              <a:buFontTx/>
              <a:buNone/>
              <a:tabLst/>
              <a:defRPr/>
            </a:pPr>
            <a:r>
              <a:rPr kumimoji="0" sz="1650" b="1" i="0" u="none" strike="noStrike" kern="1200" cap="none" spc="0" normalizeH="0" baseline="0" noProof="0">
                <a:ln>
                  <a:noFill/>
                </a:ln>
                <a:solidFill>
                  <a:srgbClr val="24465B"/>
                </a:solidFill>
                <a:effectLst/>
                <a:uLnTx/>
                <a:uFillTx/>
                <a:latin typeface="Aptos Display"/>
                <a:ea typeface="+mn-ea"/>
                <a:cs typeface="+mn-cs"/>
              </a:rPr>
              <a:t>Ερώτημα</a:t>
            </a:r>
          </a:p>
        </p:txBody>
      </p:sp>
      <p:sp>
        <p:nvSpPr>
          <p:cNvPr id="9" name="TextBox 8"/>
          <p:cNvSpPr txBox="1"/>
          <p:nvPr/>
        </p:nvSpPr>
        <p:spPr>
          <a:xfrm>
            <a:off x="8558784" y="3154680"/>
            <a:ext cx="2423160" cy="1417320"/>
          </a:xfrm>
          <a:prstGeom prst="rect">
            <a:avLst/>
          </a:prstGeom>
          <a:noFill/>
        </p:spPr>
        <p:txBody>
          <a:bodyPr wrap="square" lIns="27432" tIns="27432" rIns="27432" bIns="27432" anchor="ctr">
            <a:spAutoFit/>
          </a:bodyPr>
          <a:lstStyle/>
          <a:p>
            <a:pPr marL="0" marR="0" lvl="0" indent="0" algn="ctr" defTabSz="457200" rtl="0" eaLnBrk="1" fontAlgn="auto" latinLnBrk="0" hangingPunct="1">
              <a:lnSpc>
                <a:spcPct val="100000"/>
              </a:lnSpc>
              <a:spcBef>
                <a:spcPts val="0"/>
              </a:spcBef>
              <a:spcAft>
                <a:spcPts val="200"/>
              </a:spcAft>
              <a:buClrTx/>
              <a:buSzTx/>
              <a:buFontTx/>
              <a:buNone/>
              <a:tabLst/>
              <a:defRPr/>
            </a:pPr>
            <a:r>
              <a:rPr kumimoji="0" sz="1600" b="1" i="0" u="none" strike="noStrike" kern="1200" cap="none" spc="0" normalizeH="0" baseline="0" noProof="0">
                <a:ln>
                  <a:noFill/>
                </a:ln>
                <a:solidFill>
                  <a:srgbClr val="24465B"/>
                </a:solidFill>
                <a:effectLst/>
                <a:uLnTx/>
                <a:uFillTx/>
                <a:latin typeface="Aptos Display"/>
                <a:ea typeface="+mn-ea"/>
                <a:cs typeface="+mn-cs"/>
              </a:rPr>
              <a:t>Τι είναι αυτό που εμποδίζει πραγματικά τον Θωμά από το να πάει στο δάσος;</a:t>
            </a:r>
          </a:p>
        </p:txBody>
      </p:sp>
      <p:pic>
        <p:nvPicPr>
          <p:cNvPr id="10" name="Picture 9" descr="image13.jpeg"/>
          <p:cNvPicPr>
            <a:picLocks noChangeAspect="1"/>
          </p:cNvPicPr>
          <p:nvPr/>
        </p:nvPicPr>
        <p:blipFill>
          <a:blip r:embed="rId2"/>
          <a:stretch>
            <a:fillRect/>
          </a:stretch>
        </p:blipFill>
        <p:spPr>
          <a:xfrm>
            <a:off x="9217152" y="4919472"/>
            <a:ext cx="1143000" cy="642221"/>
          </a:xfrm>
          <a:prstGeom prst="rect">
            <a:avLst/>
          </a:prstGeom>
        </p:spPr>
      </p:pic>
      <p:sp>
        <p:nvSpPr>
          <p:cNvPr id="11" name="Rectangle 10"/>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530352" y="6537960"/>
            <a:ext cx="530352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750" b="1" i="0" u="none" strike="noStrike" kern="1200" cap="none" spc="0" normalizeH="0" baseline="0" noProof="0">
                <a:ln>
                  <a:noFill/>
                </a:ln>
                <a:solidFill>
                  <a:srgbClr val="6C7A82"/>
                </a:solidFill>
                <a:effectLst/>
                <a:uLnTx/>
                <a:uFillTx/>
                <a:latin typeface="Aptos"/>
                <a:ea typeface="+mn-ea"/>
                <a:cs typeface="+mn-cs"/>
              </a:rPr>
              <a:t>ΗΘΙΚΗ • Δ΄ ΔΗΜΟΤΙΚΟΥ • ΘΕΜΑΤΙΚΗ ΕΝΟΤΗΤΑ 5</a:t>
            </a:r>
          </a:p>
        </p:txBody>
      </p:sp>
      <p:sp>
        <p:nvSpPr>
          <p:cNvPr id="4" name="TextBox 3">
            <a:extLst>
              <a:ext uri="{FF2B5EF4-FFF2-40B4-BE49-F238E27FC236}">
                <a16:creationId xmlns:a16="http://schemas.microsoft.com/office/drawing/2014/main" id="{703F8582-A5F3-DEC1-6E04-CFE625244F61}"/>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45</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85800" y="749808"/>
            <a:ext cx="10744200" cy="71323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2650" b="1" i="0" u="none" strike="noStrike" kern="1200" cap="none" spc="0" normalizeH="0" baseline="0" noProof="0">
                <a:ln>
                  <a:noFill/>
                </a:ln>
                <a:solidFill>
                  <a:srgbClr val="24465B"/>
                </a:solidFill>
                <a:effectLst/>
                <a:uLnTx/>
                <a:uFillTx/>
                <a:latin typeface="Aptos Display"/>
                <a:ea typeface="+mn-ea"/>
                <a:cs typeface="+mn-cs"/>
              </a:rPr>
              <a:t>Ο Φίλιππος</a:t>
            </a:r>
          </a:p>
        </p:txBody>
      </p:sp>
      <p:sp>
        <p:nvSpPr>
          <p:cNvPr id="5" name="Rounded Rectangle 4"/>
          <p:cNvSpPr/>
          <p:nvPr/>
        </p:nvSpPr>
        <p:spPr>
          <a:xfrm>
            <a:off x="868680" y="1920240"/>
            <a:ext cx="7086600" cy="4251960"/>
          </a:xfrm>
          <a:prstGeom prst="roundRect">
            <a:avLst/>
          </a:prstGeom>
          <a:solidFill>
            <a:srgbClr val="E5EC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1188720" y="2331720"/>
            <a:ext cx="6446520" cy="315468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450" b="0" i="0" u="none" strike="noStrike" kern="1200" cap="none" spc="0" normalizeH="0" baseline="0" noProof="0">
                <a:ln>
                  <a:noFill/>
                </a:ln>
                <a:solidFill>
                  <a:srgbClr val="263238"/>
                </a:solidFill>
                <a:effectLst/>
                <a:uLnTx/>
                <a:uFillTx/>
                <a:latin typeface="Aptos"/>
                <a:ea typeface="+mn-ea"/>
                <a:cs typeface="+mn-cs"/>
              </a:rPr>
              <a:t>Οι γονείς του Φίλιππου απολαμβάνουν τη θέα του δάσους και γι’ αυτό δεν έχουν φράχτη στον κήπο τους. Διηγούνται όμως στον Φίλιππο φριχτές ιστορίες για τέρατα στο δάσος, μπαμπούλες και απαγωγές παιδιών.</a:t>
            </a:r>
          </a:p>
          <a:p>
            <a:pPr marL="0" marR="0" lvl="0" indent="0" algn="l" defTabSz="457200" rtl="0" eaLnBrk="1" fontAlgn="auto" latinLnBrk="0" hangingPunct="1">
              <a:lnSpc>
                <a:spcPct val="100000"/>
              </a:lnSpc>
              <a:spcBef>
                <a:spcPts val="0"/>
              </a:spcBef>
              <a:spcAft>
                <a:spcPts val="200"/>
              </a:spcAft>
              <a:buClrTx/>
              <a:buSzTx/>
              <a:buFontTx/>
              <a:buNone/>
              <a:tabLst/>
              <a:defRPr/>
            </a:pPr>
            <a:endParaRPr kumimoji="0" sz="1450" b="0" i="0" u="none" strike="noStrike" kern="1200" cap="none" spc="0" normalizeH="0" baseline="0" noProof="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450" b="0" i="0" u="none" strike="noStrike" kern="1200" cap="none" spc="0" normalizeH="0" baseline="0" noProof="0">
                <a:ln>
                  <a:noFill/>
                </a:ln>
                <a:solidFill>
                  <a:srgbClr val="263238"/>
                </a:solidFill>
                <a:effectLst/>
                <a:uLnTx/>
                <a:uFillTx/>
                <a:latin typeface="Aptos"/>
                <a:ea typeface="+mn-ea"/>
                <a:cs typeface="+mn-cs"/>
              </a:rPr>
              <a:t>Ο Φίλιππος θα ήθελε πολύ να παίζει στο δάσος και θα μπορούσε να το κάνει χωρίς να το μάθουν ποτέ οι γονείς τους. Ποτέ όμως δεν πηγαίνει εκεί.</a:t>
            </a:r>
          </a:p>
        </p:txBody>
      </p:sp>
      <p:sp>
        <p:nvSpPr>
          <p:cNvPr id="7" name="Rounded Rectangle 6"/>
          <p:cNvSpPr/>
          <p:nvPr/>
        </p:nvSpPr>
        <p:spPr>
          <a:xfrm>
            <a:off x="8229600" y="1920240"/>
            <a:ext cx="3063240" cy="4251960"/>
          </a:xfrm>
          <a:prstGeom prst="roundRect">
            <a:avLst/>
          </a:prstGeom>
          <a:solidFill>
            <a:srgbClr val="DCE5D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p:cNvSpPr txBox="1"/>
          <p:nvPr/>
        </p:nvSpPr>
        <p:spPr>
          <a:xfrm>
            <a:off x="8595360" y="2395728"/>
            <a:ext cx="2331720" cy="347472"/>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200"/>
              </a:spcAft>
              <a:buClrTx/>
              <a:buSzTx/>
              <a:buFontTx/>
              <a:buNone/>
              <a:tabLst/>
              <a:defRPr/>
            </a:pPr>
            <a:r>
              <a:rPr kumimoji="0" sz="1650" b="1" i="0" u="none" strike="noStrike" kern="1200" cap="none" spc="0" normalizeH="0" baseline="0" noProof="0">
                <a:ln>
                  <a:noFill/>
                </a:ln>
                <a:solidFill>
                  <a:srgbClr val="24465B"/>
                </a:solidFill>
                <a:effectLst/>
                <a:uLnTx/>
                <a:uFillTx/>
                <a:latin typeface="Aptos Display"/>
                <a:ea typeface="+mn-ea"/>
                <a:cs typeface="+mn-cs"/>
              </a:rPr>
              <a:t>Ερώτημα</a:t>
            </a:r>
          </a:p>
        </p:txBody>
      </p:sp>
      <p:sp>
        <p:nvSpPr>
          <p:cNvPr id="9" name="TextBox 8"/>
          <p:cNvSpPr txBox="1"/>
          <p:nvPr/>
        </p:nvSpPr>
        <p:spPr>
          <a:xfrm>
            <a:off x="8558784" y="3154680"/>
            <a:ext cx="2423160" cy="1417320"/>
          </a:xfrm>
          <a:prstGeom prst="rect">
            <a:avLst/>
          </a:prstGeom>
          <a:noFill/>
        </p:spPr>
        <p:txBody>
          <a:bodyPr wrap="square" lIns="27432" tIns="27432" rIns="27432" bIns="27432" anchor="ctr">
            <a:spAutoFit/>
          </a:bodyPr>
          <a:lstStyle/>
          <a:p>
            <a:pPr marL="0" marR="0" lvl="0" indent="0" algn="ctr" defTabSz="457200" rtl="0" eaLnBrk="1" fontAlgn="auto" latinLnBrk="0" hangingPunct="1">
              <a:lnSpc>
                <a:spcPct val="100000"/>
              </a:lnSpc>
              <a:spcBef>
                <a:spcPts val="0"/>
              </a:spcBef>
              <a:spcAft>
                <a:spcPts val="200"/>
              </a:spcAft>
              <a:buClrTx/>
              <a:buSzTx/>
              <a:buFontTx/>
              <a:buNone/>
              <a:tabLst/>
              <a:defRPr/>
            </a:pPr>
            <a:r>
              <a:rPr kumimoji="0" sz="1600" b="1" i="0" u="none" strike="noStrike" kern="1200" cap="none" spc="0" normalizeH="0" baseline="0" noProof="0">
                <a:ln>
                  <a:noFill/>
                </a:ln>
                <a:solidFill>
                  <a:srgbClr val="24465B"/>
                </a:solidFill>
                <a:effectLst/>
                <a:uLnTx/>
                <a:uFillTx/>
                <a:latin typeface="Aptos Display"/>
                <a:ea typeface="+mn-ea"/>
                <a:cs typeface="+mn-cs"/>
              </a:rPr>
              <a:t>Τι είναι αυτό που εμποδίζει πραγματικά τον Φίλιππο από το να πάει στο δάσος;</a:t>
            </a:r>
          </a:p>
        </p:txBody>
      </p:sp>
      <p:pic>
        <p:nvPicPr>
          <p:cNvPr id="10" name="Picture 9" descr="image13.jpeg"/>
          <p:cNvPicPr>
            <a:picLocks noChangeAspect="1"/>
          </p:cNvPicPr>
          <p:nvPr/>
        </p:nvPicPr>
        <p:blipFill>
          <a:blip r:embed="rId2"/>
          <a:stretch>
            <a:fillRect/>
          </a:stretch>
        </p:blipFill>
        <p:spPr>
          <a:xfrm>
            <a:off x="9217152" y="4919472"/>
            <a:ext cx="1143000" cy="642221"/>
          </a:xfrm>
          <a:prstGeom prst="rect">
            <a:avLst/>
          </a:prstGeom>
        </p:spPr>
      </p:pic>
      <p:sp>
        <p:nvSpPr>
          <p:cNvPr id="11" name="Rectangle 10"/>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530352" y="6537960"/>
            <a:ext cx="530352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750" b="1" i="0" u="none" strike="noStrike" kern="1200" cap="none" spc="0" normalizeH="0" baseline="0" noProof="0">
                <a:ln>
                  <a:noFill/>
                </a:ln>
                <a:solidFill>
                  <a:srgbClr val="6C7A82"/>
                </a:solidFill>
                <a:effectLst/>
                <a:uLnTx/>
                <a:uFillTx/>
                <a:latin typeface="Aptos"/>
                <a:ea typeface="+mn-ea"/>
                <a:cs typeface="+mn-cs"/>
              </a:rPr>
              <a:t>ΗΘΙΚΗ • Δ΄ ΔΗΜΟΤΙΚΟΥ • ΘΕΜΑΤΙΚΗ ΕΝΟΤΗΤΑ 5</a:t>
            </a:r>
          </a:p>
        </p:txBody>
      </p:sp>
      <p:sp>
        <p:nvSpPr>
          <p:cNvPr id="4" name="TextBox 3">
            <a:extLst>
              <a:ext uri="{FF2B5EF4-FFF2-40B4-BE49-F238E27FC236}">
                <a16:creationId xmlns:a16="http://schemas.microsoft.com/office/drawing/2014/main" id="{C3323474-4ED1-0068-5C3F-7B26E747B4E7}"/>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46</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85800" y="749808"/>
            <a:ext cx="10744200" cy="71323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2650" b="1" i="0" u="none" strike="noStrike" kern="1200" cap="none" spc="0" normalizeH="0" baseline="0" noProof="0">
                <a:ln>
                  <a:noFill/>
                </a:ln>
                <a:solidFill>
                  <a:srgbClr val="24465B"/>
                </a:solidFill>
                <a:effectLst/>
                <a:uLnTx/>
                <a:uFillTx/>
                <a:latin typeface="Aptos Display"/>
                <a:ea typeface="+mn-ea"/>
                <a:cs typeface="+mn-cs"/>
              </a:rPr>
              <a:t>Ο Μάνος</a:t>
            </a:r>
          </a:p>
        </p:txBody>
      </p:sp>
      <p:sp>
        <p:nvSpPr>
          <p:cNvPr id="5" name="Rounded Rectangle 4"/>
          <p:cNvSpPr/>
          <p:nvPr/>
        </p:nvSpPr>
        <p:spPr>
          <a:xfrm>
            <a:off x="868680" y="1920240"/>
            <a:ext cx="7086600" cy="4251960"/>
          </a:xfrm>
          <a:prstGeom prst="roundRect">
            <a:avLst/>
          </a:prstGeom>
          <a:solidFill>
            <a:srgbClr val="E8D9B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1188720" y="2267712"/>
            <a:ext cx="6446520" cy="338328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400" b="0" i="0" u="none" strike="noStrike" kern="1200" cap="none" spc="0" normalizeH="0" baseline="0" noProof="0">
                <a:ln>
                  <a:noFill/>
                </a:ln>
                <a:solidFill>
                  <a:srgbClr val="263238"/>
                </a:solidFill>
                <a:effectLst/>
                <a:uLnTx/>
                <a:uFillTx/>
                <a:latin typeface="Aptos"/>
                <a:ea typeface="+mn-ea"/>
                <a:cs typeface="+mn-cs"/>
              </a:rPr>
              <a:t>Οι γονείς του Μάνου δεν έχουν φράχτη στον κήπο τους αλλά ο Μάνος δεν έχει προσέξει ποτέ ότι υπάρχει δάσος. Δεν του αρέσουν οι δραστηριότητες, περνά όλη τη μέρα του τρώγοντας και παίζοντας παιχνίδια στον υπολογιστή ή παρακολουθώντας ταινίες.</a:t>
            </a:r>
          </a:p>
          <a:p>
            <a:pPr marL="0" marR="0" lvl="0" indent="0" algn="l" defTabSz="457200" rtl="0" eaLnBrk="1" fontAlgn="auto" latinLnBrk="0" hangingPunct="1">
              <a:lnSpc>
                <a:spcPct val="100000"/>
              </a:lnSpc>
              <a:spcBef>
                <a:spcPts val="0"/>
              </a:spcBef>
              <a:spcAft>
                <a:spcPts val="200"/>
              </a:spcAft>
              <a:buClrTx/>
              <a:buSzTx/>
              <a:buFontTx/>
              <a:buNone/>
              <a:tabLst/>
              <a:defRPr/>
            </a:pPr>
            <a:endParaRPr kumimoji="0" sz="1400" b="0" i="0" u="none" strike="noStrike" kern="1200" cap="none" spc="0" normalizeH="0" baseline="0" noProof="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200"/>
              </a:spcAft>
              <a:buClrTx/>
              <a:buSzTx/>
              <a:buFontTx/>
              <a:buNone/>
              <a:tabLst/>
              <a:defRPr/>
            </a:pPr>
            <a:r>
              <a:rPr kumimoji="0" sz="1400" b="0" i="0" u="none" strike="noStrike" kern="1200" cap="none" spc="0" normalizeH="0" baseline="0" noProof="0">
                <a:ln>
                  <a:noFill/>
                </a:ln>
                <a:solidFill>
                  <a:srgbClr val="263238"/>
                </a:solidFill>
                <a:effectLst/>
                <a:uLnTx/>
                <a:uFillTx/>
                <a:latin typeface="Aptos"/>
                <a:ea typeface="+mn-ea"/>
                <a:cs typeface="+mn-cs"/>
              </a:rPr>
              <a:t>Οι γονείς του θα χαίρονταν αν ο Μάνος πήγαινε να παίξει στο δάσος αν και θα το θεωρούσαν παράξενο, αφού και οι ίδιοι δε βγαίνουν πολύ. Ο Μάνος δεν έχει σκεφτεί ποτέ να πάει να παίξει στο δάσος.</a:t>
            </a:r>
          </a:p>
        </p:txBody>
      </p:sp>
      <p:sp>
        <p:nvSpPr>
          <p:cNvPr id="7" name="Rounded Rectangle 6"/>
          <p:cNvSpPr/>
          <p:nvPr/>
        </p:nvSpPr>
        <p:spPr>
          <a:xfrm>
            <a:off x="8229600" y="1920240"/>
            <a:ext cx="3063240" cy="4251960"/>
          </a:xfrm>
          <a:prstGeom prst="roundRect">
            <a:avLst/>
          </a:prstGeom>
          <a:solidFill>
            <a:srgbClr val="E8E2E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p:cNvSpPr txBox="1"/>
          <p:nvPr/>
        </p:nvSpPr>
        <p:spPr>
          <a:xfrm>
            <a:off x="8595360" y="2395728"/>
            <a:ext cx="2331720" cy="347472"/>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200"/>
              </a:spcAft>
              <a:buClrTx/>
              <a:buSzTx/>
              <a:buFontTx/>
              <a:buNone/>
              <a:tabLst/>
              <a:defRPr/>
            </a:pPr>
            <a:r>
              <a:rPr kumimoji="0" sz="1650" b="1" i="0" u="none" strike="noStrike" kern="1200" cap="none" spc="0" normalizeH="0" baseline="0" noProof="0">
                <a:ln>
                  <a:noFill/>
                </a:ln>
                <a:solidFill>
                  <a:srgbClr val="24465B"/>
                </a:solidFill>
                <a:effectLst/>
                <a:uLnTx/>
                <a:uFillTx/>
                <a:latin typeface="Aptos Display"/>
                <a:ea typeface="+mn-ea"/>
                <a:cs typeface="+mn-cs"/>
              </a:rPr>
              <a:t>Ερώτημα</a:t>
            </a:r>
          </a:p>
        </p:txBody>
      </p:sp>
      <p:sp>
        <p:nvSpPr>
          <p:cNvPr id="9" name="TextBox 8"/>
          <p:cNvSpPr txBox="1"/>
          <p:nvPr/>
        </p:nvSpPr>
        <p:spPr>
          <a:xfrm>
            <a:off x="8558784" y="3154680"/>
            <a:ext cx="2423160" cy="1417320"/>
          </a:xfrm>
          <a:prstGeom prst="rect">
            <a:avLst/>
          </a:prstGeom>
          <a:noFill/>
        </p:spPr>
        <p:txBody>
          <a:bodyPr wrap="square" lIns="27432" tIns="27432" rIns="27432" bIns="27432" anchor="ctr">
            <a:spAutoFit/>
          </a:bodyPr>
          <a:lstStyle/>
          <a:p>
            <a:pPr marL="0" marR="0" lvl="0" indent="0" algn="ctr" defTabSz="457200" rtl="0" eaLnBrk="1" fontAlgn="auto" latinLnBrk="0" hangingPunct="1">
              <a:lnSpc>
                <a:spcPct val="100000"/>
              </a:lnSpc>
              <a:spcBef>
                <a:spcPts val="0"/>
              </a:spcBef>
              <a:spcAft>
                <a:spcPts val="200"/>
              </a:spcAft>
              <a:buClrTx/>
              <a:buSzTx/>
              <a:buFontTx/>
              <a:buNone/>
              <a:tabLst/>
              <a:defRPr/>
            </a:pPr>
            <a:r>
              <a:rPr kumimoji="0" sz="1600" b="1" i="0" u="none" strike="noStrike" kern="1200" cap="none" spc="0" normalizeH="0" baseline="0" noProof="0">
                <a:ln>
                  <a:noFill/>
                </a:ln>
                <a:solidFill>
                  <a:srgbClr val="24465B"/>
                </a:solidFill>
                <a:effectLst/>
                <a:uLnTx/>
                <a:uFillTx/>
                <a:latin typeface="Aptos Display"/>
                <a:ea typeface="+mn-ea"/>
                <a:cs typeface="+mn-cs"/>
              </a:rPr>
              <a:t>Τι είναι αυτό που εμποδίζει πραγματικά τον Μάνο από το να πάει στο δάσος;</a:t>
            </a:r>
          </a:p>
        </p:txBody>
      </p:sp>
      <p:pic>
        <p:nvPicPr>
          <p:cNvPr id="10" name="Picture 9" descr="image13.jpeg"/>
          <p:cNvPicPr>
            <a:picLocks noChangeAspect="1"/>
          </p:cNvPicPr>
          <p:nvPr/>
        </p:nvPicPr>
        <p:blipFill>
          <a:blip r:embed="rId2"/>
          <a:stretch>
            <a:fillRect/>
          </a:stretch>
        </p:blipFill>
        <p:spPr>
          <a:xfrm>
            <a:off x="9217152" y="4919472"/>
            <a:ext cx="1143000" cy="642221"/>
          </a:xfrm>
          <a:prstGeom prst="rect">
            <a:avLst/>
          </a:prstGeom>
        </p:spPr>
      </p:pic>
      <p:sp>
        <p:nvSpPr>
          <p:cNvPr id="11" name="Rectangle 10"/>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530352" y="6537960"/>
            <a:ext cx="530352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750" b="1" i="0" u="none" strike="noStrike" kern="1200" cap="none" spc="0" normalizeH="0" baseline="0" noProof="0">
                <a:ln>
                  <a:noFill/>
                </a:ln>
                <a:solidFill>
                  <a:srgbClr val="6C7A82"/>
                </a:solidFill>
                <a:effectLst/>
                <a:uLnTx/>
                <a:uFillTx/>
                <a:latin typeface="Aptos"/>
                <a:ea typeface="+mn-ea"/>
                <a:cs typeface="+mn-cs"/>
              </a:rPr>
              <a:t>ΗΘΙΚΗ • Δ΄ ΔΗΜΟΤΙΚΟΥ • ΘΕΜΑΤΙΚΗ ΕΝΟΤΗΤΑ 5</a:t>
            </a:r>
          </a:p>
        </p:txBody>
      </p:sp>
      <p:sp>
        <p:nvSpPr>
          <p:cNvPr id="4" name="TextBox 3">
            <a:extLst>
              <a:ext uri="{FF2B5EF4-FFF2-40B4-BE49-F238E27FC236}">
                <a16:creationId xmlns:a16="http://schemas.microsoft.com/office/drawing/2014/main" id="{7A3C3BF1-721D-AC0A-9F1F-270A021B570E}"/>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47</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85800" y="384048"/>
            <a:ext cx="6583680" cy="25603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950" b="1" i="0" u="none" strike="noStrike" kern="1200" cap="none" spc="0" normalizeH="0" baseline="0" noProof="0">
                <a:ln>
                  <a:noFill/>
                </a:ln>
                <a:solidFill>
                  <a:srgbClr val="D7B06B"/>
                </a:solidFill>
                <a:effectLst/>
                <a:uLnTx/>
                <a:uFillTx/>
                <a:latin typeface="Aptos"/>
                <a:ea typeface="+mn-ea"/>
                <a:cs typeface="+mn-cs"/>
              </a:rPr>
              <a:t>ΔΙΕΡΕΎΝΗΣΗ</a:t>
            </a:r>
          </a:p>
        </p:txBody>
      </p:sp>
      <p:sp>
        <p:nvSpPr>
          <p:cNvPr id="3" name="TextBox 2"/>
          <p:cNvSpPr txBox="1"/>
          <p:nvPr/>
        </p:nvSpPr>
        <p:spPr>
          <a:xfrm>
            <a:off x="685800" y="749808"/>
            <a:ext cx="10744200" cy="71323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2650" b="1" i="0" u="none" strike="noStrike" kern="1200" cap="none" spc="0" normalizeH="0" baseline="0" noProof="0">
                <a:ln>
                  <a:noFill/>
                </a:ln>
                <a:solidFill>
                  <a:srgbClr val="24465B"/>
                </a:solidFill>
                <a:effectLst/>
                <a:uLnTx/>
                <a:uFillTx/>
                <a:latin typeface="Aptos Display"/>
                <a:ea typeface="+mn-ea"/>
                <a:cs typeface="+mn-cs"/>
              </a:rPr>
              <a:t>Ποιος είναι περισσότερο ελεύθερος;</a:t>
            </a:r>
          </a:p>
        </p:txBody>
      </p:sp>
      <p:sp>
        <p:nvSpPr>
          <p:cNvPr id="5" name="Rounded Rectangle 4"/>
          <p:cNvSpPr/>
          <p:nvPr/>
        </p:nvSpPr>
        <p:spPr>
          <a:xfrm>
            <a:off x="731520" y="1965960"/>
            <a:ext cx="3474720" cy="2377440"/>
          </a:xfrm>
          <a:prstGeom prst="roundRect">
            <a:avLst/>
          </a:prstGeom>
          <a:solidFill>
            <a:srgbClr val="E8D9BA"/>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5"/>
          <p:cNvSpPr/>
          <p:nvPr/>
        </p:nvSpPr>
        <p:spPr>
          <a:xfrm>
            <a:off x="896112" y="2130552"/>
            <a:ext cx="73152" cy="365760"/>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1097280" y="2112264"/>
            <a:ext cx="2944368" cy="41148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700" b="1" i="0" u="none" strike="noStrike" kern="1200" cap="none" spc="0" normalizeH="0" baseline="0" noProof="0">
                <a:ln>
                  <a:noFill/>
                </a:ln>
                <a:solidFill>
                  <a:srgbClr val="24465B"/>
                </a:solidFill>
                <a:effectLst/>
                <a:uLnTx/>
                <a:uFillTx/>
                <a:latin typeface="Aptos Display"/>
                <a:ea typeface="+mn-ea"/>
                <a:cs typeface="+mn-cs"/>
              </a:rPr>
              <a:t>Θωμάς</a:t>
            </a:r>
          </a:p>
        </p:txBody>
      </p:sp>
      <p:sp>
        <p:nvSpPr>
          <p:cNvPr id="8" name="TextBox 7"/>
          <p:cNvSpPr txBox="1"/>
          <p:nvPr/>
        </p:nvSpPr>
        <p:spPr>
          <a:xfrm>
            <a:off x="950976" y="2624328"/>
            <a:ext cx="3035808" cy="155448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300" b="0" i="0" u="none" strike="noStrike" kern="1200" cap="none" spc="0" normalizeH="0" baseline="0" noProof="0">
                <a:ln>
                  <a:noFill/>
                </a:ln>
                <a:solidFill>
                  <a:srgbClr val="263238"/>
                </a:solidFill>
                <a:effectLst/>
                <a:uLnTx/>
                <a:uFillTx/>
                <a:latin typeface="Aptos"/>
                <a:ea typeface="+mn-ea"/>
                <a:cs typeface="+mn-cs"/>
              </a:rPr>
              <a:t>Υπάρχει φράχτης, ηλεκτρονικό σήμα και πιθανή τιμωρία.</a:t>
            </a:r>
          </a:p>
        </p:txBody>
      </p:sp>
      <p:sp>
        <p:nvSpPr>
          <p:cNvPr id="9" name="Rounded Rectangle 8"/>
          <p:cNvSpPr/>
          <p:nvPr/>
        </p:nvSpPr>
        <p:spPr>
          <a:xfrm>
            <a:off x="4361688" y="1965960"/>
            <a:ext cx="3474720" cy="2377440"/>
          </a:xfrm>
          <a:prstGeom prst="roundRect">
            <a:avLst/>
          </a:prstGeom>
          <a:solidFill>
            <a:srgbClr val="E5ECEE"/>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p:cNvSpPr/>
          <p:nvPr/>
        </p:nvSpPr>
        <p:spPr>
          <a:xfrm>
            <a:off x="4526279" y="2130552"/>
            <a:ext cx="73152" cy="365760"/>
          </a:xfrm>
          <a:prstGeom prst="rect">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4727448" y="2112264"/>
            <a:ext cx="2944368" cy="41148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700" b="1" i="0" u="none" strike="noStrike" kern="1200" cap="none" spc="0" normalizeH="0" baseline="0" noProof="0">
                <a:ln>
                  <a:noFill/>
                </a:ln>
                <a:solidFill>
                  <a:srgbClr val="24465B"/>
                </a:solidFill>
                <a:effectLst/>
                <a:uLnTx/>
                <a:uFillTx/>
                <a:latin typeface="Aptos Display"/>
                <a:ea typeface="+mn-ea"/>
                <a:cs typeface="+mn-cs"/>
              </a:rPr>
              <a:t>Φίλιππος</a:t>
            </a:r>
          </a:p>
        </p:txBody>
      </p:sp>
      <p:sp>
        <p:nvSpPr>
          <p:cNvPr id="12" name="TextBox 11"/>
          <p:cNvSpPr txBox="1"/>
          <p:nvPr/>
        </p:nvSpPr>
        <p:spPr>
          <a:xfrm>
            <a:off x="4581144" y="2624328"/>
            <a:ext cx="3035808" cy="155448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270" b="0" i="0" u="none" strike="noStrike" kern="1200" cap="none" spc="0" normalizeH="0" baseline="0" noProof="0">
                <a:ln>
                  <a:noFill/>
                </a:ln>
                <a:solidFill>
                  <a:srgbClr val="263238"/>
                </a:solidFill>
                <a:effectLst/>
                <a:uLnTx/>
                <a:uFillTx/>
                <a:latin typeface="Aptos"/>
                <a:ea typeface="+mn-ea"/>
                <a:cs typeface="+mn-cs"/>
              </a:rPr>
              <a:t>Δεν υπάρχει φράχτης, αλλά υπάρχει φόβος που δημιουργήθηκε από τις ιστορίες των γονιών.</a:t>
            </a:r>
          </a:p>
        </p:txBody>
      </p:sp>
      <p:sp>
        <p:nvSpPr>
          <p:cNvPr id="13" name="Rounded Rectangle 12"/>
          <p:cNvSpPr/>
          <p:nvPr/>
        </p:nvSpPr>
        <p:spPr>
          <a:xfrm>
            <a:off x="7991856" y="1965960"/>
            <a:ext cx="3474720" cy="2377440"/>
          </a:xfrm>
          <a:prstGeom prst="roundRect">
            <a:avLst/>
          </a:prstGeom>
          <a:solidFill>
            <a:srgbClr val="DCE5DE"/>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8156448" y="2130552"/>
            <a:ext cx="73152" cy="365760"/>
          </a:xfrm>
          <a:prstGeom prst="rect">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TextBox 14"/>
          <p:cNvSpPr txBox="1"/>
          <p:nvPr/>
        </p:nvSpPr>
        <p:spPr>
          <a:xfrm>
            <a:off x="8357616" y="2112264"/>
            <a:ext cx="2944368" cy="41148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700" b="1" i="0" u="none" strike="noStrike" kern="1200" cap="none" spc="0" normalizeH="0" baseline="0" noProof="0">
                <a:ln>
                  <a:noFill/>
                </a:ln>
                <a:solidFill>
                  <a:srgbClr val="24465B"/>
                </a:solidFill>
                <a:effectLst/>
                <a:uLnTx/>
                <a:uFillTx/>
                <a:latin typeface="Aptos Display"/>
                <a:ea typeface="+mn-ea"/>
                <a:cs typeface="+mn-cs"/>
              </a:rPr>
              <a:t>Μάνος</a:t>
            </a:r>
          </a:p>
        </p:txBody>
      </p:sp>
      <p:sp>
        <p:nvSpPr>
          <p:cNvPr id="16" name="TextBox 15"/>
          <p:cNvSpPr txBox="1"/>
          <p:nvPr/>
        </p:nvSpPr>
        <p:spPr>
          <a:xfrm>
            <a:off x="8211312" y="2624328"/>
            <a:ext cx="3035808" cy="64171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270" b="0" i="0" u="none" strike="noStrike" kern="1200" cap="none" spc="0" normalizeH="0" baseline="0" noProof="0" dirty="0" err="1">
                <a:ln>
                  <a:noFill/>
                </a:ln>
                <a:solidFill>
                  <a:srgbClr val="263238"/>
                </a:solidFill>
                <a:effectLst/>
                <a:uLnTx/>
                <a:uFillTx/>
                <a:latin typeface="Aptos"/>
                <a:ea typeface="+mn-ea"/>
                <a:cs typeface="+mn-cs"/>
              </a:rPr>
              <a:t>Δεν</a:t>
            </a:r>
            <a:r>
              <a:rPr kumimoji="0" sz="1270" b="0" i="0" u="none" strike="noStrike" kern="1200" cap="none" spc="0" normalizeH="0" baseline="0" noProof="0" dirty="0">
                <a:ln>
                  <a:noFill/>
                </a:ln>
                <a:solidFill>
                  <a:srgbClr val="263238"/>
                </a:solidFill>
                <a:effectLst/>
                <a:uLnTx/>
                <a:uFillTx/>
                <a:latin typeface="Aptos"/>
                <a:ea typeface="+mn-ea"/>
                <a:cs typeface="+mn-cs"/>
              </a:rPr>
              <a:t> υπ</a:t>
            </a:r>
            <a:r>
              <a:rPr kumimoji="0" sz="1270" b="0" i="0" u="none" strike="noStrike" kern="1200" cap="none" spc="0" normalizeH="0" baseline="0" noProof="0" dirty="0" err="1">
                <a:ln>
                  <a:noFill/>
                </a:ln>
                <a:solidFill>
                  <a:srgbClr val="263238"/>
                </a:solidFill>
                <a:effectLst/>
                <a:uLnTx/>
                <a:uFillTx/>
                <a:latin typeface="Aptos"/>
                <a:ea typeface="+mn-ea"/>
                <a:cs typeface="+mn-cs"/>
              </a:rPr>
              <a:t>άρχει</a:t>
            </a:r>
            <a:r>
              <a:rPr kumimoji="0" sz="1270" b="0" i="0" u="none" strike="noStrike" kern="1200" cap="none" spc="0" normalizeH="0" baseline="0" noProof="0" dirty="0">
                <a:ln>
                  <a:noFill/>
                </a:ln>
                <a:solidFill>
                  <a:srgbClr val="263238"/>
                </a:solidFill>
                <a:effectLst/>
                <a:uLnTx/>
                <a:uFillTx/>
                <a:latin typeface="Aptos"/>
                <a:ea typeface="+mn-ea"/>
                <a:cs typeface="+mn-cs"/>
              </a:rPr>
              <a:t> απα</a:t>
            </a:r>
            <a:r>
              <a:rPr kumimoji="0" sz="1270" b="0" i="0" u="none" strike="noStrike" kern="1200" cap="none" spc="0" normalizeH="0" baseline="0" noProof="0" dirty="0" err="1">
                <a:ln>
                  <a:noFill/>
                </a:ln>
                <a:solidFill>
                  <a:srgbClr val="263238"/>
                </a:solidFill>
                <a:effectLst/>
                <a:uLnTx/>
                <a:uFillTx/>
                <a:latin typeface="Aptos"/>
                <a:ea typeface="+mn-ea"/>
                <a:cs typeface="+mn-cs"/>
              </a:rPr>
              <a:t>γόρευση</a:t>
            </a:r>
            <a:r>
              <a:rPr kumimoji="0" lang="el-GR" sz="1270" b="0" i="0" u="none" strike="noStrike" kern="1200" cap="none" spc="0" normalizeH="0" baseline="0" noProof="0" dirty="0">
                <a:ln>
                  <a:noFill/>
                </a:ln>
                <a:solidFill>
                  <a:srgbClr val="263238"/>
                </a:solidFill>
                <a:effectLst/>
                <a:uLnTx/>
                <a:uFillTx/>
                <a:latin typeface="Aptos"/>
                <a:ea typeface="+mn-ea"/>
                <a:cs typeface="+mn-cs"/>
              </a:rPr>
              <a:t>,</a:t>
            </a:r>
            <a:r>
              <a:rPr kumimoji="0" sz="1270" b="0" i="0" u="none" strike="noStrike" kern="1200" cap="none" spc="0" normalizeH="0" baseline="0" noProof="0" dirty="0">
                <a:ln>
                  <a:noFill/>
                </a:ln>
                <a:solidFill>
                  <a:srgbClr val="263238"/>
                </a:solidFill>
                <a:effectLst/>
                <a:uLnTx/>
                <a:uFillTx/>
                <a:latin typeface="Aptos"/>
                <a:ea typeface="+mn-ea"/>
                <a:cs typeface="+mn-cs"/>
              </a:rPr>
              <a:t> </a:t>
            </a:r>
            <a:r>
              <a:rPr kumimoji="0" sz="1270" b="0" i="0" u="none" strike="noStrike" kern="1200" cap="none" spc="0" normalizeH="0" baseline="0" noProof="0" dirty="0" err="1">
                <a:ln>
                  <a:noFill/>
                </a:ln>
                <a:solidFill>
                  <a:srgbClr val="263238"/>
                </a:solidFill>
                <a:effectLst/>
                <a:uLnTx/>
                <a:uFillTx/>
                <a:latin typeface="Aptos"/>
                <a:ea typeface="+mn-ea"/>
                <a:cs typeface="+mn-cs"/>
              </a:rPr>
              <a:t>δεν</a:t>
            </a:r>
            <a:r>
              <a:rPr kumimoji="0" sz="1270" b="0" i="0" u="none" strike="noStrike" kern="1200" cap="none" spc="0" normalizeH="0" baseline="0" noProof="0" dirty="0">
                <a:ln>
                  <a:noFill/>
                </a:ln>
                <a:solidFill>
                  <a:srgbClr val="263238"/>
                </a:solidFill>
                <a:effectLst/>
                <a:uLnTx/>
                <a:uFillTx/>
                <a:latin typeface="Aptos"/>
                <a:ea typeface="+mn-ea"/>
                <a:cs typeface="+mn-cs"/>
              </a:rPr>
              <a:t> </a:t>
            </a:r>
            <a:r>
              <a:rPr kumimoji="0" sz="1270" b="0" i="0" u="none" strike="noStrike" kern="1200" cap="none" spc="0" normalizeH="0" baseline="0" noProof="0" dirty="0" err="1">
                <a:ln>
                  <a:noFill/>
                </a:ln>
                <a:solidFill>
                  <a:srgbClr val="263238"/>
                </a:solidFill>
                <a:effectLst/>
                <a:uLnTx/>
                <a:uFillTx/>
                <a:latin typeface="Aptos"/>
                <a:ea typeface="+mn-ea"/>
                <a:cs typeface="+mn-cs"/>
              </a:rPr>
              <a:t>έχει</a:t>
            </a:r>
            <a:r>
              <a:rPr kumimoji="0" sz="1270" b="0" i="0" u="none" strike="noStrike" kern="1200" cap="none" spc="0" normalizeH="0" baseline="0" noProof="0" dirty="0">
                <a:ln>
                  <a:noFill/>
                </a:ln>
                <a:solidFill>
                  <a:srgbClr val="263238"/>
                </a:solidFill>
                <a:effectLst/>
                <a:uLnTx/>
                <a:uFillTx/>
                <a:latin typeface="Aptos"/>
                <a:ea typeface="+mn-ea"/>
                <a:cs typeface="+mn-cs"/>
              </a:rPr>
              <a:t> </a:t>
            </a:r>
            <a:r>
              <a:rPr kumimoji="0" sz="1270" b="0" i="0" u="none" strike="noStrike" kern="1200" cap="none" spc="0" normalizeH="0" baseline="0" noProof="0" dirty="0" err="1">
                <a:ln>
                  <a:noFill/>
                </a:ln>
                <a:solidFill>
                  <a:srgbClr val="263238"/>
                </a:solidFill>
                <a:effectLst/>
                <a:uLnTx/>
                <a:uFillTx/>
                <a:latin typeface="Aptos"/>
                <a:ea typeface="+mn-ea"/>
                <a:cs typeface="+mn-cs"/>
              </a:rPr>
              <a:t>όμως</a:t>
            </a:r>
            <a:r>
              <a:rPr kumimoji="0" sz="1270" b="0" i="0" u="none" strike="noStrike" kern="1200" cap="none" spc="0" normalizeH="0" baseline="0" noProof="0" dirty="0">
                <a:ln>
                  <a:noFill/>
                </a:ln>
                <a:solidFill>
                  <a:srgbClr val="263238"/>
                </a:solidFill>
                <a:effectLst/>
                <a:uLnTx/>
                <a:uFillTx/>
                <a:latin typeface="Aptos"/>
                <a:ea typeface="+mn-ea"/>
                <a:cs typeface="+mn-cs"/>
              </a:rPr>
              <a:t> π</a:t>
            </a:r>
            <a:r>
              <a:rPr kumimoji="0" sz="1270" b="0" i="0" u="none" strike="noStrike" kern="1200" cap="none" spc="0" normalizeH="0" baseline="0" noProof="0" dirty="0" err="1">
                <a:ln>
                  <a:noFill/>
                </a:ln>
                <a:solidFill>
                  <a:srgbClr val="263238"/>
                </a:solidFill>
                <a:effectLst/>
                <a:uLnTx/>
                <a:uFillTx/>
                <a:latin typeface="Aptos"/>
                <a:ea typeface="+mn-ea"/>
                <a:cs typeface="+mn-cs"/>
              </a:rPr>
              <a:t>ροσέξει</a:t>
            </a:r>
            <a:r>
              <a:rPr kumimoji="0" sz="1270" b="0" i="0" u="none" strike="noStrike" kern="1200" cap="none" spc="0" normalizeH="0" baseline="0" noProof="0" dirty="0">
                <a:ln>
                  <a:noFill/>
                </a:ln>
                <a:solidFill>
                  <a:srgbClr val="263238"/>
                </a:solidFill>
                <a:effectLst/>
                <a:uLnTx/>
                <a:uFillTx/>
                <a:latin typeface="Aptos"/>
                <a:ea typeface="+mn-ea"/>
                <a:cs typeface="+mn-cs"/>
              </a:rPr>
              <a:t> ή </a:t>
            </a:r>
            <a:r>
              <a:rPr kumimoji="0" sz="1270" b="0" i="0" u="none" strike="noStrike" kern="1200" cap="none" spc="0" normalizeH="0" baseline="0" noProof="0" dirty="0" err="1">
                <a:ln>
                  <a:noFill/>
                </a:ln>
                <a:solidFill>
                  <a:srgbClr val="263238"/>
                </a:solidFill>
                <a:effectLst/>
                <a:uLnTx/>
                <a:uFillTx/>
                <a:latin typeface="Aptos"/>
                <a:ea typeface="+mn-ea"/>
                <a:cs typeface="+mn-cs"/>
              </a:rPr>
              <a:t>σκεφτεί</a:t>
            </a:r>
            <a:r>
              <a:rPr kumimoji="0" sz="1270" b="0" i="0" u="none" strike="noStrike" kern="1200" cap="none" spc="0" normalizeH="0" baseline="0" noProof="0" dirty="0">
                <a:ln>
                  <a:noFill/>
                </a:ln>
                <a:solidFill>
                  <a:srgbClr val="263238"/>
                </a:solidFill>
                <a:effectLst/>
                <a:uLnTx/>
                <a:uFillTx/>
                <a:latin typeface="Aptos"/>
                <a:ea typeface="+mn-ea"/>
                <a:cs typeface="+mn-cs"/>
              </a:rPr>
              <a:t> π</a:t>
            </a:r>
            <a:r>
              <a:rPr kumimoji="0" sz="1270" b="0" i="0" u="none" strike="noStrike" kern="1200" cap="none" spc="0" normalizeH="0" baseline="0" noProof="0" dirty="0" err="1">
                <a:ln>
                  <a:noFill/>
                </a:ln>
                <a:solidFill>
                  <a:srgbClr val="263238"/>
                </a:solidFill>
                <a:effectLst/>
                <a:uLnTx/>
                <a:uFillTx/>
                <a:latin typeface="Aptos"/>
                <a:ea typeface="+mn-ea"/>
                <a:cs typeface="+mn-cs"/>
              </a:rPr>
              <a:t>οτέ</a:t>
            </a:r>
            <a:r>
              <a:rPr kumimoji="0" sz="1270" b="0" i="0" u="none" strike="noStrike" kern="1200" cap="none" spc="0" normalizeH="0" baseline="0" noProof="0" dirty="0">
                <a:ln>
                  <a:noFill/>
                </a:ln>
                <a:solidFill>
                  <a:srgbClr val="263238"/>
                </a:solidFill>
                <a:effectLst/>
                <a:uLnTx/>
                <a:uFillTx/>
                <a:latin typeface="Aptos"/>
                <a:ea typeface="+mn-ea"/>
                <a:cs typeface="+mn-cs"/>
              </a:rPr>
              <a:t> </a:t>
            </a:r>
            <a:r>
              <a:rPr kumimoji="0" sz="1270" b="0" i="0" u="none" strike="noStrike" kern="1200" cap="none" spc="0" normalizeH="0" baseline="0" noProof="0" dirty="0" err="1">
                <a:ln>
                  <a:noFill/>
                </a:ln>
                <a:solidFill>
                  <a:srgbClr val="263238"/>
                </a:solidFill>
                <a:effectLst/>
                <a:uLnTx/>
                <a:uFillTx/>
                <a:latin typeface="Aptos"/>
                <a:ea typeface="+mn-ea"/>
                <a:cs typeface="+mn-cs"/>
              </a:rPr>
              <a:t>την</a:t>
            </a:r>
            <a:r>
              <a:rPr kumimoji="0" sz="1270" b="0" i="0" u="none" strike="noStrike" kern="1200" cap="none" spc="0" normalizeH="0" baseline="0" noProof="0" dirty="0">
                <a:ln>
                  <a:noFill/>
                </a:ln>
                <a:solidFill>
                  <a:srgbClr val="263238"/>
                </a:solidFill>
                <a:effectLst/>
                <a:uLnTx/>
                <a:uFillTx/>
                <a:latin typeface="Aptos"/>
                <a:ea typeface="+mn-ea"/>
                <a:cs typeface="+mn-cs"/>
              </a:rPr>
              <a:t> επ</a:t>
            </a:r>
            <a:r>
              <a:rPr kumimoji="0" sz="1270" b="0" i="0" u="none" strike="noStrike" kern="1200" cap="none" spc="0" normalizeH="0" baseline="0" noProof="0" dirty="0" err="1">
                <a:ln>
                  <a:noFill/>
                </a:ln>
                <a:solidFill>
                  <a:srgbClr val="263238"/>
                </a:solidFill>
                <a:effectLst/>
                <a:uLnTx/>
                <a:uFillTx/>
                <a:latin typeface="Aptos"/>
                <a:ea typeface="+mn-ea"/>
                <a:cs typeface="+mn-cs"/>
              </a:rPr>
              <a:t>ιλογή</a:t>
            </a:r>
            <a:r>
              <a:rPr kumimoji="0" sz="1270" b="0" i="0" u="none" strike="noStrike" kern="1200" cap="none" spc="0" normalizeH="0" baseline="0" noProof="0" dirty="0">
                <a:ln>
                  <a:noFill/>
                </a:ln>
                <a:solidFill>
                  <a:srgbClr val="263238"/>
                </a:solidFill>
                <a:effectLst/>
                <a:uLnTx/>
                <a:uFillTx/>
                <a:latin typeface="Aptos"/>
                <a:ea typeface="+mn-ea"/>
                <a:cs typeface="+mn-cs"/>
              </a:rPr>
              <a:t> </a:t>
            </a:r>
            <a:r>
              <a:rPr kumimoji="0" sz="1270" b="0" i="0" u="none" strike="noStrike" kern="1200" cap="none" spc="0" normalizeH="0" baseline="0" noProof="0" dirty="0" err="1">
                <a:ln>
                  <a:noFill/>
                </a:ln>
                <a:solidFill>
                  <a:srgbClr val="263238"/>
                </a:solidFill>
                <a:effectLst/>
                <a:uLnTx/>
                <a:uFillTx/>
                <a:latin typeface="Aptos"/>
                <a:ea typeface="+mn-ea"/>
                <a:cs typeface="+mn-cs"/>
              </a:rPr>
              <a:t>του</a:t>
            </a:r>
            <a:r>
              <a:rPr kumimoji="0" sz="1270" b="0" i="0" u="none" strike="noStrike" kern="1200" cap="none" spc="0" normalizeH="0" baseline="0" noProof="0" dirty="0">
                <a:ln>
                  <a:noFill/>
                </a:ln>
                <a:solidFill>
                  <a:srgbClr val="263238"/>
                </a:solidFill>
                <a:effectLst/>
                <a:uLnTx/>
                <a:uFillTx/>
                <a:latin typeface="Aptos"/>
                <a:ea typeface="+mn-ea"/>
                <a:cs typeface="+mn-cs"/>
              </a:rPr>
              <a:t> </a:t>
            </a:r>
            <a:r>
              <a:rPr kumimoji="0" sz="1270" b="0" i="0" u="none" strike="noStrike" kern="1200" cap="none" spc="0" normalizeH="0" baseline="0" noProof="0" dirty="0" err="1">
                <a:ln>
                  <a:noFill/>
                </a:ln>
                <a:solidFill>
                  <a:srgbClr val="263238"/>
                </a:solidFill>
                <a:effectLst/>
                <a:uLnTx/>
                <a:uFillTx/>
                <a:latin typeface="Aptos"/>
                <a:ea typeface="+mn-ea"/>
                <a:cs typeface="+mn-cs"/>
              </a:rPr>
              <a:t>δάσους</a:t>
            </a:r>
            <a:r>
              <a:rPr kumimoji="0" sz="1270" b="0" i="0" u="none" strike="noStrike" kern="1200" cap="none" spc="0" normalizeH="0" baseline="0" noProof="0" dirty="0">
                <a:ln>
                  <a:noFill/>
                </a:ln>
                <a:solidFill>
                  <a:srgbClr val="263238"/>
                </a:solidFill>
                <a:effectLst/>
                <a:uLnTx/>
                <a:uFillTx/>
                <a:latin typeface="Aptos"/>
                <a:ea typeface="+mn-ea"/>
                <a:cs typeface="+mn-cs"/>
              </a:rPr>
              <a:t>.</a:t>
            </a:r>
          </a:p>
        </p:txBody>
      </p:sp>
      <p:sp>
        <p:nvSpPr>
          <p:cNvPr id="17" name="Rounded Rectangle 16"/>
          <p:cNvSpPr/>
          <p:nvPr/>
        </p:nvSpPr>
        <p:spPr>
          <a:xfrm>
            <a:off x="1325880" y="4754880"/>
            <a:ext cx="9464040" cy="1051560"/>
          </a:xfrm>
          <a:prstGeom prst="roundRect">
            <a:avLst/>
          </a:prstGeom>
          <a:solidFill>
            <a:srgbClr val="FFFFFF"/>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TextBox 17"/>
          <p:cNvSpPr txBox="1"/>
          <p:nvPr/>
        </p:nvSpPr>
        <p:spPr>
          <a:xfrm>
            <a:off x="1691640" y="5029200"/>
            <a:ext cx="8732520" cy="604268"/>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200"/>
              </a:spcAft>
              <a:buClrTx/>
              <a:buSzTx/>
              <a:buFontTx/>
              <a:buNone/>
              <a:tabLst/>
              <a:defRPr/>
            </a:pPr>
            <a:r>
              <a:rPr kumimoji="0" sz="1700" b="1" i="0" u="none" strike="noStrike" kern="1200" cap="none" spc="0" normalizeH="0" baseline="0" noProof="0" dirty="0" err="1">
                <a:ln>
                  <a:noFill/>
                </a:ln>
                <a:solidFill>
                  <a:srgbClr val="24465B"/>
                </a:solidFill>
                <a:effectLst/>
                <a:uLnTx/>
                <a:uFillTx/>
                <a:latin typeface="Aptos Display"/>
                <a:ea typeface="+mn-ea"/>
                <a:cs typeface="+mn-cs"/>
              </a:rPr>
              <a:t>Ποιο</a:t>
            </a:r>
            <a:r>
              <a:rPr kumimoji="0" sz="1700" b="1" i="0" u="none" strike="noStrike" kern="1200" cap="none" spc="0" normalizeH="0" baseline="0" noProof="0" dirty="0">
                <a:ln>
                  <a:noFill/>
                </a:ln>
                <a:solidFill>
                  <a:srgbClr val="24465B"/>
                </a:solidFill>
                <a:effectLst/>
                <a:uLnTx/>
                <a:uFillTx/>
                <a:latin typeface="Aptos Display"/>
                <a:ea typeface="+mn-ea"/>
                <a:cs typeface="+mn-cs"/>
              </a:rPr>
              <a:t> από τα </a:t>
            </a:r>
            <a:r>
              <a:rPr kumimoji="0" sz="1700" b="1" i="0" u="none" strike="noStrike" kern="1200" cap="none" spc="0" normalizeH="0" baseline="0" noProof="0" dirty="0" err="1">
                <a:ln>
                  <a:noFill/>
                </a:ln>
                <a:solidFill>
                  <a:srgbClr val="24465B"/>
                </a:solidFill>
                <a:effectLst/>
                <a:uLnTx/>
                <a:uFillTx/>
                <a:latin typeface="Aptos Display"/>
                <a:ea typeface="+mn-ea"/>
                <a:cs typeface="+mn-cs"/>
              </a:rPr>
              <a:t>τρί</a:t>
            </a:r>
            <a:r>
              <a:rPr kumimoji="0" sz="1700" b="1" i="0" u="none" strike="noStrike" kern="1200" cap="none" spc="0" normalizeH="0" baseline="0" noProof="0" dirty="0">
                <a:ln>
                  <a:noFill/>
                </a:ln>
                <a:solidFill>
                  <a:srgbClr val="24465B"/>
                </a:solidFill>
                <a:effectLst/>
                <a:uLnTx/>
                <a:uFillTx/>
                <a:latin typeface="Aptos Display"/>
                <a:ea typeface="+mn-ea"/>
                <a:cs typeface="+mn-cs"/>
              </a:rPr>
              <a:t>α παιδιά νομίζετε ότι έχει την περισσότερη και ποιο τη λιγότερη ελευθερία </a:t>
            </a:r>
            <a:endParaRPr kumimoji="0" lang="el-GR" sz="1700" b="1" i="0" u="none" strike="noStrike" kern="1200" cap="none" spc="0" normalizeH="0" baseline="0" noProof="0" dirty="0">
              <a:ln>
                <a:noFill/>
              </a:ln>
              <a:solidFill>
                <a:srgbClr val="24465B"/>
              </a:solidFill>
              <a:effectLst/>
              <a:uLnTx/>
              <a:uFillTx/>
              <a:latin typeface="Aptos Display"/>
              <a:ea typeface="+mn-ea"/>
              <a:cs typeface="+mn-cs"/>
            </a:endParaRPr>
          </a:p>
          <a:p>
            <a:pPr marL="0" marR="0" lvl="0" indent="0" algn="ctr" defTabSz="457200" rtl="0" eaLnBrk="1" fontAlgn="auto" latinLnBrk="0" hangingPunct="1">
              <a:lnSpc>
                <a:spcPct val="100000"/>
              </a:lnSpc>
              <a:spcBef>
                <a:spcPts val="0"/>
              </a:spcBef>
              <a:spcAft>
                <a:spcPts val="200"/>
              </a:spcAft>
              <a:buClrTx/>
              <a:buSzTx/>
              <a:buFontTx/>
              <a:buNone/>
              <a:tabLst/>
              <a:defRPr/>
            </a:pPr>
            <a:r>
              <a:rPr kumimoji="0" sz="1700" b="1" i="0" u="none" strike="noStrike" kern="1200" cap="none" spc="0" normalizeH="0" baseline="0" noProof="0" dirty="0">
                <a:ln>
                  <a:noFill/>
                </a:ln>
                <a:solidFill>
                  <a:srgbClr val="24465B"/>
                </a:solidFill>
                <a:effectLst/>
                <a:uLnTx/>
                <a:uFillTx/>
                <a:latin typeface="Aptos Display"/>
                <a:ea typeface="+mn-ea"/>
                <a:cs typeface="+mn-cs"/>
              </a:rPr>
              <a:t>και </a:t>
            </a:r>
            <a:r>
              <a:rPr kumimoji="0" sz="1700" b="1" i="0" u="none" strike="noStrike" kern="1200" cap="none" spc="0" normalizeH="0" baseline="0" noProof="0" dirty="0" err="1">
                <a:ln>
                  <a:noFill/>
                </a:ln>
                <a:solidFill>
                  <a:srgbClr val="24465B"/>
                </a:solidFill>
                <a:effectLst/>
                <a:uLnTx/>
                <a:uFillTx/>
                <a:latin typeface="Aptos Display"/>
                <a:ea typeface="+mn-ea"/>
                <a:cs typeface="+mn-cs"/>
              </a:rPr>
              <a:t>γι</a:t>
            </a:r>
            <a:r>
              <a:rPr kumimoji="0" sz="1700" b="1" i="0" u="none" strike="noStrike" kern="1200" cap="none" spc="0" normalizeH="0" baseline="0" noProof="0" dirty="0">
                <a:ln>
                  <a:noFill/>
                </a:ln>
                <a:solidFill>
                  <a:srgbClr val="24465B"/>
                </a:solidFill>
                <a:effectLst/>
                <a:uLnTx/>
                <a:uFillTx/>
                <a:latin typeface="Aptos Display"/>
                <a:ea typeface="+mn-ea"/>
                <a:cs typeface="+mn-cs"/>
              </a:rPr>
              <a:t>ατί;</a:t>
            </a:r>
          </a:p>
        </p:txBody>
      </p:sp>
      <p:sp>
        <p:nvSpPr>
          <p:cNvPr id="19" name="Rectangle 18"/>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TextBox 19"/>
          <p:cNvSpPr txBox="1"/>
          <p:nvPr/>
        </p:nvSpPr>
        <p:spPr>
          <a:xfrm>
            <a:off x="530352" y="6537960"/>
            <a:ext cx="530352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750" b="1" i="0" u="none" strike="noStrike" kern="1200" cap="none" spc="0" normalizeH="0" baseline="0" noProof="0">
                <a:ln>
                  <a:noFill/>
                </a:ln>
                <a:solidFill>
                  <a:srgbClr val="6C7A82"/>
                </a:solidFill>
                <a:effectLst/>
                <a:uLnTx/>
                <a:uFillTx/>
                <a:latin typeface="Aptos"/>
                <a:ea typeface="+mn-ea"/>
                <a:cs typeface="+mn-cs"/>
              </a:rPr>
              <a:t>ΗΘΙΚΗ • Δ΄ ΔΗΜΟΤΙΚΟΥ • ΘΕΜΑΤΙΚΗ ΕΝΟΤΗΤΑ 5</a:t>
            </a:r>
          </a:p>
        </p:txBody>
      </p:sp>
      <p:sp>
        <p:nvSpPr>
          <p:cNvPr id="21" name="TextBox 20">
            <a:extLst>
              <a:ext uri="{FF2B5EF4-FFF2-40B4-BE49-F238E27FC236}">
                <a16:creationId xmlns:a16="http://schemas.microsoft.com/office/drawing/2014/main" id="{9F3E1ADD-3DF8-44EE-EBC7-83F48B49EF61}"/>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48</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85800" y="384048"/>
            <a:ext cx="6583680" cy="27084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400" b="1" i="0" u="none" strike="noStrike" kern="1200" cap="none" spc="0" normalizeH="0" baseline="0" noProof="0" dirty="0">
                <a:ln>
                  <a:noFill/>
                </a:ln>
                <a:solidFill>
                  <a:srgbClr val="D7B06B"/>
                </a:solidFill>
                <a:effectLst/>
                <a:uLnTx/>
                <a:uFillTx/>
                <a:latin typeface="Aptos"/>
                <a:ea typeface="+mn-ea"/>
                <a:cs typeface="+mn-cs"/>
              </a:rPr>
              <a:t>ΔΡΑΣΤΗΡΙΌΤΗΤΑ</a:t>
            </a:r>
            <a:endParaRPr kumimoji="0" sz="950" b="1" i="0" u="none" strike="noStrike" kern="1200" cap="none" spc="0" normalizeH="0" baseline="0" noProof="0" dirty="0">
              <a:ln>
                <a:noFill/>
              </a:ln>
              <a:solidFill>
                <a:srgbClr val="D7B06B"/>
              </a:solidFill>
              <a:effectLst/>
              <a:uLnTx/>
              <a:uFillTx/>
              <a:latin typeface="Aptos"/>
              <a:ea typeface="+mn-ea"/>
              <a:cs typeface="+mn-cs"/>
            </a:endParaRPr>
          </a:p>
        </p:txBody>
      </p:sp>
      <p:sp>
        <p:nvSpPr>
          <p:cNvPr id="3" name="TextBox 2"/>
          <p:cNvSpPr txBox="1"/>
          <p:nvPr/>
        </p:nvSpPr>
        <p:spPr>
          <a:xfrm>
            <a:off x="685800" y="749808"/>
            <a:ext cx="10744200" cy="71323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2650" b="1" i="0" u="none" strike="noStrike" kern="1200" cap="none" spc="0" normalizeH="0" baseline="0" noProof="0">
                <a:ln>
                  <a:noFill/>
                </a:ln>
                <a:solidFill>
                  <a:srgbClr val="24465B"/>
                </a:solidFill>
                <a:effectLst/>
                <a:uLnTx/>
                <a:uFillTx/>
                <a:latin typeface="Aptos Display"/>
                <a:ea typeface="+mn-ea"/>
                <a:cs typeface="+mn-cs"/>
              </a:rPr>
              <a:t>Ελεύθερος ή μη ελεύθερος;</a:t>
            </a:r>
          </a:p>
        </p:txBody>
      </p:sp>
      <p:sp>
        <p:nvSpPr>
          <p:cNvPr id="4" name="TextBox 3"/>
          <p:cNvSpPr txBox="1"/>
          <p:nvPr/>
        </p:nvSpPr>
        <p:spPr>
          <a:xfrm>
            <a:off x="694944" y="1389888"/>
            <a:ext cx="10332720" cy="38404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200" b="0" i="0" u="none" strike="noStrike" kern="1200" cap="none" spc="0" normalizeH="0" baseline="0" noProof="0">
                <a:ln>
                  <a:noFill/>
                </a:ln>
                <a:solidFill>
                  <a:srgbClr val="6C7A82"/>
                </a:solidFill>
                <a:effectLst/>
                <a:uLnTx/>
                <a:uFillTx/>
                <a:latin typeface="Aptos"/>
                <a:ea typeface="+mn-ea"/>
                <a:cs typeface="+mn-cs"/>
              </a:rPr>
              <a:t>Τοποθετήστε κάθε περίπτωση στη στήλη που νομίζετε και εξηγήστε την επιλογή σας.</a:t>
            </a:r>
          </a:p>
        </p:txBody>
      </p:sp>
      <p:sp>
        <p:nvSpPr>
          <p:cNvPr id="5" name="Rounded Rectangle 4"/>
          <p:cNvSpPr/>
          <p:nvPr/>
        </p:nvSpPr>
        <p:spPr>
          <a:xfrm>
            <a:off x="685800" y="1920240"/>
            <a:ext cx="5349240" cy="4343400"/>
          </a:xfrm>
          <a:prstGeom prst="roundRect">
            <a:avLst/>
          </a:prstGeom>
          <a:solidFill>
            <a:srgbClr val="DCE5D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1097280" y="2267712"/>
            <a:ext cx="4526280" cy="3657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200"/>
              </a:spcAft>
              <a:buClrTx/>
              <a:buSzTx/>
              <a:buFontTx/>
              <a:buNone/>
              <a:tabLst/>
              <a:defRPr/>
            </a:pPr>
            <a:r>
              <a:rPr kumimoji="0" sz="1850" b="1" i="0" u="none" strike="noStrike" kern="1200" cap="none" spc="0" normalizeH="0" baseline="0" noProof="0">
                <a:ln>
                  <a:noFill/>
                </a:ln>
                <a:solidFill>
                  <a:srgbClr val="24465B"/>
                </a:solidFill>
                <a:effectLst/>
                <a:uLnTx/>
                <a:uFillTx/>
                <a:latin typeface="Aptos Display"/>
                <a:ea typeface="+mn-ea"/>
                <a:cs typeface="+mn-cs"/>
              </a:rPr>
              <a:t>ΕΛΕΥΘΕΡΟ</a:t>
            </a:r>
          </a:p>
        </p:txBody>
      </p:sp>
      <p:sp>
        <p:nvSpPr>
          <p:cNvPr id="7" name="Rounded Rectangle 6"/>
          <p:cNvSpPr/>
          <p:nvPr/>
        </p:nvSpPr>
        <p:spPr>
          <a:xfrm>
            <a:off x="6172200" y="1920240"/>
            <a:ext cx="5349240" cy="4343400"/>
          </a:xfrm>
          <a:prstGeom prst="roundRect">
            <a:avLst/>
          </a:prstGeom>
          <a:solidFill>
            <a:srgbClr val="E8D9B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p:cNvSpPr txBox="1"/>
          <p:nvPr/>
        </p:nvSpPr>
        <p:spPr>
          <a:xfrm>
            <a:off x="6583680" y="2267712"/>
            <a:ext cx="4526280" cy="3657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200"/>
              </a:spcAft>
              <a:buClrTx/>
              <a:buSzTx/>
              <a:buFontTx/>
              <a:buNone/>
              <a:tabLst/>
              <a:defRPr/>
            </a:pPr>
            <a:r>
              <a:rPr kumimoji="0" sz="1850" b="1" i="0" u="none" strike="noStrike" kern="1200" cap="none" spc="0" normalizeH="0" baseline="0" noProof="0">
                <a:ln>
                  <a:noFill/>
                </a:ln>
                <a:solidFill>
                  <a:srgbClr val="24465B"/>
                </a:solidFill>
                <a:effectLst/>
                <a:uLnTx/>
                <a:uFillTx/>
                <a:latin typeface="Aptos Display"/>
                <a:ea typeface="+mn-ea"/>
                <a:cs typeface="+mn-cs"/>
              </a:rPr>
              <a:t>ΜΗ ΕΛΕΥΘΕΡΟ</a:t>
            </a:r>
          </a:p>
        </p:txBody>
      </p:sp>
      <p:sp>
        <p:nvSpPr>
          <p:cNvPr id="9" name="Rounded Rectangle 8"/>
          <p:cNvSpPr/>
          <p:nvPr/>
        </p:nvSpPr>
        <p:spPr>
          <a:xfrm>
            <a:off x="1920240" y="2871216"/>
            <a:ext cx="3703320" cy="475488"/>
          </a:xfrm>
          <a:prstGeom prst="roundRect">
            <a:avLst/>
          </a:prstGeom>
          <a:solidFill>
            <a:srgbClr val="FFFFFF"/>
          </a:solidFill>
          <a:ln w="635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TextBox 9"/>
          <p:cNvSpPr txBox="1"/>
          <p:nvPr/>
        </p:nvSpPr>
        <p:spPr>
          <a:xfrm>
            <a:off x="2066544" y="2990088"/>
            <a:ext cx="3410712" cy="201168"/>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200"/>
              </a:spcAft>
              <a:buClrTx/>
              <a:buSzTx/>
              <a:buFontTx/>
              <a:buNone/>
              <a:tabLst/>
              <a:defRPr/>
            </a:pPr>
            <a:r>
              <a:rPr kumimoji="0" sz="1060" b="1" i="0" u="none" strike="noStrike" kern="1200" cap="none" spc="0" normalizeH="0" baseline="0" noProof="0">
                <a:ln>
                  <a:noFill/>
                </a:ln>
                <a:solidFill>
                  <a:srgbClr val="263238"/>
                </a:solidFill>
                <a:effectLst/>
                <a:uLnTx/>
                <a:uFillTx/>
                <a:latin typeface="Aptos"/>
                <a:ea typeface="+mn-ea"/>
                <a:cs typeface="+mn-cs"/>
              </a:rPr>
              <a:t>Σκύλοι</a:t>
            </a:r>
          </a:p>
        </p:txBody>
      </p:sp>
      <p:sp>
        <p:nvSpPr>
          <p:cNvPr id="11" name="Rounded Rectangle 10"/>
          <p:cNvSpPr/>
          <p:nvPr/>
        </p:nvSpPr>
        <p:spPr>
          <a:xfrm>
            <a:off x="6537960" y="2871216"/>
            <a:ext cx="3703320" cy="475488"/>
          </a:xfrm>
          <a:prstGeom prst="roundRect">
            <a:avLst/>
          </a:prstGeom>
          <a:solidFill>
            <a:srgbClr val="FFFFFF"/>
          </a:solidFill>
          <a:ln w="635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6684264" y="2990088"/>
            <a:ext cx="3410712" cy="201168"/>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200"/>
              </a:spcAft>
              <a:buClrTx/>
              <a:buSzTx/>
              <a:buFontTx/>
              <a:buNone/>
              <a:tabLst/>
              <a:defRPr/>
            </a:pPr>
            <a:r>
              <a:rPr kumimoji="0" sz="1060" b="1" i="0" u="none" strike="noStrike" kern="1200" cap="none" spc="0" normalizeH="0" baseline="0" noProof="0">
                <a:ln>
                  <a:noFill/>
                </a:ln>
                <a:solidFill>
                  <a:srgbClr val="263238"/>
                </a:solidFill>
                <a:effectLst/>
                <a:uLnTx/>
                <a:uFillTx/>
                <a:latin typeface="Aptos"/>
                <a:ea typeface="+mn-ea"/>
                <a:cs typeface="+mn-cs"/>
              </a:rPr>
              <a:t>Βασιλιάδες/βασίλισσες</a:t>
            </a:r>
          </a:p>
        </p:txBody>
      </p:sp>
      <p:sp>
        <p:nvSpPr>
          <p:cNvPr id="13" name="Rounded Rectangle 12"/>
          <p:cNvSpPr/>
          <p:nvPr/>
        </p:nvSpPr>
        <p:spPr>
          <a:xfrm>
            <a:off x="1920240" y="3557016"/>
            <a:ext cx="3703320" cy="475488"/>
          </a:xfrm>
          <a:prstGeom prst="roundRect">
            <a:avLst/>
          </a:prstGeom>
          <a:solidFill>
            <a:srgbClr val="FFFFFF"/>
          </a:solidFill>
          <a:ln w="635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xtBox 13"/>
          <p:cNvSpPr txBox="1"/>
          <p:nvPr/>
        </p:nvSpPr>
        <p:spPr>
          <a:xfrm>
            <a:off x="2066544" y="3675888"/>
            <a:ext cx="3410712" cy="201168"/>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200"/>
              </a:spcAft>
              <a:buClrTx/>
              <a:buSzTx/>
              <a:buFontTx/>
              <a:buNone/>
              <a:tabLst/>
              <a:defRPr/>
            </a:pPr>
            <a:r>
              <a:rPr kumimoji="0" sz="1060" b="1" i="0" u="none" strike="noStrike" kern="1200" cap="none" spc="0" normalizeH="0" baseline="0" noProof="0">
                <a:ln>
                  <a:noFill/>
                </a:ln>
                <a:solidFill>
                  <a:srgbClr val="263238"/>
                </a:solidFill>
                <a:effectLst/>
                <a:uLnTx/>
                <a:uFillTx/>
                <a:latin typeface="Aptos"/>
                <a:ea typeface="+mn-ea"/>
                <a:cs typeface="+mn-cs"/>
              </a:rPr>
              <a:t>Εξερευνητές που μπορούν να πάνε στο διάστημα</a:t>
            </a:r>
          </a:p>
        </p:txBody>
      </p:sp>
      <p:sp>
        <p:nvSpPr>
          <p:cNvPr id="15" name="Rounded Rectangle 14"/>
          <p:cNvSpPr/>
          <p:nvPr/>
        </p:nvSpPr>
        <p:spPr>
          <a:xfrm>
            <a:off x="6537960" y="3557016"/>
            <a:ext cx="3703320" cy="475488"/>
          </a:xfrm>
          <a:prstGeom prst="roundRect">
            <a:avLst/>
          </a:prstGeom>
          <a:solidFill>
            <a:srgbClr val="FFFFFF"/>
          </a:solidFill>
          <a:ln w="635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TextBox 15"/>
          <p:cNvSpPr txBox="1"/>
          <p:nvPr/>
        </p:nvSpPr>
        <p:spPr>
          <a:xfrm>
            <a:off x="6684264" y="3675888"/>
            <a:ext cx="3410712" cy="201168"/>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200"/>
              </a:spcAft>
              <a:buClrTx/>
              <a:buSzTx/>
              <a:buFontTx/>
              <a:buNone/>
              <a:tabLst/>
              <a:defRPr/>
            </a:pPr>
            <a:r>
              <a:rPr kumimoji="0" sz="1060" b="1" i="0" u="none" strike="noStrike" kern="1200" cap="none" spc="0" normalizeH="0" baseline="0" noProof="0">
                <a:ln>
                  <a:noFill/>
                </a:ln>
                <a:solidFill>
                  <a:srgbClr val="263238"/>
                </a:solidFill>
                <a:effectLst/>
                <a:uLnTx/>
                <a:uFillTx/>
                <a:latin typeface="Aptos"/>
                <a:ea typeface="+mn-ea"/>
                <a:cs typeface="+mn-cs"/>
              </a:rPr>
              <a:t>Κάποιος που μετά από ατύχημα δεν μπορεί να περπατήσει</a:t>
            </a:r>
          </a:p>
        </p:txBody>
      </p:sp>
      <p:sp>
        <p:nvSpPr>
          <p:cNvPr id="17" name="Rounded Rectangle 16"/>
          <p:cNvSpPr/>
          <p:nvPr/>
        </p:nvSpPr>
        <p:spPr>
          <a:xfrm>
            <a:off x="1920240" y="4242816"/>
            <a:ext cx="3703320" cy="475488"/>
          </a:xfrm>
          <a:prstGeom prst="roundRect">
            <a:avLst/>
          </a:prstGeom>
          <a:solidFill>
            <a:srgbClr val="FFFFFF"/>
          </a:solidFill>
          <a:ln w="635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TextBox 17"/>
          <p:cNvSpPr txBox="1"/>
          <p:nvPr/>
        </p:nvSpPr>
        <p:spPr>
          <a:xfrm>
            <a:off x="2066544" y="4361688"/>
            <a:ext cx="3410712" cy="201168"/>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200"/>
              </a:spcAft>
              <a:buClrTx/>
              <a:buSzTx/>
              <a:buFontTx/>
              <a:buNone/>
              <a:tabLst/>
              <a:defRPr/>
            </a:pPr>
            <a:r>
              <a:rPr kumimoji="0" sz="1060" b="1" i="0" u="none" strike="noStrike" kern="1200" cap="none" spc="0" normalizeH="0" baseline="0" noProof="0">
                <a:ln>
                  <a:noFill/>
                </a:ln>
                <a:solidFill>
                  <a:srgbClr val="263238"/>
                </a:solidFill>
                <a:effectLst/>
                <a:uLnTx/>
                <a:uFillTx/>
                <a:latin typeface="Aptos"/>
                <a:ea typeface="+mn-ea"/>
                <a:cs typeface="+mn-cs"/>
              </a:rPr>
              <a:t>Παγιδευμένος σε σπηλιά</a:t>
            </a:r>
          </a:p>
        </p:txBody>
      </p:sp>
      <p:sp>
        <p:nvSpPr>
          <p:cNvPr id="19" name="Rounded Rectangle 18"/>
          <p:cNvSpPr/>
          <p:nvPr/>
        </p:nvSpPr>
        <p:spPr>
          <a:xfrm>
            <a:off x="6537960" y="4242816"/>
            <a:ext cx="3703320" cy="475488"/>
          </a:xfrm>
          <a:prstGeom prst="roundRect">
            <a:avLst/>
          </a:prstGeom>
          <a:solidFill>
            <a:srgbClr val="FFFFFF"/>
          </a:solidFill>
          <a:ln w="635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TextBox 19"/>
          <p:cNvSpPr txBox="1"/>
          <p:nvPr/>
        </p:nvSpPr>
        <p:spPr>
          <a:xfrm>
            <a:off x="6684264" y="4361688"/>
            <a:ext cx="3410712" cy="201168"/>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200"/>
              </a:spcAft>
              <a:buClrTx/>
              <a:buSzTx/>
              <a:buFontTx/>
              <a:buNone/>
              <a:tabLst/>
              <a:defRPr/>
            </a:pPr>
            <a:r>
              <a:rPr kumimoji="0" sz="1060" b="1" i="0" u="none" strike="noStrike" kern="1200" cap="none" spc="0" normalizeH="0" baseline="0" noProof="0">
                <a:ln>
                  <a:noFill/>
                </a:ln>
                <a:solidFill>
                  <a:srgbClr val="263238"/>
                </a:solidFill>
                <a:effectLst/>
                <a:uLnTx/>
                <a:uFillTx/>
                <a:latin typeface="Aptos"/>
                <a:ea typeface="+mn-ea"/>
                <a:cs typeface="+mn-cs"/>
              </a:rPr>
              <a:t>Παιδιά</a:t>
            </a:r>
          </a:p>
        </p:txBody>
      </p:sp>
      <p:sp>
        <p:nvSpPr>
          <p:cNvPr id="21" name="Rounded Rectangle 20"/>
          <p:cNvSpPr/>
          <p:nvPr/>
        </p:nvSpPr>
        <p:spPr>
          <a:xfrm>
            <a:off x="1920240" y="4928616"/>
            <a:ext cx="3703320" cy="475488"/>
          </a:xfrm>
          <a:prstGeom prst="roundRect">
            <a:avLst/>
          </a:prstGeom>
          <a:solidFill>
            <a:srgbClr val="FFFFFF"/>
          </a:solidFill>
          <a:ln w="635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TextBox 21"/>
          <p:cNvSpPr txBox="1"/>
          <p:nvPr/>
        </p:nvSpPr>
        <p:spPr>
          <a:xfrm>
            <a:off x="2066544" y="5047488"/>
            <a:ext cx="3410712" cy="201168"/>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200"/>
              </a:spcAft>
              <a:buClrTx/>
              <a:buSzTx/>
              <a:buFontTx/>
              <a:buNone/>
              <a:tabLst/>
              <a:defRPr/>
            </a:pPr>
            <a:r>
              <a:rPr kumimoji="0" sz="1060" b="1" i="0" u="none" strike="noStrike" kern="1200" cap="none" spc="0" normalizeH="0" baseline="0" noProof="0">
                <a:ln>
                  <a:noFill/>
                </a:ln>
                <a:solidFill>
                  <a:srgbClr val="263238"/>
                </a:solidFill>
                <a:effectLst/>
                <a:uLnTx/>
                <a:uFillTx/>
                <a:latin typeface="Aptos"/>
                <a:ea typeface="+mn-ea"/>
                <a:cs typeface="+mn-cs"/>
              </a:rPr>
              <a:t>Ένα άτομο που ονειρεύεται ότι είναι ελεύθερο</a:t>
            </a:r>
          </a:p>
        </p:txBody>
      </p:sp>
      <p:sp>
        <p:nvSpPr>
          <p:cNvPr id="23" name="Rounded Rectangle 22"/>
          <p:cNvSpPr/>
          <p:nvPr/>
        </p:nvSpPr>
        <p:spPr>
          <a:xfrm>
            <a:off x="6537960" y="4928616"/>
            <a:ext cx="3703320" cy="475488"/>
          </a:xfrm>
          <a:prstGeom prst="roundRect">
            <a:avLst/>
          </a:prstGeom>
          <a:solidFill>
            <a:srgbClr val="FFFFFF"/>
          </a:solidFill>
          <a:ln w="635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TextBox 23"/>
          <p:cNvSpPr txBox="1"/>
          <p:nvPr/>
        </p:nvSpPr>
        <p:spPr>
          <a:xfrm>
            <a:off x="6684264" y="5047488"/>
            <a:ext cx="3410712" cy="201168"/>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200"/>
              </a:spcAft>
              <a:buClrTx/>
              <a:buSzTx/>
              <a:buFontTx/>
              <a:buNone/>
              <a:tabLst/>
              <a:defRPr/>
            </a:pPr>
            <a:r>
              <a:rPr kumimoji="0" sz="1060" b="1" i="0" u="none" strike="noStrike" kern="1200" cap="none" spc="0" normalizeH="0" baseline="0" noProof="0">
                <a:ln>
                  <a:noFill/>
                </a:ln>
                <a:solidFill>
                  <a:srgbClr val="263238"/>
                </a:solidFill>
                <a:effectLst/>
                <a:uLnTx/>
                <a:uFillTx/>
                <a:latin typeface="Aptos"/>
                <a:ea typeface="+mn-ea"/>
                <a:cs typeface="+mn-cs"/>
              </a:rPr>
              <a:t>Κάποιος που αφιερώνει όλον του τον χρόνο στη δουλειά</a:t>
            </a:r>
          </a:p>
        </p:txBody>
      </p:sp>
      <p:sp>
        <p:nvSpPr>
          <p:cNvPr id="25" name="Rounded Rectangle 24"/>
          <p:cNvSpPr/>
          <p:nvPr/>
        </p:nvSpPr>
        <p:spPr>
          <a:xfrm>
            <a:off x="5065776" y="5815584"/>
            <a:ext cx="2066543" cy="329184"/>
          </a:xfrm>
          <a:prstGeom prst="roundRect">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TextBox 25"/>
          <p:cNvSpPr txBox="1"/>
          <p:nvPr/>
        </p:nvSpPr>
        <p:spPr>
          <a:xfrm>
            <a:off x="5175504" y="5897880"/>
            <a:ext cx="1847088" cy="155448"/>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200"/>
              </a:spcAft>
              <a:buClrTx/>
              <a:buSzTx/>
              <a:buFontTx/>
              <a:buNone/>
              <a:tabLst/>
              <a:defRPr/>
            </a:pPr>
            <a:r>
              <a:rPr kumimoji="0" sz="880" b="1" i="0" u="none" strike="noStrike" kern="1200" cap="none" spc="0" normalizeH="0" baseline="0" noProof="0">
                <a:ln>
                  <a:noFill/>
                </a:ln>
                <a:solidFill>
                  <a:srgbClr val="FFFFFF"/>
                </a:solidFill>
                <a:effectLst/>
                <a:uLnTx/>
                <a:uFillTx/>
                <a:latin typeface="Aptos"/>
                <a:ea typeface="+mn-ea"/>
                <a:cs typeface="+mn-cs"/>
              </a:rPr>
              <a:t>Συζητήστε &amp; ταξινομήστε</a:t>
            </a:r>
          </a:p>
        </p:txBody>
      </p:sp>
      <p:sp>
        <p:nvSpPr>
          <p:cNvPr id="27" name="Rectangle 26"/>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8" name="TextBox 27"/>
          <p:cNvSpPr txBox="1"/>
          <p:nvPr/>
        </p:nvSpPr>
        <p:spPr>
          <a:xfrm>
            <a:off x="530352" y="6537960"/>
            <a:ext cx="530352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750" b="1" i="0" u="none" strike="noStrike" kern="1200" cap="none" spc="0" normalizeH="0" baseline="0" noProof="0">
                <a:ln>
                  <a:noFill/>
                </a:ln>
                <a:solidFill>
                  <a:srgbClr val="6C7A82"/>
                </a:solidFill>
                <a:effectLst/>
                <a:uLnTx/>
                <a:uFillTx/>
                <a:latin typeface="Aptos"/>
                <a:ea typeface="+mn-ea"/>
                <a:cs typeface="+mn-cs"/>
              </a:rPr>
              <a:t>ΗΘΙΚΗ • Δ΄ ΔΗΜΟΤΙΚΟΥ • ΘΕΜΑΤΙΚΗ ΕΝΟΤΗΤΑ 5</a:t>
            </a:r>
          </a:p>
        </p:txBody>
      </p:sp>
      <p:sp>
        <p:nvSpPr>
          <p:cNvPr id="30" name="TextBox 29">
            <a:extLst>
              <a:ext uri="{FF2B5EF4-FFF2-40B4-BE49-F238E27FC236}">
                <a16:creationId xmlns:a16="http://schemas.microsoft.com/office/drawing/2014/main" id="{97480463-C581-51F0-0960-746B35148378}"/>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49</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3169920" y="363483"/>
            <a:ext cx="5852160" cy="470898"/>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l-GR" sz="2700" b="1" dirty="0">
                <a:solidFill>
                  <a:srgbClr val="24465B"/>
                </a:solidFill>
                <a:latin typeface="Aptos Display"/>
              </a:rPr>
              <a:t>Ομάδα ≠ Κοινότητα Διερεύνησης</a:t>
            </a:r>
          </a:p>
        </p:txBody>
      </p:sp>
      <p:sp>
        <p:nvSpPr>
          <p:cNvPr id="3" name="TextBox 2"/>
          <p:cNvSpPr txBox="1"/>
          <p:nvPr/>
        </p:nvSpPr>
        <p:spPr>
          <a:xfrm>
            <a:off x="792480" y="930393"/>
            <a:ext cx="10607040" cy="470898"/>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2700" i="0" u="none" strike="noStrike" kern="1200" cap="none" spc="0" normalizeH="0" baseline="0" noProof="0" dirty="0" err="1">
                <a:ln>
                  <a:noFill/>
                </a:ln>
                <a:solidFill>
                  <a:srgbClr val="24465B"/>
                </a:solidFill>
                <a:effectLst/>
                <a:uLnTx/>
                <a:uFillTx/>
                <a:latin typeface="Aptos Display"/>
                <a:ea typeface="+mn-ea"/>
                <a:cs typeface="+mn-cs"/>
              </a:rPr>
              <a:t>Δι</a:t>
            </a:r>
            <a:r>
              <a:rPr kumimoji="0" sz="2700" i="0" u="none" strike="noStrike" kern="1200" cap="none" spc="0" normalizeH="0" baseline="0" noProof="0" dirty="0">
                <a:ln>
                  <a:noFill/>
                </a:ln>
                <a:solidFill>
                  <a:srgbClr val="24465B"/>
                </a:solidFill>
                <a:effectLst/>
                <a:uLnTx/>
                <a:uFillTx/>
                <a:latin typeface="Aptos Display"/>
                <a:ea typeface="+mn-ea"/>
                <a:cs typeface="+mn-cs"/>
              </a:rPr>
              <a:t>αφορετικοί στόχοι, δομή και δυναμική</a:t>
            </a:r>
          </a:p>
        </p:txBody>
      </p:sp>
      <p:sp>
        <p:nvSpPr>
          <p:cNvPr id="4" name="Rounded Rectangle 3"/>
          <p:cNvSpPr/>
          <p:nvPr/>
        </p:nvSpPr>
        <p:spPr>
          <a:xfrm>
            <a:off x="777240" y="1874519"/>
            <a:ext cx="5120640" cy="3383280"/>
          </a:xfrm>
          <a:prstGeom prst="roundRect">
            <a:avLst/>
          </a:prstGeom>
          <a:solidFill>
            <a:srgbClr val="FFFFFF"/>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p:cNvSpPr txBox="1"/>
          <p:nvPr/>
        </p:nvSpPr>
        <p:spPr>
          <a:xfrm>
            <a:off x="1143000" y="2240280"/>
            <a:ext cx="4389120" cy="384048"/>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900" b="1" i="0" u="none" strike="noStrike" kern="1200" cap="none" spc="0" normalizeH="0" baseline="0" noProof="0">
                <a:ln>
                  <a:noFill/>
                </a:ln>
                <a:solidFill>
                  <a:srgbClr val="24465B"/>
                </a:solidFill>
                <a:effectLst/>
                <a:uLnTx/>
                <a:uFillTx/>
                <a:latin typeface="Aptos Display"/>
                <a:ea typeface="+mn-ea"/>
                <a:cs typeface="+mn-cs"/>
              </a:rPr>
              <a:t>Παραδοσιακή ομάδα</a:t>
            </a:r>
          </a:p>
        </p:txBody>
      </p:sp>
      <p:sp>
        <p:nvSpPr>
          <p:cNvPr id="6" name="Oval 5"/>
          <p:cNvSpPr/>
          <p:nvPr/>
        </p:nvSpPr>
        <p:spPr>
          <a:xfrm>
            <a:off x="1234440" y="2999232"/>
            <a:ext cx="91440" cy="91440"/>
          </a:xfrm>
          <a:prstGeom prst="ellipse">
            <a:avLst/>
          </a:prstGeom>
          <a:solidFill>
            <a:srgbClr val="6C7A8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1435608" y="2880360"/>
            <a:ext cx="4005072" cy="52120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a:ln>
                  <a:noFill/>
                </a:ln>
                <a:solidFill>
                  <a:srgbClr val="263238"/>
                </a:solidFill>
                <a:effectLst/>
                <a:uLnTx/>
                <a:uFillTx/>
                <a:latin typeface="Aptos"/>
                <a:ea typeface="+mn-ea"/>
                <a:cs typeface="+mn-cs"/>
              </a:rPr>
              <a:t>Συγκεκριμένος στόχος κάθε φορά</a:t>
            </a:r>
          </a:p>
        </p:txBody>
      </p:sp>
      <p:sp>
        <p:nvSpPr>
          <p:cNvPr id="8" name="Oval 7"/>
          <p:cNvSpPr/>
          <p:nvPr/>
        </p:nvSpPr>
        <p:spPr>
          <a:xfrm>
            <a:off x="1234440" y="3520439"/>
            <a:ext cx="91440" cy="91440"/>
          </a:xfrm>
          <a:prstGeom prst="ellipse">
            <a:avLst/>
          </a:prstGeom>
          <a:solidFill>
            <a:srgbClr val="6C7A8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p:cNvSpPr txBox="1"/>
          <p:nvPr/>
        </p:nvSpPr>
        <p:spPr>
          <a:xfrm>
            <a:off x="1435608" y="3401568"/>
            <a:ext cx="4005072" cy="52120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a:ln>
                  <a:noFill/>
                </a:ln>
                <a:solidFill>
                  <a:srgbClr val="263238"/>
                </a:solidFill>
                <a:effectLst/>
                <a:uLnTx/>
                <a:uFillTx/>
                <a:latin typeface="Aptos"/>
                <a:ea typeface="+mn-ea"/>
                <a:cs typeface="+mn-cs"/>
              </a:rPr>
              <a:t>Καθορισμένοι ρόλοι</a:t>
            </a:r>
          </a:p>
        </p:txBody>
      </p:sp>
      <p:sp>
        <p:nvSpPr>
          <p:cNvPr id="10" name="Oval 9"/>
          <p:cNvSpPr/>
          <p:nvPr/>
        </p:nvSpPr>
        <p:spPr>
          <a:xfrm>
            <a:off x="1234440" y="4041648"/>
            <a:ext cx="91440" cy="91440"/>
          </a:xfrm>
          <a:prstGeom prst="ellipse">
            <a:avLst/>
          </a:prstGeom>
          <a:solidFill>
            <a:srgbClr val="6C7A8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1435608" y="3922776"/>
            <a:ext cx="4005072" cy="52120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a:ln>
                  <a:noFill/>
                </a:ln>
                <a:solidFill>
                  <a:srgbClr val="263238"/>
                </a:solidFill>
                <a:effectLst/>
                <a:uLnTx/>
                <a:uFillTx/>
                <a:latin typeface="Aptos"/>
                <a:ea typeface="+mn-ea"/>
                <a:cs typeface="+mn-cs"/>
              </a:rPr>
              <a:t>Χρονικά περιορισμένη συνεργασία</a:t>
            </a:r>
          </a:p>
        </p:txBody>
      </p:sp>
      <p:sp>
        <p:nvSpPr>
          <p:cNvPr id="12" name="Oval 11"/>
          <p:cNvSpPr/>
          <p:nvPr/>
        </p:nvSpPr>
        <p:spPr>
          <a:xfrm>
            <a:off x="1234440" y="4562856"/>
            <a:ext cx="91440" cy="91440"/>
          </a:xfrm>
          <a:prstGeom prst="ellipse">
            <a:avLst/>
          </a:prstGeom>
          <a:solidFill>
            <a:srgbClr val="6C7A8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TextBox 12"/>
          <p:cNvSpPr txBox="1"/>
          <p:nvPr/>
        </p:nvSpPr>
        <p:spPr>
          <a:xfrm>
            <a:off x="1435608" y="4443984"/>
            <a:ext cx="4005072" cy="52120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a:ln>
                  <a:noFill/>
                </a:ln>
                <a:solidFill>
                  <a:srgbClr val="263238"/>
                </a:solidFill>
                <a:effectLst/>
                <a:uLnTx/>
                <a:uFillTx/>
                <a:latin typeface="Aptos"/>
                <a:ea typeface="+mn-ea"/>
                <a:cs typeface="+mn-cs"/>
              </a:rPr>
              <a:t>Έμφαση στην ολοκλήρωση μιας εργασίας</a:t>
            </a:r>
          </a:p>
        </p:txBody>
      </p:sp>
      <p:sp>
        <p:nvSpPr>
          <p:cNvPr id="14" name="Right Arrow 13"/>
          <p:cNvSpPr/>
          <p:nvPr/>
        </p:nvSpPr>
        <p:spPr>
          <a:xfrm>
            <a:off x="5760720" y="3108960"/>
            <a:ext cx="658368" cy="438912"/>
          </a:xfrm>
          <a:prstGeom prst="rightArrow">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Rounded Rectangle 14"/>
          <p:cNvSpPr/>
          <p:nvPr/>
        </p:nvSpPr>
        <p:spPr>
          <a:xfrm>
            <a:off x="6537960" y="1874519"/>
            <a:ext cx="4892040" cy="3383280"/>
          </a:xfrm>
          <a:prstGeom prst="roundRect">
            <a:avLst/>
          </a:prstGeom>
          <a:solidFill>
            <a:srgbClr val="E5EC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TextBox 15"/>
          <p:cNvSpPr txBox="1"/>
          <p:nvPr/>
        </p:nvSpPr>
        <p:spPr>
          <a:xfrm>
            <a:off x="6903720" y="2240280"/>
            <a:ext cx="4160520" cy="384048"/>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900" b="1" i="0" u="none" strike="noStrike" kern="1200" cap="none" spc="0" normalizeH="0" baseline="0" noProof="0">
                <a:ln>
                  <a:noFill/>
                </a:ln>
                <a:solidFill>
                  <a:srgbClr val="24465B"/>
                </a:solidFill>
                <a:effectLst/>
                <a:uLnTx/>
                <a:uFillTx/>
                <a:latin typeface="Aptos Display"/>
                <a:ea typeface="+mn-ea"/>
                <a:cs typeface="+mn-cs"/>
              </a:rPr>
              <a:t>Κοινότητα διερεύνησης</a:t>
            </a:r>
          </a:p>
        </p:txBody>
      </p:sp>
      <p:sp>
        <p:nvSpPr>
          <p:cNvPr id="17" name="Oval 16"/>
          <p:cNvSpPr/>
          <p:nvPr/>
        </p:nvSpPr>
        <p:spPr>
          <a:xfrm>
            <a:off x="6903720" y="2935224"/>
            <a:ext cx="91440" cy="9144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TextBox 17"/>
          <p:cNvSpPr txBox="1"/>
          <p:nvPr/>
        </p:nvSpPr>
        <p:spPr>
          <a:xfrm>
            <a:off x="7104888" y="2816352"/>
            <a:ext cx="3776472" cy="448056"/>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330" b="0" i="0" u="none" strike="noStrike" kern="1200" cap="none" spc="0" normalizeH="0" baseline="0" noProof="0">
                <a:ln>
                  <a:noFill/>
                </a:ln>
                <a:solidFill>
                  <a:srgbClr val="263238"/>
                </a:solidFill>
                <a:effectLst/>
                <a:uLnTx/>
                <a:uFillTx/>
                <a:latin typeface="Aptos"/>
                <a:ea typeface="+mn-ea"/>
                <a:cs typeface="+mn-cs"/>
              </a:rPr>
              <a:t>Συλλογική αναζήτηση γνώσης και κατανόησης</a:t>
            </a:r>
          </a:p>
        </p:txBody>
      </p:sp>
      <p:sp>
        <p:nvSpPr>
          <p:cNvPr id="19" name="Oval 18"/>
          <p:cNvSpPr/>
          <p:nvPr/>
        </p:nvSpPr>
        <p:spPr>
          <a:xfrm>
            <a:off x="6903720" y="3383280"/>
            <a:ext cx="91440" cy="9144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TextBox 19"/>
          <p:cNvSpPr txBox="1"/>
          <p:nvPr/>
        </p:nvSpPr>
        <p:spPr>
          <a:xfrm>
            <a:off x="7104888" y="3264408"/>
            <a:ext cx="3776472" cy="448056"/>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330" b="0" i="0" u="none" strike="noStrike" kern="1200" cap="none" spc="0" normalizeH="0" baseline="0" noProof="0">
                <a:ln>
                  <a:noFill/>
                </a:ln>
                <a:solidFill>
                  <a:srgbClr val="263238"/>
                </a:solidFill>
                <a:effectLst/>
                <a:uLnTx/>
                <a:uFillTx/>
                <a:latin typeface="Aptos"/>
                <a:ea typeface="+mn-ea"/>
                <a:cs typeface="+mn-cs"/>
              </a:rPr>
              <a:t>Ανοιχτός διάλογος και συνεργασία</a:t>
            </a:r>
          </a:p>
        </p:txBody>
      </p:sp>
      <p:sp>
        <p:nvSpPr>
          <p:cNvPr id="21" name="Oval 20"/>
          <p:cNvSpPr/>
          <p:nvPr/>
        </p:nvSpPr>
        <p:spPr>
          <a:xfrm>
            <a:off x="6903720" y="3831336"/>
            <a:ext cx="91440" cy="9144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TextBox 21"/>
          <p:cNvSpPr txBox="1"/>
          <p:nvPr/>
        </p:nvSpPr>
        <p:spPr>
          <a:xfrm>
            <a:off x="7104888" y="3712464"/>
            <a:ext cx="3776472" cy="448056"/>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330" b="0" i="0" u="none" strike="noStrike" kern="1200" cap="none" spc="0" normalizeH="0" baseline="0" noProof="0">
                <a:ln>
                  <a:noFill/>
                </a:ln>
                <a:solidFill>
                  <a:srgbClr val="263238"/>
                </a:solidFill>
                <a:effectLst/>
                <a:uLnTx/>
                <a:uFillTx/>
                <a:latin typeface="Aptos"/>
                <a:ea typeface="+mn-ea"/>
                <a:cs typeface="+mn-cs"/>
              </a:rPr>
              <a:t>Ισότιμη συμβολή όλων των μελών</a:t>
            </a:r>
          </a:p>
        </p:txBody>
      </p:sp>
      <p:sp>
        <p:nvSpPr>
          <p:cNvPr id="23" name="Oval 22"/>
          <p:cNvSpPr/>
          <p:nvPr/>
        </p:nvSpPr>
        <p:spPr>
          <a:xfrm>
            <a:off x="6903720" y="4279392"/>
            <a:ext cx="91440" cy="9144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TextBox 23"/>
          <p:cNvSpPr txBox="1"/>
          <p:nvPr/>
        </p:nvSpPr>
        <p:spPr>
          <a:xfrm>
            <a:off x="7104888" y="4160520"/>
            <a:ext cx="3776472" cy="448056"/>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330" b="0" i="0" u="none" strike="noStrike" kern="1200" cap="none" spc="0" normalizeH="0" baseline="0" noProof="0">
                <a:ln>
                  <a:noFill/>
                </a:ln>
                <a:solidFill>
                  <a:srgbClr val="263238"/>
                </a:solidFill>
                <a:effectLst/>
                <a:uLnTx/>
                <a:uFillTx/>
                <a:latin typeface="Aptos"/>
                <a:ea typeface="+mn-ea"/>
                <a:cs typeface="+mn-cs"/>
              </a:rPr>
              <a:t>Μακροχρόνια, συνεχής δυναμική</a:t>
            </a:r>
          </a:p>
        </p:txBody>
      </p:sp>
      <p:sp>
        <p:nvSpPr>
          <p:cNvPr id="25" name="Oval 24"/>
          <p:cNvSpPr/>
          <p:nvPr/>
        </p:nvSpPr>
        <p:spPr>
          <a:xfrm>
            <a:off x="6903720" y="4727448"/>
            <a:ext cx="91440" cy="9144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TextBox 25"/>
          <p:cNvSpPr txBox="1"/>
          <p:nvPr/>
        </p:nvSpPr>
        <p:spPr>
          <a:xfrm>
            <a:off x="7104888" y="4608576"/>
            <a:ext cx="3776472" cy="448056"/>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330" b="0" i="0" u="none" strike="noStrike" kern="1200" cap="none" spc="0" normalizeH="0" baseline="0" noProof="0">
                <a:ln>
                  <a:noFill/>
                </a:ln>
                <a:solidFill>
                  <a:srgbClr val="263238"/>
                </a:solidFill>
                <a:effectLst/>
                <a:uLnTx/>
                <a:uFillTx/>
                <a:latin typeface="Aptos"/>
                <a:ea typeface="+mn-ea"/>
                <a:cs typeface="+mn-cs"/>
              </a:rPr>
              <a:t>Μάθηση μέσω αλληλεπίδρασης και αυτοδιόρθωσης</a:t>
            </a:r>
          </a:p>
        </p:txBody>
      </p:sp>
      <p:sp>
        <p:nvSpPr>
          <p:cNvPr id="27" name="Rectangle 26"/>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9" name="TextBox 28"/>
          <p:cNvSpPr txBox="1"/>
          <p:nvPr/>
        </p:nvSpPr>
        <p:spPr>
          <a:xfrm>
            <a:off x="11247120" y="6519672"/>
            <a:ext cx="384048"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5</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85800" y="749808"/>
            <a:ext cx="10698480" cy="68580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700" b="1" i="0" u="none" strike="noStrike" kern="1200" cap="none" spc="0" normalizeH="0" baseline="0" noProof="0">
                <a:ln>
                  <a:noFill/>
                </a:ln>
                <a:solidFill>
                  <a:srgbClr val="24465B"/>
                </a:solidFill>
                <a:effectLst/>
                <a:uLnTx/>
                <a:uFillTx/>
                <a:latin typeface="Aptos Display"/>
                <a:ea typeface="+mn-ea"/>
                <a:cs typeface="+mn-cs"/>
              </a:rPr>
              <a:t>Πρέπει να ανταποδίδουμε ό,τι μάς κάνουν;</a:t>
            </a:r>
          </a:p>
        </p:txBody>
      </p:sp>
      <p:sp>
        <p:nvSpPr>
          <p:cNvPr id="5" name="Rounded Rectangle 4"/>
          <p:cNvSpPr/>
          <p:nvPr/>
        </p:nvSpPr>
        <p:spPr>
          <a:xfrm>
            <a:off x="822960" y="1965960"/>
            <a:ext cx="6537960" cy="2926080"/>
          </a:xfrm>
          <a:prstGeom prst="roundRect">
            <a:avLst/>
          </a:prstGeom>
          <a:solidFill>
            <a:srgbClr val="E5ECEE"/>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5"/>
          <p:cNvSpPr/>
          <p:nvPr/>
        </p:nvSpPr>
        <p:spPr>
          <a:xfrm>
            <a:off x="987552" y="2130552"/>
            <a:ext cx="73152" cy="365760"/>
          </a:xfrm>
          <a:prstGeom prst="rect">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1188720" y="2112264"/>
            <a:ext cx="6007608" cy="41148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50" b="1" i="0" u="none" strike="noStrike" kern="1200" cap="none" spc="0" normalizeH="0" baseline="0" noProof="0">
                <a:ln>
                  <a:noFill/>
                </a:ln>
                <a:solidFill>
                  <a:srgbClr val="24465B"/>
                </a:solidFill>
                <a:effectLst/>
                <a:uLnTx/>
                <a:uFillTx/>
                <a:latin typeface="Aptos Display"/>
                <a:ea typeface="+mn-ea"/>
                <a:cs typeface="+mn-cs"/>
              </a:rPr>
              <a:t>Εισαγωγικά</a:t>
            </a:r>
          </a:p>
        </p:txBody>
      </p:sp>
      <p:sp>
        <p:nvSpPr>
          <p:cNvPr id="8" name="TextBox 7"/>
          <p:cNvSpPr txBox="1"/>
          <p:nvPr/>
        </p:nvSpPr>
        <p:spPr>
          <a:xfrm>
            <a:off x="1042416" y="2624328"/>
            <a:ext cx="6099048" cy="2103120"/>
          </a:xfrm>
          <a:prstGeom prst="rect">
            <a:avLst/>
          </a:prstGeom>
          <a:noFill/>
        </p:spPr>
        <p:txBody>
          <a:bodyPr wrap="square" lIns="45720" tIns="27432" rIns="45720" bIns="27432">
            <a:spAutoFit/>
          </a:bodyPr>
          <a:lstStyle/>
          <a:p>
            <a:pPr marL="0" marR="0" lvl="0" indent="0" algn="l" defTabSz="457200" rtl="0" eaLnBrk="1" fontAlgn="auto" latinLnBrk="0" hangingPunct="1">
              <a:lnSpc>
                <a:spcPct val="100000"/>
              </a:lnSpc>
              <a:spcBef>
                <a:spcPts val="0"/>
              </a:spcBef>
              <a:spcAft>
                <a:spcPts val="300"/>
              </a:spcAft>
              <a:buClrTx/>
              <a:buSzTx/>
              <a:buFontTx/>
              <a:buNone/>
              <a:tabLst/>
              <a:defRPr/>
            </a:pPr>
            <a:r>
              <a:rPr kumimoji="0" sz="1410" b="0" i="0" u="none" strike="noStrike" kern="1200" cap="none" spc="0" normalizeH="0" baseline="0" noProof="0">
                <a:ln>
                  <a:noFill/>
                </a:ln>
                <a:solidFill>
                  <a:srgbClr val="263238"/>
                </a:solidFill>
                <a:effectLst/>
                <a:uLnTx/>
                <a:uFillTx/>
                <a:latin typeface="Aptos"/>
                <a:ea typeface="+mn-ea"/>
                <a:cs typeface="+mn-cs"/>
              </a:rPr>
              <a:t>Καμιά φορά απλώς θέλουμε να ανταποδώσουμε κάτι που μας έχουν κάνει. Να σπρώξουμε ή να πάρουμε πίσω επειδή μας έχουν σπρώξει ή επειδή μας έχουν πάρει κάτι. Το ίδιο πρόβλημα έχουν και οι κάτοικοι της Πολιτείας των Ροδάκινων παρακάτω. Μάλιστα νομίζουν ότι έχουν βρει έναν τρόπο να είναι όλα δίκαια. Έχουν;</a:t>
            </a:r>
          </a:p>
        </p:txBody>
      </p:sp>
      <p:sp>
        <p:nvSpPr>
          <p:cNvPr id="9" name="Rounded Rectangle 8"/>
          <p:cNvSpPr/>
          <p:nvPr/>
        </p:nvSpPr>
        <p:spPr>
          <a:xfrm>
            <a:off x="7635240" y="1965960"/>
            <a:ext cx="3657600" cy="2926080"/>
          </a:xfrm>
          <a:prstGeom prst="roundRect">
            <a:avLst/>
          </a:prstGeom>
          <a:solidFill>
            <a:srgbClr val="E8D9BA"/>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p:cNvSpPr/>
          <p:nvPr/>
        </p:nvSpPr>
        <p:spPr>
          <a:xfrm>
            <a:off x="7799831" y="2130552"/>
            <a:ext cx="73152" cy="365760"/>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8001000" y="2112264"/>
            <a:ext cx="3127248" cy="41148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50" b="1" i="0" u="none" strike="noStrike" kern="1200" cap="none" spc="0" normalizeH="0" baseline="0" noProof="0">
                <a:ln>
                  <a:noFill/>
                </a:ln>
                <a:solidFill>
                  <a:srgbClr val="24465B"/>
                </a:solidFill>
                <a:effectLst/>
                <a:uLnTx/>
                <a:uFillTx/>
                <a:latin typeface="Aptos Display"/>
                <a:ea typeface="+mn-ea"/>
                <a:cs typeface="+mn-cs"/>
              </a:rPr>
              <a:t>Βασικές έννοιες</a:t>
            </a:r>
          </a:p>
        </p:txBody>
      </p:sp>
      <p:sp>
        <p:nvSpPr>
          <p:cNvPr id="12" name="TextBox 11"/>
          <p:cNvSpPr txBox="1"/>
          <p:nvPr/>
        </p:nvSpPr>
        <p:spPr>
          <a:xfrm>
            <a:off x="7854696" y="2624328"/>
            <a:ext cx="3218688" cy="1001813"/>
          </a:xfrm>
          <a:prstGeom prst="rect">
            <a:avLst/>
          </a:prstGeom>
          <a:noFill/>
        </p:spPr>
        <p:txBody>
          <a:bodyPr wrap="square" lIns="45720" tIns="27432" rIns="45720" bIns="27432">
            <a:spAutoFit/>
          </a:bodyPr>
          <a:lstStyle/>
          <a:p>
            <a:pPr marL="0" marR="0" lvl="0" indent="0" algn="l" defTabSz="457200" rtl="0" eaLnBrk="1" fontAlgn="auto" latinLnBrk="0" hangingPunct="1">
              <a:lnSpc>
                <a:spcPct val="100000"/>
              </a:lnSpc>
              <a:spcBef>
                <a:spcPts val="0"/>
              </a:spcBef>
              <a:spcAft>
                <a:spcPts val="300"/>
              </a:spcAft>
              <a:buClrTx/>
              <a:buSzTx/>
              <a:buFontTx/>
              <a:buNone/>
              <a:tabLst/>
              <a:defRPr/>
            </a:pPr>
            <a:r>
              <a:rPr kumimoji="0" sz="1350" b="0" i="0" u="none" strike="noStrike" kern="1200" cap="none" spc="0" normalizeH="0" baseline="0" noProof="0" dirty="0" err="1">
                <a:ln>
                  <a:noFill/>
                </a:ln>
                <a:solidFill>
                  <a:srgbClr val="263238"/>
                </a:solidFill>
                <a:effectLst/>
                <a:uLnTx/>
                <a:uFillTx/>
                <a:latin typeface="Aptos"/>
                <a:ea typeface="+mn-ea"/>
                <a:cs typeface="+mn-cs"/>
              </a:rPr>
              <a:t>Αντ</a:t>
            </a:r>
            <a:r>
              <a:rPr kumimoji="0" sz="1350" b="0" i="0" u="none" strike="noStrike" kern="1200" cap="none" spc="0" normalizeH="0" baseline="0" noProof="0" dirty="0">
                <a:ln>
                  <a:noFill/>
                </a:ln>
                <a:solidFill>
                  <a:srgbClr val="263238"/>
                </a:solidFill>
                <a:effectLst/>
                <a:uLnTx/>
                <a:uFillTx/>
                <a:latin typeface="Aptos"/>
                <a:ea typeface="+mn-ea"/>
                <a:cs typeface="+mn-cs"/>
              </a:rPr>
              <a:t>απόδοση </a:t>
            </a:r>
            <a:endParaRPr kumimoji="0" lang="el-GR" sz="135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350" b="0" i="0" u="none" strike="noStrike" kern="1200" cap="none" spc="0" normalizeH="0" baseline="0" noProof="0" dirty="0" err="1">
                <a:ln>
                  <a:noFill/>
                </a:ln>
                <a:solidFill>
                  <a:srgbClr val="263238"/>
                </a:solidFill>
                <a:effectLst/>
                <a:uLnTx/>
                <a:uFillTx/>
                <a:latin typeface="Aptos"/>
                <a:ea typeface="+mn-ea"/>
                <a:cs typeface="+mn-cs"/>
              </a:rPr>
              <a:t>Πρόθεση</a:t>
            </a:r>
            <a:r>
              <a:rPr kumimoji="0" sz="1350" b="0" i="0" u="none" strike="noStrike" kern="1200" cap="none" spc="0" normalizeH="0" baseline="0" noProof="0" dirty="0">
                <a:ln>
                  <a:noFill/>
                </a:ln>
                <a:solidFill>
                  <a:srgbClr val="263238"/>
                </a:solidFill>
                <a:effectLst/>
                <a:uLnTx/>
                <a:uFillTx/>
                <a:latin typeface="Aptos"/>
                <a:ea typeface="+mn-ea"/>
                <a:cs typeface="+mn-cs"/>
              </a:rPr>
              <a:t>, επ</a:t>
            </a:r>
            <a:r>
              <a:rPr kumimoji="0" sz="1350" b="0" i="0" u="none" strike="noStrike" kern="1200" cap="none" spc="0" normalizeH="0" baseline="0" noProof="0" dirty="0" err="1">
                <a:ln>
                  <a:noFill/>
                </a:ln>
                <a:solidFill>
                  <a:srgbClr val="263238"/>
                </a:solidFill>
                <a:effectLst/>
                <a:uLnTx/>
                <a:uFillTx/>
                <a:latin typeface="Aptos"/>
                <a:ea typeface="+mn-ea"/>
                <a:cs typeface="+mn-cs"/>
              </a:rPr>
              <a:t>ίτηδες</a:t>
            </a:r>
            <a:r>
              <a:rPr kumimoji="0" sz="1350" b="0" i="0" u="none" strike="noStrike" kern="1200" cap="none" spc="0" normalizeH="0" baseline="0" noProof="0" dirty="0">
                <a:ln>
                  <a:noFill/>
                </a:ln>
                <a:solidFill>
                  <a:srgbClr val="263238"/>
                </a:solidFill>
                <a:effectLst/>
                <a:uLnTx/>
                <a:uFillTx/>
                <a:latin typeface="Aptos"/>
                <a:ea typeface="+mn-ea"/>
                <a:cs typeface="+mn-cs"/>
              </a:rPr>
              <a:t> και κα</a:t>
            </a:r>
            <a:r>
              <a:rPr kumimoji="0" sz="1350" b="0" i="0" u="none" strike="noStrike" kern="1200" cap="none" spc="0" normalizeH="0" baseline="0" noProof="0" dirty="0" err="1">
                <a:ln>
                  <a:noFill/>
                </a:ln>
                <a:solidFill>
                  <a:srgbClr val="263238"/>
                </a:solidFill>
                <a:effectLst/>
                <a:uLnTx/>
                <a:uFillTx/>
                <a:latin typeface="Aptos"/>
                <a:ea typeface="+mn-ea"/>
                <a:cs typeface="+mn-cs"/>
              </a:rPr>
              <a:t>τά</a:t>
            </a:r>
            <a:r>
              <a:rPr kumimoji="0" sz="1350" b="0" i="0" u="none" strike="noStrike" kern="1200" cap="none" spc="0" normalizeH="0" baseline="0" noProof="0" dirty="0">
                <a:ln>
                  <a:noFill/>
                </a:ln>
                <a:solidFill>
                  <a:srgbClr val="263238"/>
                </a:solidFill>
                <a:effectLst/>
                <a:uLnTx/>
                <a:uFillTx/>
                <a:latin typeface="Aptos"/>
                <a:ea typeface="+mn-ea"/>
                <a:cs typeface="+mn-cs"/>
              </a:rPr>
              <a:t> </a:t>
            </a:r>
            <a:r>
              <a:rPr kumimoji="0" sz="1350" b="0" i="0" u="none" strike="noStrike" kern="1200" cap="none" spc="0" normalizeH="0" baseline="0" noProof="0" dirty="0" err="1">
                <a:ln>
                  <a:noFill/>
                </a:ln>
                <a:solidFill>
                  <a:srgbClr val="263238"/>
                </a:solidFill>
                <a:effectLst/>
                <a:uLnTx/>
                <a:uFillTx/>
                <a:latin typeface="Aptos"/>
                <a:ea typeface="+mn-ea"/>
                <a:cs typeface="+mn-cs"/>
              </a:rPr>
              <a:t>λάθος</a:t>
            </a:r>
            <a:endParaRPr kumimoji="0" lang="el-GR" sz="135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350" b="0" i="0" u="none" strike="noStrike" kern="1200" cap="none" spc="0" normalizeH="0" baseline="0" noProof="0" dirty="0" err="1">
                <a:ln>
                  <a:noFill/>
                </a:ln>
                <a:solidFill>
                  <a:srgbClr val="263238"/>
                </a:solidFill>
                <a:effectLst/>
                <a:uLnTx/>
                <a:uFillTx/>
                <a:latin typeface="Aptos"/>
                <a:ea typeface="+mn-ea"/>
                <a:cs typeface="+mn-cs"/>
              </a:rPr>
              <a:t>Δικ</a:t>
            </a:r>
            <a:r>
              <a:rPr kumimoji="0" sz="1350" b="0" i="0" u="none" strike="noStrike" kern="1200" cap="none" spc="0" normalizeH="0" baseline="0" noProof="0" dirty="0">
                <a:ln>
                  <a:noFill/>
                </a:ln>
                <a:solidFill>
                  <a:srgbClr val="263238"/>
                </a:solidFill>
                <a:effectLst/>
                <a:uLnTx/>
                <a:uFillTx/>
                <a:latin typeface="Aptos"/>
                <a:ea typeface="+mn-ea"/>
                <a:cs typeface="+mn-cs"/>
              </a:rPr>
              <a:t>αιοσύνη</a:t>
            </a:r>
            <a:endParaRPr kumimoji="0" lang="el-GR" sz="135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350" b="0" i="0" u="none" strike="noStrike" kern="1200" cap="none" spc="0" normalizeH="0" baseline="0" noProof="0" dirty="0" err="1">
                <a:ln>
                  <a:noFill/>
                </a:ln>
                <a:solidFill>
                  <a:srgbClr val="263238"/>
                </a:solidFill>
                <a:effectLst/>
                <a:uLnTx/>
                <a:uFillTx/>
                <a:latin typeface="Aptos"/>
                <a:ea typeface="+mn-ea"/>
                <a:cs typeface="+mn-cs"/>
              </a:rPr>
              <a:t>Ισότητ</a:t>
            </a:r>
            <a:r>
              <a:rPr kumimoji="0" sz="1350" b="0" i="0" u="none" strike="noStrike" kern="1200" cap="none" spc="0" normalizeH="0" baseline="0" noProof="0" dirty="0">
                <a:ln>
                  <a:noFill/>
                </a:ln>
                <a:solidFill>
                  <a:srgbClr val="263238"/>
                </a:solidFill>
                <a:effectLst/>
                <a:uLnTx/>
                <a:uFillTx/>
                <a:latin typeface="Aptos"/>
                <a:ea typeface="+mn-ea"/>
                <a:cs typeface="+mn-cs"/>
              </a:rPr>
              <a:t>α.</a:t>
            </a:r>
          </a:p>
        </p:txBody>
      </p:sp>
      <p:sp>
        <p:nvSpPr>
          <p:cNvPr id="13" name="Rectangle 12"/>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xtBox 13"/>
          <p:cNvSpPr txBox="1"/>
          <p:nvPr/>
        </p:nvSpPr>
        <p:spPr>
          <a:xfrm>
            <a:off x="530352" y="6537960"/>
            <a:ext cx="530352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750" b="1" i="0" u="none" strike="noStrike" kern="1200" cap="none" spc="0" normalizeH="0" baseline="0" noProof="0">
                <a:ln>
                  <a:noFill/>
                </a:ln>
                <a:solidFill>
                  <a:srgbClr val="6C7A82"/>
                </a:solidFill>
                <a:effectLst/>
                <a:uLnTx/>
                <a:uFillTx/>
                <a:latin typeface="Aptos"/>
                <a:ea typeface="+mn-ea"/>
                <a:cs typeface="+mn-cs"/>
              </a:rPr>
              <a:t>ΗΘΙΚΗ • Ε΄ ΔΗΜΟΤΙΚΟΥ • ΘΕΜΑΤΙΚΗ ΕΝΟΤΗΤΑ 7</a:t>
            </a:r>
          </a:p>
        </p:txBody>
      </p:sp>
      <p:sp>
        <p:nvSpPr>
          <p:cNvPr id="17" name="TextBox 16">
            <a:extLst>
              <a:ext uri="{FF2B5EF4-FFF2-40B4-BE49-F238E27FC236}">
                <a16:creationId xmlns:a16="http://schemas.microsoft.com/office/drawing/2014/main" id="{5A75AB95-DD00-1DF0-49AF-85BED7E09FDD}"/>
              </a:ext>
            </a:extLst>
          </p:cNvPr>
          <p:cNvSpPr txBox="1"/>
          <p:nvPr/>
        </p:nvSpPr>
        <p:spPr>
          <a:xfrm>
            <a:off x="8605520" y="208145"/>
            <a:ext cx="2900680" cy="57605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200"/>
              </a:spcAft>
              <a:buClrTx/>
              <a:buSzTx/>
              <a:buFontTx/>
              <a:buNone/>
              <a:tabLst/>
              <a:defRPr/>
            </a:pPr>
            <a:r>
              <a:rPr kumimoji="0" lang="el-GR" sz="1000" b="1" i="0" u="none" strike="noStrike" kern="1200" cap="none" spc="0" normalizeH="0" baseline="0" noProof="0" dirty="0">
                <a:ln>
                  <a:noFill/>
                </a:ln>
                <a:solidFill>
                  <a:srgbClr val="6C7A82"/>
                </a:solidFill>
                <a:effectLst/>
                <a:uLnTx/>
                <a:uFillTx/>
                <a:latin typeface="Aptos"/>
                <a:ea typeface="+mn-ea"/>
                <a:cs typeface="+mn-cs"/>
              </a:rPr>
              <a:t>ΗΘΙΚΗ  Ε΄ ΔΗΜΟΤΙΚΟΥ </a:t>
            </a:r>
          </a:p>
          <a:p>
            <a:pPr marL="0" marR="0" lvl="0" indent="0" algn="r" defTabSz="457200" rtl="0" eaLnBrk="1" fontAlgn="auto" latinLnBrk="0" hangingPunct="1">
              <a:lnSpc>
                <a:spcPct val="100000"/>
              </a:lnSpc>
              <a:spcBef>
                <a:spcPts val="0"/>
              </a:spcBef>
              <a:spcAft>
                <a:spcPts val="200"/>
              </a:spcAft>
              <a:buClrTx/>
              <a:buSzTx/>
              <a:buFontTx/>
              <a:buNone/>
              <a:tabLst/>
              <a:defRPr/>
            </a:pPr>
            <a:r>
              <a:rPr kumimoji="0" lang="el-GR" sz="1100" b="1" i="0" u="none" strike="noStrike" kern="1200" cap="none" spc="0" normalizeH="0" baseline="0" noProof="0" dirty="0">
                <a:ln>
                  <a:noFill/>
                </a:ln>
                <a:solidFill>
                  <a:srgbClr val="6C7A82"/>
                </a:solidFill>
                <a:effectLst/>
                <a:uLnTx/>
                <a:uFillTx/>
                <a:latin typeface="Aptos"/>
                <a:ea typeface="+mn-ea"/>
                <a:cs typeface="+mn-cs"/>
              </a:rPr>
              <a:t>• ΘΕΜΑΤΙΚΗ ΕΝΟΤΗΤΑ 7</a:t>
            </a:r>
          </a:p>
          <a:p>
            <a:pPr marL="0" marR="0" lvl="0" indent="0" algn="r" defTabSz="457200" rtl="0" eaLnBrk="1" fontAlgn="auto" latinLnBrk="0" hangingPunct="1">
              <a:lnSpc>
                <a:spcPct val="100000"/>
              </a:lnSpc>
              <a:spcBef>
                <a:spcPts val="0"/>
              </a:spcBef>
              <a:spcAft>
                <a:spcPts val="200"/>
              </a:spcAft>
              <a:buClrTx/>
              <a:buSzTx/>
              <a:buFontTx/>
              <a:buNone/>
              <a:tabLst/>
              <a:defRPr/>
            </a:pPr>
            <a:endParaRPr kumimoji="0" sz="950" b="1" i="0" u="none" strike="noStrike" kern="1200" cap="none" spc="0" normalizeH="0" baseline="0" noProof="0" dirty="0">
              <a:ln>
                <a:noFill/>
              </a:ln>
              <a:solidFill>
                <a:srgbClr val="D7B06B"/>
              </a:solidFill>
              <a:effectLst/>
              <a:uLnTx/>
              <a:uFillTx/>
              <a:latin typeface="Aptos"/>
              <a:ea typeface="+mn-ea"/>
              <a:cs typeface="+mn-cs"/>
            </a:endParaRPr>
          </a:p>
        </p:txBody>
      </p:sp>
      <p:sp>
        <p:nvSpPr>
          <p:cNvPr id="4" name="TextBox 3">
            <a:extLst>
              <a:ext uri="{FF2B5EF4-FFF2-40B4-BE49-F238E27FC236}">
                <a16:creationId xmlns:a16="http://schemas.microsoft.com/office/drawing/2014/main" id="{717634B1-D294-C8A3-A278-43D02A774433}"/>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50</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24465B"/>
        </a:solidFill>
        <a:effectLst/>
      </p:bgPr>
    </p:bg>
    <p:spTree>
      <p:nvGrpSpPr>
        <p:cNvPr id="1" name="">
          <a:extLst>
            <a:ext uri="{FF2B5EF4-FFF2-40B4-BE49-F238E27FC236}">
              <a16:creationId xmlns:a16="http://schemas.microsoft.com/office/drawing/2014/main" id="{3CC4B1CB-71BC-B652-E607-ECBD32059FA7}"/>
            </a:ext>
          </a:extLst>
        </p:cNvPr>
        <p:cNvGrpSpPr/>
        <p:nvPr/>
      </p:nvGrpSpPr>
      <p:grpSpPr>
        <a:xfrm>
          <a:off x="0" y="0"/>
          <a:ext cx="0" cy="0"/>
          <a:chOff x="0" y="0"/>
          <a:chExt cx="0" cy="0"/>
        </a:xfrm>
      </p:grpSpPr>
      <p:sp>
        <p:nvSpPr>
          <p:cNvPr id="2" name="Oval 1">
            <a:extLst>
              <a:ext uri="{FF2B5EF4-FFF2-40B4-BE49-F238E27FC236}">
                <a16:creationId xmlns:a16="http://schemas.microsoft.com/office/drawing/2014/main" id="{E449A45F-6466-DA06-302E-B05663AFB355}"/>
              </a:ext>
            </a:extLst>
          </p:cNvPr>
          <p:cNvSpPr/>
          <p:nvPr/>
        </p:nvSpPr>
        <p:spPr>
          <a:xfrm>
            <a:off x="9326880" y="-731520"/>
            <a:ext cx="3657600" cy="3657600"/>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Oval 2">
            <a:extLst>
              <a:ext uri="{FF2B5EF4-FFF2-40B4-BE49-F238E27FC236}">
                <a16:creationId xmlns:a16="http://schemas.microsoft.com/office/drawing/2014/main" id="{1B422EBC-0A7F-2F1C-CFB5-3984FD8BA2AD}"/>
              </a:ext>
            </a:extLst>
          </p:cNvPr>
          <p:cNvSpPr/>
          <p:nvPr/>
        </p:nvSpPr>
        <p:spPr>
          <a:xfrm>
            <a:off x="8549640" y="0"/>
            <a:ext cx="2148840" cy="214884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a:extLst>
              <a:ext uri="{FF2B5EF4-FFF2-40B4-BE49-F238E27FC236}">
                <a16:creationId xmlns:a16="http://schemas.microsoft.com/office/drawing/2014/main" id="{33ADE012-224A-8ADE-DA4A-7CFF071F83E6}"/>
              </a:ext>
            </a:extLst>
          </p:cNvPr>
          <p:cNvSpPr txBox="1"/>
          <p:nvPr/>
        </p:nvSpPr>
        <p:spPr>
          <a:xfrm>
            <a:off x="768096" y="2822715"/>
            <a:ext cx="7781544" cy="1548116"/>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lang="el-GR" sz="2000" b="1" dirty="0">
                <a:solidFill>
                  <a:srgbClr val="FFC000"/>
                </a:solidFill>
                <a:latin typeface="Aptos"/>
              </a:rPr>
              <a:t>3</a:t>
            </a:r>
            <a:r>
              <a:rPr kumimoji="0" lang="el-GR" sz="2000" b="1" i="0" u="none" strike="noStrike" kern="1200" cap="none" spc="0" normalizeH="0" baseline="0" noProof="0" dirty="0">
                <a:ln>
                  <a:noFill/>
                </a:ln>
                <a:solidFill>
                  <a:srgbClr val="FFC000"/>
                </a:solidFill>
                <a:effectLst/>
                <a:uLnTx/>
                <a:uFillTx/>
                <a:latin typeface="Aptos"/>
                <a:ea typeface="+mn-ea"/>
                <a:cs typeface="+mn-cs"/>
              </a:rPr>
              <a:t>.</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lang="el-GR" sz="2000" b="1" i="0" u="none" strike="noStrike" kern="1200" cap="none" spc="0" normalizeH="0" baseline="0" noProof="0" dirty="0">
                <a:ln>
                  <a:noFill/>
                </a:ln>
                <a:solidFill>
                  <a:srgbClr val="6C7A82"/>
                </a:solidFill>
                <a:effectLst/>
                <a:uLnTx/>
                <a:uFillTx/>
                <a:latin typeface="Aptos"/>
                <a:ea typeface="+mn-ea"/>
                <a:cs typeface="+mn-cs"/>
              </a:rPr>
              <a:t>ΗΘΙΚΗ  Ε΄ ΔΗΜΟΤΙΚΟΥ </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lang="el-GR" sz="2400" b="1" i="0" u="none" strike="noStrike" kern="1200" cap="none" spc="0" normalizeH="0" baseline="0" noProof="0" dirty="0">
                <a:ln>
                  <a:noFill/>
                </a:ln>
                <a:solidFill>
                  <a:srgbClr val="D7B06B"/>
                </a:solidFill>
                <a:effectLst/>
                <a:uLnTx/>
                <a:uFillTx/>
                <a:latin typeface="Aptos"/>
                <a:ea typeface="+mn-ea"/>
                <a:cs typeface="+mn-cs"/>
              </a:rPr>
              <a:t>ΘΕΜΑΤΙΚΟ ΠΕΔΙΟ 1 - Πώς να ζούμε καλά;</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lang="el-GR" sz="2800" b="1" i="0" u="none" strike="noStrike" kern="1200" cap="none" spc="0" normalizeH="0" baseline="0" noProof="0" dirty="0">
                <a:ln>
                  <a:noFill/>
                </a:ln>
                <a:solidFill>
                  <a:srgbClr val="6C7A82"/>
                </a:solidFill>
                <a:effectLst/>
                <a:uLnTx/>
                <a:uFillTx/>
                <a:latin typeface="Aptos"/>
                <a:ea typeface="+mn-ea"/>
                <a:cs typeface="+mn-cs"/>
              </a:rPr>
              <a:t>ΘΕΜΑΤΙΚΗ ΕΝΟΤΗΤΑ 5</a:t>
            </a:r>
          </a:p>
        </p:txBody>
      </p:sp>
      <p:sp>
        <p:nvSpPr>
          <p:cNvPr id="7" name="Rectangle 6">
            <a:extLst>
              <a:ext uri="{FF2B5EF4-FFF2-40B4-BE49-F238E27FC236}">
                <a16:creationId xmlns:a16="http://schemas.microsoft.com/office/drawing/2014/main" id="{313D9119-D012-D068-F6D8-06774417F24E}"/>
              </a:ext>
            </a:extLst>
          </p:cNvPr>
          <p:cNvSpPr/>
          <p:nvPr/>
        </p:nvSpPr>
        <p:spPr>
          <a:xfrm>
            <a:off x="768096" y="4370831"/>
            <a:ext cx="4433824" cy="45719"/>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8768750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94944" y="353197"/>
            <a:ext cx="10698480" cy="917174"/>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800" b="1" i="0" u="none" strike="noStrike" kern="1200" cap="none" spc="0" normalizeH="0" baseline="0" noProof="0" dirty="0">
                <a:ln>
                  <a:noFill/>
                </a:ln>
                <a:solidFill>
                  <a:srgbClr val="24465B"/>
                </a:solidFill>
                <a:effectLst/>
                <a:uLnTx/>
                <a:uFillTx/>
                <a:latin typeface="Aptos Display"/>
                <a:ea typeface="+mn-ea"/>
                <a:cs typeface="+mn-cs"/>
              </a:rPr>
              <a:t>Η μηχανή
της ανταπόδοσης</a:t>
            </a:r>
          </a:p>
        </p:txBody>
      </p:sp>
      <p:grpSp>
        <p:nvGrpSpPr>
          <p:cNvPr id="17" name="Ομάδα 16">
            <a:extLst>
              <a:ext uri="{FF2B5EF4-FFF2-40B4-BE49-F238E27FC236}">
                <a16:creationId xmlns:a16="http://schemas.microsoft.com/office/drawing/2014/main" id="{FA35ECF1-6067-4ACF-0EC8-5A05C6BEAA28}"/>
              </a:ext>
            </a:extLst>
          </p:cNvPr>
          <p:cNvGrpSpPr/>
          <p:nvPr/>
        </p:nvGrpSpPr>
        <p:grpSpPr>
          <a:xfrm>
            <a:off x="640080" y="1524148"/>
            <a:ext cx="10911840" cy="4251960"/>
            <a:chOff x="640080" y="1720274"/>
            <a:chExt cx="10911840" cy="4251960"/>
          </a:xfrm>
        </p:grpSpPr>
        <p:sp>
          <p:nvSpPr>
            <p:cNvPr id="5" name="Rounded Rectangle 4"/>
            <p:cNvSpPr/>
            <p:nvPr/>
          </p:nvSpPr>
          <p:spPr>
            <a:xfrm>
              <a:off x="640080" y="1720274"/>
              <a:ext cx="10911840" cy="4251960"/>
            </a:xfrm>
            <a:prstGeom prst="roundRect">
              <a:avLst/>
            </a:prstGeom>
            <a:solidFill>
              <a:srgbClr val="FFFFFF"/>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1112520" y="2180844"/>
              <a:ext cx="8285480" cy="3633302"/>
            </a:xfrm>
            <a:prstGeom prst="rect">
              <a:avLst/>
            </a:prstGeom>
            <a:noFill/>
          </p:spPr>
          <p:txBody>
            <a:bodyPr wrap="square" lIns="45720" tIns="27432" rIns="45720" bIns="27432">
              <a:spAutoFit/>
            </a:bodyPr>
            <a:lstStyle/>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Στην</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Πολιτεί</a:t>
              </a:r>
              <a:r>
                <a:rPr kumimoji="0" sz="1400" b="0" i="0" u="none" strike="noStrike" kern="1200" cap="none" spc="0" normalizeH="0" baseline="0" noProof="0" dirty="0">
                  <a:ln>
                    <a:noFill/>
                  </a:ln>
                  <a:solidFill>
                    <a:srgbClr val="263238"/>
                  </a:solidFill>
                  <a:effectLst/>
                  <a:uLnTx/>
                  <a:uFillTx/>
                  <a:latin typeface="Aptos"/>
                  <a:ea typeface="+mn-ea"/>
                  <a:cs typeface="+mn-cs"/>
                </a:rPr>
                <a:t>α των Ροδάκινων δεν βρίσκει κανένας ησυχία, και καμία. </a:t>
              </a:r>
              <a:r>
                <a:rPr kumimoji="0" sz="1400" b="0" i="0" u="none" strike="noStrike" kern="1200" cap="none" spc="0" normalizeH="0" baseline="0" noProof="0" dirty="0" err="1">
                  <a:ln>
                    <a:noFill/>
                  </a:ln>
                  <a:solidFill>
                    <a:srgbClr val="263238"/>
                  </a:solidFill>
                  <a:effectLst/>
                  <a:uLnTx/>
                  <a:uFillTx/>
                  <a:latin typeface="Aptos"/>
                  <a:ea typeface="+mn-ea"/>
                  <a:cs typeface="+mn-cs"/>
                </a:rPr>
                <a:t>Όλοι</a:t>
              </a:r>
              <a:r>
                <a:rPr kumimoji="0" sz="1400" b="0" i="0" u="none" strike="noStrike" kern="1200" cap="none" spc="0" normalizeH="0" baseline="0" noProof="0" dirty="0">
                  <a:ln>
                    <a:noFill/>
                  </a:ln>
                  <a:solidFill>
                    <a:srgbClr val="263238"/>
                  </a:solidFill>
                  <a:effectLst/>
                  <a:uLnTx/>
                  <a:uFillTx/>
                  <a:latin typeface="Aptos"/>
                  <a:ea typeface="+mn-ea"/>
                  <a:cs typeface="+mn-cs"/>
                </a:rPr>
                <a:t> μα</a:t>
              </a:r>
              <a:r>
                <a:rPr kumimoji="0" sz="1400" b="0" i="0" u="none" strike="noStrike" kern="1200" cap="none" spc="0" normalizeH="0" baseline="0" noProof="0" dirty="0" err="1">
                  <a:ln>
                    <a:noFill/>
                  </a:ln>
                  <a:solidFill>
                    <a:srgbClr val="263238"/>
                  </a:solidFill>
                  <a:effectLst/>
                  <a:uLnTx/>
                  <a:uFillTx/>
                  <a:latin typeface="Aptos"/>
                  <a:ea typeface="+mn-ea"/>
                  <a:cs typeface="+mn-cs"/>
                </a:rPr>
                <a:t>λώνουνε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με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όλους</a:t>
              </a:r>
              <a:r>
                <a:rPr kumimoji="0" sz="1400" b="0" i="0" u="none" strike="noStrike" kern="1200" cap="none" spc="0" normalizeH="0" baseline="0" noProof="0" dirty="0">
                  <a:ln>
                    <a:noFill/>
                  </a:ln>
                  <a:solidFill>
                    <a:srgbClr val="263238"/>
                  </a:solidFill>
                  <a:effectLst/>
                  <a:uLnTx/>
                  <a:uFillTx/>
                  <a:latin typeface="Aptos"/>
                  <a:ea typeface="+mn-ea"/>
                  <a:cs typeface="+mn-cs"/>
                </a:rPr>
                <a:t>. Και </a:t>
              </a:r>
              <a:r>
                <a:rPr kumimoji="0" sz="1400" b="0" i="0" u="none" strike="noStrike" kern="1200" cap="none" spc="0" normalizeH="0" baseline="0" noProof="0" dirty="0" err="1">
                  <a:ln>
                    <a:noFill/>
                  </a:ln>
                  <a:solidFill>
                    <a:srgbClr val="263238"/>
                  </a:solidFill>
                  <a:effectLst/>
                  <a:uLnTx/>
                  <a:uFillTx/>
                  <a:latin typeface="Aptos"/>
                  <a:ea typeface="+mn-ea"/>
                  <a:cs typeface="+mn-cs"/>
                </a:rPr>
                <a:t>όλες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με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όλους</a:t>
              </a:r>
              <a:r>
                <a:rPr kumimoji="0" sz="1400" b="0" i="0" u="none" strike="noStrike" kern="1200" cap="none" spc="0" normalizeH="0" baseline="0" noProof="0" dirty="0">
                  <a:ln>
                    <a:noFill/>
                  </a:ln>
                  <a:solidFill>
                    <a:srgbClr val="263238"/>
                  </a:solidFill>
                  <a:effectLst/>
                  <a:uLnTx/>
                  <a:uFillTx/>
                  <a:latin typeface="Aptos"/>
                  <a:ea typeface="+mn-ea"/>
                  <a:cs typeface="+mn-cs"/>
                </a:rPr>
                <a:t> α</a:t>
              </a:r>
              <a:r>
                <a:rPr kumimoji="0" sz="1400" b="0" i="0" u="none" strike="noStrike" kern="1200" cap="none" spc="0" normalizeH="0" baseline="0" noProof="0" dirty="0" err="1">
                  <a:ln>
                    <a:noFill/>
                  </a:ln>
                  <a:solidFill>
                    <a:srgbClr val="263238"/>
                  </a:solidFill>
                  <a:effectLst/>
                  <a:uLnTx/>
                  <a:uFillTx/>
                  <a:latin typeface="Aptos"/>
                  <a:ea typeface="+mn-ea"/>
                  <a:cs typeface="+mn-cs"/>
                </a:rPr>
                <a:t>λλά</a:t>
              </a:r>
              <a:r>
                <a:rPr kumimoji="0" sz="1400" b="0" i="0" u="none" strike="noStrike" kern="1200" cap="none" spc="0" normalizeH="0" baseline="0" noProof="0" dirty="0">
                  <a:ln>
                    <a:noFill/>
                  </a:ln>
                  <a:solidFill>
                    <a:srgbClr val="263238"/>
                  </a:solidFill>
                  <a:effectLst/>
                  <a:uLnTx/>
                  <a:uFillTx/>
                  <a:latin typeface="Aptos"/>
                  <a:ea typeface="+mn-ea"/>
                  <a:cs typeface="+mn-cs"/>
                </a:rPr>
                <a:t> και </a:t>
              </a:r>
              <a:r>
                <a:rPr kumimoji="0" sz="1400" b="0" i="0" u="none" strike="noStrike" kern="1200" cap="none" spc="0" normalizeH="0" baseline="0" noProof="0" dirty="0" err="1">
                  <a:ln>
                    <a:noFill/>
                  </a:ln>
                  <a:solidFill>
                    <a:srgbClr val="263238"/>
                  </a:solidFill>
                  <a:effectLst/>
                  <a:uLnTx/>
                  <a:uFillTx/>
                  <a:latin typeface="Aptos"/>
                  <a:ea typeface="+mn-ea"/>
                  <a:cs typeface="+mn-cs"/>
                </a:rPr>
                <a:t>όλες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με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όλες</a:t>
              </a:r>
              <a:r>
                <a:rPr kumimoji="0" sz="1400" b="0" i="0" u="none" strike="noStrike" kern="1200" cap="none" spc="0" normalizeH="0" baseline="0" noProof="0" dirty="0">
                  <a:ln>
                    <a:noFill/>
                  </a:ln>
                  <a:solidFill>
                    <a:srgbClr val="263238"/>
                  </a:solidFill>
                  <a:effectLst/>
                  <a:uLnTx/>
                  <a:uFillTx/>
                  <a:latin typeface="Aptos"/>
                  <a:ea typeface="+mn-ea"/>
                  <a:cs typeface="+mn-cs"/>
                </a:rPr>
                <a:t> και </a:t>
              </a:r>
              <a:r>
                <a:rPr kumimoji="0" sz="1400" b="0" i="0" u="none" strike="noStrike" kern="1200" cap="none" spc="0" normalizeH="0" baseline="0" noProof="0" dirty="0" err="1">
                  <a:ln>
                    <a:noFill/>
                  </a:ln>
                  <a:solidFill>
                    <a:srgbClr val="263238"/>
                  </a:solidFill>
                  <a:effectLst/>
                  <a:uLnTx/>
                  <a:uFillTx/>
                  <a:latin typeface="Aptos"/>
                  <a:ea typeface="+mn-ea"/>
                  <a:cs typeface="+mn-cs"/>
                </a:rPr>
                <a:t>όλους</a:t>
              </a:r>
              <a:r>
                <a:rPr kumimoji="0" sz="1400" b="0" i="0" u="none" strike="noStrike" kern="1200" cap="none" spc="0" normalizeH="0" baseline="0" noProof="0" dirty="0">
                  <a:ln>
                    <a:noFill/>
                  </a:ln>
                  <a:solidFill>
                    <a:srgbClr val="263238"/>
                  </a:solidFill>
                  <a:effectLst/>
                  <a:uLnTx/>
                  <a:uFillTx/>
                  <a:latin typeface="Aptos"/>
                  <a:ea typeface="+mn-ea"/>
                  <a:cs typeface="+mn-cs"/>
                </a:rPr>
                <a:t>. Μα</a:t>
              </a:r>
              <a:r>
                <a:rPr kumimoji="0" sz="1400" b="0" i="0" u="none" strike="noStrike" kern="1200" cap="none" spc="0" normalizeH="0" baseline="0" noProof="0" dirty="0" err="1">
                  <a:ln>
                    <a:noFill/>
                  </a:ln>
                  <a:solidFill>
                    <a:srgbClr val="263238"/>
                  </a:solidFill>
                  <a:effectLst/>
                  <a:uLnTx/>
                  <a:uFillTx/>
                  <a:latin typeface="Aptos"/>
                  <a:ea typeface="+mn-ea"/>
                  <a:cs typeface="+mn-cs"/>
                </a:rPr>
                <a:t>λώνουνε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Φωνάζουνε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Ρίχνουνε</a:t>
              </a:r>
              <a:r>
                <a:rPr kumimoji="0" sz="1400" b="0" i="0" u="none" strike="noStrike" kern="1200" cap="none" spc="0" normalizeH="0" baseline="0" noProof="0" dirty="0">
                  <a:ln>
                    <a:noFill/>
                  </a:ln>
                  <a:solidFill>
                    <a:srgbClr val="263238"/>
                  </a:solidFill>
                  <a:effectLst/>
                  <a:uLnTx/>
                  <a:uFillTx/>
                  <a:latin typeface="Aptos"/>
                  <a:ea typeface="+mn-ea"/>
                  <a:cs typeface="+mn-cs"/>
                </a:rPr>
                <a:t> ο </a:t>
              </a:r>
              <a:r>
                <a:rPr kumimoji="0" sz="1400" b="0" i="0" u="none" strike="noStrike" kern="1200" cap="none" spc="0" normalizeH="0" baseline="0" noProof="0" dirty="0" err="1">
                  <a:ln>
                    <a:noFill/>
                  </a:ln>
                  <a:solidFill>
                    <a:srgbClr val="263238"/>
                  </a:solidFill>
                  <a:effectLst/>
                  <a:uLnTx/>
                  <a:uFillTx/>
                  <a:latin typeface="Aptos"/>
                  <a:ea typeface="+mn-ea"/>
                  <a:cs typeface="+mn-cs"/>
                </a:rPr>
                <a:t>έν</a:t>
              </a:r>
              <a:r>
                <a:rPr kumimoji="0" sz="1400" b="0" i="0" u="none" strike="noStrike" kern="1200" cap="none" spc="0" normalizeH="0" baseline="0" noProof="0" dirty="0">
                  <a:ln>
                    <a:noFill/>
                  </a:ln>
                  <a:solidFill>
                    <a:srgbClr val="263238"/>
                  </a:solidFill>
                  <a:effectLst/>
                  <a:uLnTx/>
                  <a:uFillTx/>
                  <a:latin typeface="Aptos"/>
                  <a:ea typeface="+mn-ea"/>
                  <a:cs typeface="+mn-cs"/>
                </a:rPr>
                <a:t>ας το φταίξιμο στην άλλη ή η άλλη στον έναν ή ο ένας στον άλλον και η άλλη στον έναν.</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a:t>
              </a:r>
              <a:r>
                <a:rPr kumimoji="0" sz="1400" b="0" i="0" u="none" strike="noStrike" kern="1200" cap="none" spc="0" normalizeH="0" baseline="0" noProof="0" dirty="0" err="1">
                  <a:ln>
                    <a:noFill/>
                  </a:ln>
                  <a:solidFill>
                    <a:srgbClr val="263238"/>
                  </a:solidFill>
                  <a:effectLst/>
                  <a:uLnTx/>
                  <a:uFillTx/>
                  <a:latin typeface="Aptos"/>
                  <a:ea typeface="+mn-ea"/>
                  <a:cs typeface="+mn-cs"/>
                </a:rPr>
                <a:t>Μου</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έσ</a:t>
              </a:r>
              <a:r>
                <a:rPr kumimoji="0" sz="1400" b="0" i="0" u="none" strike="noStrike" kern="1200" cap="none" spc="0" normalizeH="0" baseline="0" noProof="0" dirty="0">
                  <a:ln>
                    <a:noFill/>
                  </a:ln>
                  <a:solidFill>
                    <a:srgbClr val="263238"/>
                  </a:solidFill>
                  <a:effectLst/>
                  <a:uLnTx/>
                  <a:uFillTx/>
                  <a:latin typeface="Aptos"/>
                  <a:ea typeface="+mn-ea"/>
                  <a:cs typeface="+mn-cs"/>
                </a:rPr>
                <a:t>πασες το βάζο», λέει. «Μα έπ</a:t>
              </a:r>
              <a:r>
                <a:rPr kumimoji="0" sz="1400" b="0" i="0" u="none" strike="noStrike" kern="1200" cap="none" spc="0" normalizeH="0" baseline="0" noProof="0" dirty="0" err="1">
                  <a:ln>
                    <a:noFill/>
                  </a:ln>
                  <a:solidFill>
                    <a:srgbClr val="263238"/>
                  </a:solidFill>
                  <a:effectLst/>
                  <a:uLnTx/>
                  <a:uFillTx/>
                  <a:latin typeface="Aptos"/>
                  <a:ea typeface="+mn-ea"/>
                  <a:cs typeface="+mn-cs"/>
                </a:rPr>
                <a:t>εσε</a:t>
              </a:r>
              <a:r>
                <a:rPr kumimoji="0" sz="1400" b="0" i="0" u="none" strike="noStrike" kern="1200" cap="none" spc="0" normalizeH="0" baseline="0" noProof="0" dirty="0">
                  <a:ln>
                    <a:noFill/>
                  </a:ln>
                  <a:solidFill>
                    <a:srgbClr val="263238"/>
                  </a:solidFill>
                  <a:effectLst/>
                  <a:uLnTx/>
                  <a:uFillTx/>
                  <a:latin typeface="Aptos"/>
                  <a:ea typeface="+mn-ea"/>
                  <a:cs typeface="+mn-cs"/>
                </a:rPr>
                <a:t>», απα</a:t>
              </a:r>
              <a:r>
                <a:rPr kumimoji="0" sz="1400" b="0" i="0" u="none" strike="noStrike" kern="1200" cap="none" spc="0" normalizeH="0" baseline="0" noProof="0" dirty="0" err="1">
                  <a:ln>
                    <a:noFill/>
                  </a:ln>
                  <a:solidFill>
                    <a:srgbClr val="263238"/>
                  </a:solidFill>
                  <a:effectLst/>
                  <a:uLnTx/>
                  <a:uFillTx/>
                  <a:latin typeface="Aptos"/>
                  <a:ea typeface="+mn-ea"/>
                  <a:cs typeface="+mn-cs"/>
                </a:rPr>
                <a:t>ντάει</a:t>
              </a:r>
              <a:r>
                <a:rPr kumimoji="0" sz="1400" b="0" i="0" u="none" strike="noStrike" kern="1200" cap="none" spc="0" normalizeH="0" baseline="0" noProof="0" dirty="0">
                  <a:ln>
                    <a:noFill/>
                  </a:ln>
                  <a:solidFill>
                    <a:srgbClr val="263238"/>
                  </a:solidFill>
                  <a:effectLst/>
                  <a:uLnTx/>
                  <a:uFillTx/>
                  <a:latin typeface="Aptos"/>
                  <a:ea typeface="+mn-ea"/>
                  <a:cs typeface="+mn-cs"/>
                </a:rPr>
                <a:t>.</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a:t>
              </a:r>
              <a:r>
                <a:rPr kumimoji="0" sz="1400" b="0" i="0" u="none" strike="noStrike" kern="1200" cap="none" spc="0" normalizeH="0" baseline="0" noProof="0" dirty="0" err="1">
                  <a:ln>
                    <a:noFill/>
                  </a:ln>
                  <a:solidFill>
                    <a:srgbClr val="263238"/>
                  </a:solidFill>
                  <a:effectLst/>
                  <a:uLnTx/>
                  <a:uFillTx/>
                  <a:latin typeface="Aptos"/>
                  <a:ea typeface="+mn-ea"/>
                  <a:cs typeface="+mn-cs"/>
                </a:rPr>
                <a:t>Το</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ήθελες</a:t>
              </a:r>
              <a:r>
                <a:rPr kumimoji="0" sz="1400" b="0" i="0" u="none" strike="noStrike" kern="1200" cap="none" spc="0" normalizeH="0" baseline="0" noProof="0" dirty="0">
                  <a:ln>
                    <a:noFill/>
                  </a:ln>
                  <a:solidFill>
                    <a:srgbClr val="263238"/>
                  </a:solidFill>
                  <a:effectLst/>
                  <a:uLnTx/>
                  <a:uFillTx/>
                  <a:latin typeface="Aptos"/>
                  <a:ea typeface="+mn-ea"/>
                  <a:cs typeface="+mn-cs"/>
                </a:rPr>
                <a:t>», ξανα</a:t>
              </a:r>
              <a:r>
                <a:rPr kumimoji="0" sz="1400" b="0" i="0" u="none" strike="noStrike" kern="1200" cap="none" spc="0" normalizeH="0" baseline="0" noProof="0" dirty="0" err="1">
                  <a:ln>
                    <a:noFill/>
                  </a:ln>
                  <a:solidFill>
                    <a:srgbClr val="263238"/>
                  </a:solidFill>
                  <a:effectLst/>
                  <a:uLnTx/>
                  <a:uFillTx/>
                  <a:latin typeface="Aptos"/>
                  <a:ea typeface="+mn-ea"/>
                  <a:cs typeface="+mn-cs"/>
                </a:rPr>
                <a:t>λέει</a:t>
              </a:r>
              <a:r>
                <a:rPr kumimoji="0" sz="1400" b="0" i="0" u="none" strike="noStrike" kern="1200" cap="none" spc="0" normalizeH="0" baseline="0" noProof="0" dirty="0">
                  <a:ln>
                    <a:noFill/>
                  </a:ln>
                  <a:solidFill>
                    <a:srgbClr val="263238"/>
                  </a:solidFill>
                  <a:effectLst/>
                  <a:uLnTx/>
                  <a:uFillTx/>
                  <a:latin typeface="Aptos"/>
                  <a:ea typeface="+mn-ea"/>
                  <a:cs typeface="+mn-cs"/>
                </a:rPr>
                <a:t>. «Κα</a:t>
              </a:r>
              <a:r>
                <a:rPr kumimoji="0" sz="1400" b="0" i="0" u="none" strike="noStrike" kern="1200" cap="none" spc="0" normalizeH="0" baseline="0" noProof="0" dirty="0" err="1">
                  <a:ln>
                    <a:noFill/>
                  </a:ln>
                  <a:solidFill>
                    <a:srgbClr val="263238"/>
                  </a:solidFill>
                  <a:effectLst/>
                  <a:uLnTx/>
                  <a:uFillTx/>
                  <a:latin typeface="Aptos"/>
                  <a:ea typeface="+mn-ea"/>
                  <a:cs typeface="+mn-cs"/>
                </a:rPr>
                <a:t>τά</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λάθος</a:t>
              </a:r>
              <a:r>
                <a:rPr kumimoji="0" sz="1400" b="0" i="0" u="none" strike="noStrike" kern="1200" cap="none" spc="0" normalizeH="0" baseline="0" noProof="0" dirty="0">
                  <a:ln>
                    <a:noFill/>
                  </a:ln>
                  <a:solidFill>
                    <a:srgbClr val="263238"/>
                  </a:solidFill>
                  <a:effectLst/>
                  <a:uLnTx/>
                  <a:uFillTx/>
                  <a:latin typeface="Aptos"/>
                  <a:ea typeface="+mn-ea"/>
                  <a:cs typeface="+mn-cs"/>
                </a:rPr>
                <a:t>», επ</a:t>
              </a:r>
              <a:r>
                <a:rPr kumimoji="0" sz="1400" b="0" i="0" u="none" strike="noStrike" kern="1200" cap="none" spc="0" normalizeH="0" baseline="0" noProof="0" dirty="0" err="1">
                  <a:ln>
                    <a:noFill/>
                  </a:ln>
                  <a:solidFill>
                    <a:srgbClr val="263238"/>
                  </a:solidFill>
                  <a:effectLst/>
                  <a:uLnTx/>
                  <a:uFillTx/>
                  <a:latin typeface="Aptos"/>
                  <a:ea typeface="+mn-ea"/>
                  <a:cs typeface="+mn-cs"/>
                </a:rPr>
                <a:t>ιμένει</a:t>
              </a:r>
              <a:r>
                <a:rPr kumimoji="0" sz="1400" b="0" i="0" u="none" strike="noStrike" kern="1200" cap="none" spc="0" normalizeH="0" baseline="0" noProof="0" dirty="0">
                  <a:ln>
                    <a:noFill/>
                  </a:ln>
                  <a:solidFill>
                    <a:srgbClr val="263238"/>
                  </a:solidFill>
                  <a:effectLst/>
                  <a:uLnTx/>
                  <a:uFillTx/>
                  <a:latin typeface="Aptos"/>
                  <a:ea typeface="+mn-ea"/>
                  <a:cs typeface="+mn-cs"/>
                </a:rPr>
                <a:t>.</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a:t>
              </a:r>
              <a:r>
                <a:rPr kumimoji="0" sz="1400" b="0" i="0" u="none" strike="noStrike" kern="1200" cap="none" spc="0" normalizeH="0" baseline="0" noProof="0" dirty="0" err="1">
                  <a:ln>
                    <a:noFill/>
                  </a:ln>
                  <a:solidFill>
                    <a:srgbClr val="263238"/>
                  </a:solidFill>
                  <a:effectLst/>
                  <a:uLnTx/>
                  <a:uFillTx/>
                  <a:latin typeface="Aptos"/>
                  <a:ea typeface="+mn-ea"/>
                  <a:cs typeface="+mn-cs"/>
                </a:rPr>
                <a:t>Μου</a:t>
              </a:r>
              <a:r>
                <a:rPr kumimoji="0" sz="1400" b="0" i="0" u="none" strike="noStrike" kern="1200" cap="none" spc="0" normalizeH="0" baseline="0" noProof="0" dirty="0">
                  <a:ln>
                    <a:noFill/>
                  </a:ln>
                  <a:solidFill>
                    <a:srgbClr val="263238"/>
                  </a:solidFill>
                  <a:effectLst/>
                  <a:uLnTx/>
                  <a:uFillTx/>
                  <a:latin typeface="Aptos"/>
                  <a:ea typeface="+mn-ea"/>
                  <a:cs typeface="+mn-cs"/>
                </a:rPr>
                <a:t> έβα</a:t>
              </a:r>
              <a:r>
                <a:rPr kumimoji="0" sz="1400" b="0" i="0" u="none" strike="noStrike" kern="1200" cap="none" spc="0" normalizeH="0" baseline="0" noProof="0" dirty="0" err="1">
                  <a:ln>
                    <a:noFill/>
                  </a:ln>
                  <a:solidFill>
                    <a:srgbClr val="263238"/>
                  </a:solidFill>
                  <a:effectLst/>
                  <a:uLnTx/>
                  <a:uFillTx/>
                  <a:latin typeface="Aptos"/>
                  <a:ea typeface="+mn-ea"/>
                  <a:cs typeface="+mn-cs"/>
                </a:rPr>
                <a:t>λες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τρικλο</a:t>
              </a:r>
              <a:r>
                <a:rPr kumimoji="0" sz="1400" b="0" i="0" u="none" strike="noStrike" kern="1200" cap="none" spc="0" normalizeH="0" baseline="0" noProof="0" dirty="0">
                  <a:ln>
                    <a:noFill/>
                  </a:ln>
                  <a:solidFill>
                    <a:srgbClr val="263238"/>
                  </a:solidFill>
                  <a:effectLst/>
                  <a:uLnTx/>
                  <a:uFillTx/>
                  <a:latin typeface="Aptos"/>
                  <a:ea typeface="+mn-ea"/>
                  <a:cs typeface="+mn-cs"/>
                </a:rPr>
                <a:t>ποδιά», φωνάζει. «</a:t>
              </a:r>
              <a:r>
                <a:rPr kumimoji="0" sz="1400" b="0" i="0" u="none" strike="noStrike" kern="1200" cap="none" spc="0" normalizeH="0" baseline="0" noProof="0" dirty="0" err="1">
                  <a:ln>
                    <a:noFill/>
                  </a:ln>
                  <a:solidFill>
                    <a:srgbClr val="263238"/>
                  </a:solidFill>
                  <a:effectLst/>
                  <a:uLnTx/>
                  <a:uFillTx/>
                  <a:latin typeface="Aptos"/>
                  <a:ea typeface="+mn-ea"/>
                  <a:cs typeface="+mn-cs"/>
                </a:rPr>
                <a:t>Σκόντ</a:t>
              </a:r>
              <a:r>
                <a:rPr kumimoji="0" sz="1400" b="0" i="0" u="none" strike="noStrike" kern="1200" cap="none" spc="0" normalizeH="0" baseline="0" noProof="0" dirty="0">
                  <a:ln>
                    <a:noFill/>
                  </a:ln>
                  <a:solidFill>
                    <a:srgbClr val="263238"/>
                  </a:solidFill>
                  <a:effectLst/>
                  <a:uLnTx/>
                  <a:uFillTx/>
                  <a:latin typeface="Aptos"/>
                  <a:ea typeface="+mn-ea"/>
                  <a:cs typeface="+mn-cs"/>
                </a:rPr>
                <a:t>αψα κι έπεσα επάνω σου», απαντάει.</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a:t>
              </a:r>
              <a:r>
                <a:rPr kumimoji="0" sz="1400" b="0" i="0" u="none" strike="noStrike" kern="1200" cap="none" spc="0" normalizeH="0" baseline="0" noProof="0" dirty="0" err="1">
                  <a:ln>
                    <a:noFill/>
                  </a:ln>
                  <a:solidFill>
                    <a:srgbClr val="263238"/>
                  </a:solidFill>
                  <a:effectLst/>
                  <a:uLnTx/>
                  <a:uFillTx/>
                  <a:latin typeface="Aptos"/>
                  <a:ea typeface="+mn-ea"/>
                  <a:cs typeface="+mn-cs"/>
                </a:rPr>
                <a:t>Το</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ήθελες</a:t>
              </a:r>
              <a:r>
                <a:rPr kumimoji="0" sz="1400" b="0" i="0" u="none" strike="noStrike" kern="1200" cap="none" spc="0" normalizeH="0" baseline="0" noProof="0" dirty="0">
                  <a:ln>
                    <a:noFill/>
                  </a:ln>
                  <a:solidFill>
                    <a:srgbClr val="263238"/>
                  </a:solidFill>
                  <a:effectLst/>
                  <a:uLnTx/>
                  <a:uFillTx/>
                  <a:latin typeface="Aptos"/>
                  <a:ea typeface="+mn-ea"/>
                  <a:cs typeface="+mn-cs"/>
                </a:rPr>
                <a:t>», ξανα</a:t>
              </a:r>
              <a:r>
                <a:rPr kumimoji="0" sz="1400" b="0" i="0" u="none" strike="noStrike" kern="1200" cap="none" spc="0" normalizeH="0" baseline="0" noProof="0" dirty="0" err="1">
                  <a:ln>
                    <a:noFill/>
                  </a:ln>
                  <a:solidFill>
                    <a:srgbClr val="263238"/>
                  </a:solidFill>
                  <a:effectLst/>
                  <a:uLnTx/>
                  <a:uFillTx/>
                  <a:latin typeface="Aptos"/>
                  <a:ea typeface="+mn-ea"/>
                  <a:cs typeface="+mn-cs"/>
                </a:rPr>
                <a:t>λέει</a:t>
              </a:r>
              <a:r>
                <a:rPr kumimoji="0" sz="1400" b="0" i="0" u="none" strike="noStrike" kern="1200" cap="none" spc="0" normalizeH="0" baseline="0" noProof="0" dirty="0">
                  <a:ln>
                    <a:noFill/>
                  </a:ln>
                  <a:solidFill>
                    <a:srgbClr val="263238"/>
                  </a:solidFill>
                  <a:effectLst/>
                  <a:uLnTx/>
                  <a:uFillTx/>
                  <a:latin typeface="Aptos"/>
                  <a:ea typeface="+mn-ea"/>
                  <a:cs typeface="+mn-cs"/>
                </a:rPr>
                <a:t>. «Κα</a:t>
              </a:r>
              <a:r>
                <a:rPr kumimoji="0" sz="1400" b="0" i="0" u="none" strike="noStrike" kern="1200" cap="none" spc="0" normalizeH="0" baseline="0" noProof="0" dirty="0" err="1">
                  <a:ln>
                    <a:noFill/>
                  </a:ln>
                  <a:solidFill>
                    <a:srgbClr val="263238"/>
                  </a:solidFill>
                  <a:effectLst/>
                  <a:uLnTx/>
                  <a:uFillTx/>
                  <a:latin typeface="Aptos"/>
                  <a:ea typeface="+mn-ea"/>
                  <a:cs typeface="+mn-cs"/>
                </a:rPr>
                <a:t>τά</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λάθος</a:t>
              </a:r>
              <a:r>
                <a:rPr kumimoji="0" sz="1400" b="0" i="0" u="none" strike="noStrike" kern="1200" cap="none" spc="0" normalizeH="0" baseline="0" noProof="0" dirty="0">
                  <a:ln>
                    <a:noFill/>
                  </a:ln>
                  <a:solidFill>
                    <a:srgbClr val="263238"/>
                  </a:solidFill>
                  <a:effectLst/>
                  <a:uLnTx/>
                  <a:uFillTx/>
                  <a:latin typeface="Aptos"/>
                  <a:ea typeface="+mn-ea"/>
                  <a:cs typeface="+mn-cs"/>
                </a:rPr>
                <a:t>», απα</a:t>
              </a:r>
              <a:r>
                <a:rPr kumimoji="0" sz="1400" b="0" i="0" u="none" strike="noStrike" kern="1200" cap="none" spc="0" normalizeH="0" baseline="0" noProof="0" dirty="0" err="1">
                  <a:ln>
                    <a:noFill/>
                  </a:ln>
                  <a:solidFill>
                    <a:srgbClr val="263238"/>
                  </a:solidFill>
                  <a:effectLst/>
                  <a:uLnTx/>
                  <a:uFillTx/>
                  <a:latin typeface="Aptos"/>
                  <a:ea typeface="+mn-ea"/>
                  <a:cs typeface="+mn-cs"/>
                </a:rPr>
                <a:t>ντάει</a:t>
              </a:r>
              <a:r>
                <a:rPr kumimoji="0" sz="1400" b="0" i="0" u="none" strike="noStrike" kern="1200" cap="none" spc="0" normalizeH="0" baseline="0" noProof="0" dirty="0">
                  <a:ln>
                    <a:noFill/>
                  </a:ln>
                  <a:solidFill>
                    <a:srgbClr val="263238"/>
                  </a:solidFill>
                  <a:effectLst/>
                  <a:uLnTx/>
                  <a:uFillTx/>
                  <a:latin typeface="Aptos"/>
                  <a:ea typeface="+mn-ea"/>
                  <a:cs typeface="+mn-cs"/>
                </a:rPr>
                <a:t> και π</a:t>
              </a:r>
              <a:r>
                <a:rPr kumimoji="0" sz="1400" b="0" i="0" u="none" strike="noStrike" kern="1200" cap="none" spc="0" normalizeH="0" baseline="0" noProof="0" dirty="0" err="1">
                  <a:ln>
                    <a:noFill/>
                  </a:ln>
                  <a:solidFill>
                    <a:srgbClr val="263238"/>
                  </a:solidFill>
                  <a:effectLst/>
                  <a:uLnTx/>
                  <a:uFillTx/>
                  <a:latin typeface="Aptos"/>
                  <a:ea typeface="+mn-ea"/>
                  <a:cs typeface="+mn-cs"/>
                </a:rPr>
                <a:t>άλι</a:t>
              </a:r>
              <a:r>
                <a:rPr kumimoji="0" sz="1400" b="0" i="0" u="none" strike="noStrike" kern="1200" cap="none" spc="0" normalizeH="0" baseline="0" noProof="0" dirty="0">
                  <a:ln>
                    <a:noFill/>
                  </a:ln>
                  <a:solidFill>
                    <a:srgbClr val="263238"/>
                  </a:solidFill>
                  <a:effectLst/>
                  <a:uLnTx/>
                  <a:uFillTx/>
                  <a:latin typeface="Aptos"/>
                  <a:ea typeface="+mn-ea"/>
                  <a:cs typeface="+mn-cs"/>
                </a:rPr>
                <a:t>.</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a:t>
              </a:r>
              <a:r>
                <a:rPr kumimoji="0" sz="1400" b="0" i="0" u="none" strike="noStrike" kern="1200" cap="none" spc="0" normalizeH="0" baseline="0" noProof="0" dirty="0" err="1">
                  <a:ln>
                    <a:noFill/>
                  </a:ln>
                  <a:solidFill>
                    <a:srgbClr val="263238"/>
                  </a:solidFill>
                  <a:effectLst/>
                  <a:uLnTx/>
                  <a:uFillTx/>
                  <a:latin typeface="Aptos"/>
                  <a:ea typeface="+mn-ea"/>
                  <a:cs typeface="+mn-cs"/>
                </a:rPr>
                <a:t>Με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κτύ</a:t>
              </a:r>
              <a:r>
                <a:rPr kumimoji="0" sz="1400" b="0" i="0" u="none" strike="noStrike" kern="1200" cap="none" spc="0" normalizeH="0" baseline="0" noProof="0" dirty="0">
                  <a:ln>
                    <a:noFill/>
                  </a:ln>
                  <a:solidFill>
                    <a:srgbClr val="263238"/>
                  </a:solidFill>
                  <a:effectLst/>
                  <a:uLnTx/>
                  <a:uFillTx/>
                  <a:latin typeface="Aptos"/>
                  <a:ea typeface="+mn-ea"/>
                  <a:cs typeface="+mn-cs"/>
                </a:rPr>
                <a:t>πησες», λέει. «Θα έπ</a:t>
              </a:r>
              <a:r>
                <a:rPr kumimoji="0" sz="1400" b="0" i="0" u="none" strike="noStrike" kern="1200" cap="none" spc="0" normalizeH="0" baseline="0" noProof="0" dirty="0" err="1">
                  <a:ln>
                    <a:noFill/>
                  </a:ln>
                  <a:solidFill>
                    <a:srgbClr val="263238"/>
                  </a:solidFill>
                  <a:effectLst/>
                  <a:uLnTx/>
                  <a:uFillTx/>
                  <a:latin typeface="Aptos"/>
                  <a:ea typeface="+mn-ea"/>
                  <a:cs typeface="+mn-cs"/>
                </a:rPr>
                <a:t>εφτ</a:t>
              </a:r>
              <a:r>
                <a:rPr kumimoji="0" sz="1400" b="0" i="0" u="none" strike="noStrike" kern="1200" cap="none" spc="0" normalizeH="0" baseline="0" noProof="0" dirty="0">
                  <a:ln>
                    <a:noFill/>
                  </a:ln>
                  <a:solidFill>
                    <a:srgbClr val="263238"/>
                  </a:solidFill>
                  <a:effectLst/>
                  <a:uLnTx/>
                  <a:uFillTx/>
                  <a:latin typeface="Aptos"/>
                  <a:ea typeface="+mn-ea"/>
                  <a:cs typeface="+mn-cs"/>
                </a:rPr>
                <a:t>α», απαντάει.</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a:t>
              </a:r>
              <a:r>
                <a:rPr kumimoji="0" sz="1400" b="0" i="0" u="none" strike="noStrike" kern="1200" cap="none" spc="0" normalizeH="0" baseline="0" noProof="0" dirty="0" err="1">
                  <a:ln>
                    <a:noFill/>
                  </a:ln>
                  <a:solidFill>
                    <a:srgbClr val="263238"/>
                  </a:solidFill>
                  <a:effectLst/>
                  <a:uLnTx/>
                  <a:uFillTx/>
                  <a:latin typeface="Aptos"/>
                  <a:ea typeface="+mn-ea"/>
                  <a:cs typeface="+mn-cs"/>
                </a:rPr>
                <a:t>Το</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ήθελες</a:t>
              </a:r>
              <a:r>
                <a:rPr kumimoji="0" sz="1400" b="0" i="0" u="none" strike="noStrike" kern="1200" cap="none" spc="0" normalizeH="0" baseline="0" noProof="0" dirty="0">
                  <a:ln>
                    <a:noFill/>
                  </a:ln>
                  <a:solidFill>
                    <a:srgbClr val="263238"/>
                  </a:solidFill>
                  <a:effectLst/>
                  <a:uLnTx/>
                  <a:uFillTx/>
                  <a:latin typeface="Aptos"/>
                  <a:ea typeface="+mn-ea"/>
                  <a:cs typeface="+mn-cs"/>
                </a:rPr>
                <a:t>», ξανα</a:t>
              </a:r>
              <a:r>
                <a:rPr kumimoji="0" sz="1400" b="0" i="0" u="none" strike="noStrike" kern="1200" cap="none" spc="0" normalizeH="0" baseline="0" noProof="0" dirty="0" err="1">
                  <a:ln>
                    <a:noFill/>
                  </a:ln>
                  <a:solidFill>
                    <a:srgbClr val="263238"/>
                  </a:solidFill>
                  <a:effectLst/>
                  <a:uLnTx/>
                  <a:uFillTx/>
                  <a:latin typeface="Aptos"/>
                  <a:ea typeface="+mn-ea"/>
                  <a:cs typeface="+mn-cs"/>
                </a:rPr>
                <a:t>λέει</a:t>
              </a:r>
              <a:r>
                <a:rPr kumimoji="0" sz="1400" b="0" i="0" u="none" strike="noStrike" kern="1200" cap="none" spc="0" normalizeH="0" baseline="0" noProof="0" dirty="0">
                  <a:ln>
                    <a:noFill/>
                  </a:ln>
                  <a:solidFill>
                    <a:srgbClr val="263238"/>
                  </a:solidFill>
                  <a:effectLst/>
                  <a:uLnTx/>
                  <a:uFillTx/>
                  <a:latin typeface="Aptos"/>
                  <a:ea typeface="+mn-ea"/>
                  <a:cs typeface="+mn-cs"/>
                </a:rPr>
                <a:t>. «Κα</a:t>
              </a:r>
              <a:r>
                <a:rPr kumimoji="0" sz="1400" b="0" i="0" u="none" strike="noStrike" kern="1200" cap="none" spc="0" normalizeH="0" baseline="0" noProof="0" dirty="0" err="1">
                  <a:ln>
                    <a:noFill/>
                  </a:ln>
                  <a:solidFill>
                    <a:srgbClr val="263238"/>
                  </a:solidFill>
                  <a:effectLst/>
                  <a:uLnTx/>
                  <a:uFillTx/>
                  <a:latin typeface="Aptos"/>
                  <a:ea typeface="+mn-ea"/>
                  <a:cs typeface="+mn-cs"/>
                </a:rPr>
                <a:t>τά</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λάθος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δίνει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την</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ίδι</a:t>
              </a:r>
              <a:r>
                <a:rPr kumimoji="0" sz="1400" b="0" i="0" u="none" strike="noStrike" kern="1200" cap="none" spc="0" normalizeH="0" baseline="0" noProof="0" dirty="0">
                  <a:ln>
                    <a:noFill/>
                  </a:ln>
                  <a:solidFill>
                    <a:srgbClr val="263238"/>
                  </a:solidFill>
                  <a:effectLst/>
                  <a:uLnTx/>
                  <a:uFillTx/>
                  <a:latin typeface="Aptos"/>
                  <a:ea typeface="+mn-ea"/>
                  <a:cs typeface="+mn-cs"/>
                </a:rPr>
                <a:t>α απάντηση.</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a:t>
              </a:r>
              <a:r>
                <a:rPr kumimoji="0" sz="1400" b="0" i="0" u="none" strike="noStrike" kern="1200" cap="none" spc="0" normalizeH="0" baseline="0" noProof="0" dirty="0" err="1">
                  <a:ln>
                    <a:noFill/>
                  </a:ln>
                  <a:solidFill>
                    <a:srgbClr val="263238"/>
                  </a:solidFill>
                  <a:effectLst/>
                  <a:uLnTx/>
                  <a:uFillTx/>
                  <a:latin typeface="Aptos"/>
                  <a:ea typeface="+mn-ea"/>
                  <a:cs typeface="+mn-cs"/>
                </a:rPr>
                <a:t>Με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έκλεψες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λέει</a:t>
              </a:r>
              <a:r>
                <a:rPr kumimoji="0" sz="1400" b="0" i="0" u="none" strike="noStrike" kern="1200" cap="none" spc="0" normalizeH="0" baseline="0" noProof="0" dirty="0">
                  <a:ln>
                    <a:noFill/>
                  </a:ln>
                  <a:solidFill>
                    <a:srgbClr val="263238"/>
                  </a:solidFill>
                  <a:effectLst/>
                  <a:uLnTx/>
                  <a:uFillTx/>
                  <a:latin typeface="Aptos"/>
                  <a:ea typeface="+mn-ea"/>
                  <a:cs typeface="+mn-cs"/>
                </a:rPr>
                <a:t>. «Μα </a:t>
              </a:r>
              <a:r>
                <a:rPr kumimoji="0" sz="1400" b="0" i="0" u="none" strike="noStrike" kern="1200" cap="none" spc="0" normalizeH="0" baseline="0" noProof="0" dirty="0" err="1">
                  <a:ln>
                    <a:noFill/>
                  </a:ln>
                  <a:solidFill>
                    <a:srgbClr val="263238"/>
                  </a:solidFill>
                  <a:effectLst/>
                  <a:uLnTx/>
                  <a:uFillTx/>
                  <a:latin typeface="Aptos"/>
                  <a:ea typeface="+mn-ea"/>
                  <a:cs typeface="+mn-cs"/>
                </a:rPr>
                <a:t>έχω</a:t>
              </a:r>
              <a:r>
                <a:rPr kumimoji="0" sz="1400" b="0" i="0" u="none" strike="noStrike" kern="1200" cap="none" spc="0" normalizeH="0" baseline="0" noProof="0" dirty="0">
                  <a:ln>
                    <a:noFill/>
                  </a:ln>
                  <a:solidFill>
                    <a:srgbClr val="263238"/>
                  </a:solidFill>
                  <a:effectLst/>
                  <a:uLnTx/>
                  <a:uFillTx/>
                  <a:latin typeface="Aptos"/>
                  <a:ea typeface="+mn-ea"/>
                  <a:cs typeface="+mn-cs"/>
                </a:rPr>
                <a:t> α</a:t>
              </a:r>
              <a:r>
                <a:rPr kumimoji="0" sz="1400" b="0" i="0" u="none" strike="noStrike" kern="1200" cap="none" spc="0" normalizeH="0" baseline="0" noProof="0" dirty="0" err="1">
                  <a:ln>
                    <a:noFill/>
                  </a:ln>
                  <a:solidFill>
                    <a:srgbClr val="263238"/>
                  </a:solidFill>
                  <a:effectLst/>
                  <a:uLnTx/>
                  <a:uFillTx/>
                  <a:latin typeface="Aptos"/>
                  <a:ea typeface="+mn-ea"/>
                  <a:cs typeface="+mn-cs"/>
                </a:rPr>
                <a:t>κρι</a:t>
              </a:r>
              <a:r>
                <a:rPr kumimoji="0" sz="1400" b="0" i="0" u="none" strike="noStrike" kern="1200" cap="none" spc="0" normalizeH="0" baseline="0" noProof="0" dirty="0">
                  <a:ln>
                    <a:noFill/>
                  </a:ln>
                  <a:solidFill>
                    <a:srgbClr val="263238"/>
                  </a:solidFill>
                  <a:effectLst/>
                  <a:uLnTx/>
                  <a:uFillTx/>
                  <a:latin typeface="Aptos"/>
                  <a:ea typeface="+mn-ea"/>
                  <a:cs typeface="+mn-cs"/>
                </a:rPr>
                <a:t>βώς το ίδιο!», απαντάει.</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Γι</a:t>
              </a:r>
              <a:r>
                <a:rPr kumimoji="0" sz="1400" b="0" i="0" u="none" strike="noStrike" kern="1200" cap="none" spc="0" normalizeH="0" baseline="0" noProof="0" dirty="0">
                  <a:ln>
                    <a:noFill/>
                  </a:ln>
                  <a:solidFill>
                    <a:srgbClr val="263238"/>
                  </a:solidFill>
                  <a:effectLst/>
                  <a:uLnTx/>
                  <a:uFillTx/>
                  <a:latin typeface="Aptos"/>
                  <a:ea typeface="+mn-ea"/>
                  <a:cs typeface="+mn-cs"/>
                </a:rPr>
                <a:t>α να μην τα πολυλογώ: Στην Πολιτεία των Ροδάκινων δεν υπάρχει ησυχία. </a:t>
              </a:r>
              <a:r>
                <a:rPr kumimoji="0" sz="1400" b="0" i="0" u="none" strike="noStrike" kern="1200" cap="none" spc="0" normalizeH="0" baseline="0" noProof="0" dirty="0" err="1">
                  <a:ln>
                    <a:noFill/>
                  </a:ln>
                  <a:solidFill>
                    <a:srgbClr val="263238"/>
                  </a:solidFill>
                  <a:effectLst/>
                  <a:uLnTx/>
                  <a:uFillTx/>
                  <a:latin typeface="Aptos"/>
                  <a:ea typeface="+mn-ea"/>
                  <a:cs typeface="+mn-cs"/>
                </a:rPr>
                <a:t>Φωνές</a:t>
              </a:r>
              <a:r>
                <a:rPr kumimoji="0" sz="1400" b="0" i="0" u="none" strike="noStrike" kern="1200" cap="none" spc="0" normalizeH="0" baseline="0" noProof="0" dirty="0">
                  <a:ln>
                    <a:noFill/>
                  </a:ln>
                  <a:solidFill>
                    <a:srgbClr val="263238"/>
                  </a:solidFill>
                  <a:effectLst/>
                  <a:uLnTx/>
                  <a:uFillTx/>
                  <a:latin typeface="Aptos"/>
                  <a:ea typeface="+mn-ea"/>
                  <a:cs typeface="+mn-cs"/>
                </a:rPr>
                <a:t>, σπ</a:t>
              </a:r>
              <a:r>
                <a:rPr kumimoji="0" sz="1400" b="0" i="0" u="none" strike="noStrike" kern="1200" cap="none" spc="0" normalizeH="0" baseline="0" noProof="0" dirty="0" err="1">
                  <a:ln>
                    <a:noFill/>
                  </a:ln>
                  <a:solidFill>
                    <a:srgbClr val="263238"/>
                  </a:solidFill>
                  <a:effectLst/>
                  <a:uLnTx/>
                  <a:uFillTx/>
                  <a:latin typeface="Aptos"/>
                  <a:ea typeface="+mn-ea"/>
                  <a:cs typeface="+mn-cs"/>
                </a:rPr>
                <a:t>ρωξίμ</a:t>
              </a:r>
              <a:r>
                <a:rPr kumimoji="0" sz="1400" b="0" i="0" u="none" strike="noStrike" kern="1200" cap="none" spc="0" normalizeH="0" baseline="0" noProof="0" dirty="0">
                  <a:ln>
                    <a:noFill/>
                  </a:ln>
                  <a:solidFill>
                    <a:srgbClr val="263238"/>
                  </a:solidFill>
                  <a:effectLst/>
                  <a:uLnTx/>
                  <a:uFillTx/>
                  <a:latin typeface="Aptos"/>
                  <a:ea typeface="+mn-ea"/>
                  <a:cs typeface="+mn-cs"/>
                </a:rPr>
                <a:t>ατα, μαλώματα. Μα η </a:t>
              </a:r>
              <a:r>
                <a:rPr kumimoji="0" sz="1400" b="0" i="0" u="none" strike="noStrike" kern="1200" cap="none" spc="0" normalizeH="0" baseline="0" noProof="0" dirty="0" err="1">
                  <a:ln>
                    <a:noFill/>
                  </a:ln>
                  <a:solidFill>
                    <a:srgbClr val="263238"/>
                  </a:solidFill>
                  <a:effectLst/>
                  <a:uLnTx/>
                  <a:uFillTx/>
                  <a:latin typeface="Aptos"/>
                  <a:ea typeface="+mn-ea"/>
                  <a:cs typeface="+mn-cs"/>
                </a:rPr>
                <a:t>κυρί</a:t>
              </a:r>
              <a:r>
                <a:rPr kumimoji="0" sz="1400" b="0" i="0" u="none" strike="noStrike" kern="1200" cap="none" spc="0" normalizeH="0" baseline="0" noProof="0" dirty="0">
                  <a:ln>
                    <a:noFill/>
                  </a:ln>
                  <a:solidFill>
                    <a:srgbClr val="263238"/>
                  </a:solidFill>
                  <a:effectLst/>
                  <a:uLnTx/>
                  <a:uFillTx/>
                  <a:latin typeface="Aptos"/>
                  <a:ea typeface="+mn-ea"/>
                  <a:cs typeface="+mn-cs"/>
                </a:rPr>
                <a:t>α Ασπασία γνωρίζει καλύτερα. Μπ</a:t>
              </a:r>
              <a:r>
                <a:rPr kumimoji="0" sz="1400" b="0" i="0" u="none" strike="noStrike" kern="1200" cap="none" spc="0" normalizeH="0" baseline="0" noProof="0" dirty="0" err="1">
                  <a:ln>
                    <a:noFill/>
                  </a:ln>
                  <a:solidFill>
                    <a:srgbClr val="263238"/>
                  </a:solidFill>
                  <a:effectLst/>
                  <a:uLnTx/>
                  <a:uFillTx/>
                  <a:latin typeface="Aptos"/>
                  <a:ea typeface="+mn-ea"/>
                  <a:cs typeface="+mn-cs"/>
                </a:rPr>
                <a:t>ορεί</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όλοι</a:t>
              </a:r>
              <a:r>
                <a:rPr kumimoji="0" sz="1400" b="0" i="0" u="none" strike="noStrike" kern="1200" cap="none" spc="0" normalizeH="0" baseline="0" noProof="0" dirty="0">
                  <a:ln>
                    <a:noFill/>
                  </a:ln>
                  <a:solidFill>
                    <a:srgbClr val="263238"/>
                  </a:solidFill>
                  <a:effectLst/>
                  <a:uLnTx/>
                  <a:uFillTx/>
                  <a:latin typeface="Aptos"/>
                  <a:ea typeface="+mn-ea"/>
                  <a:cs typeface="+mn-cs"/>
                </a:rPr>
                <a:t> να μα</a:t>
              </a:r>
              <a:r>
                <a:rPr kumimoji="0" sz="1400" b="0" i="0" u="none" strike="noStrike" kern="1200" cap="none" spc="0" normalizeH="0" baseline="0" noProof="0" dirty="0" err="1">
                  <a:ln>
                    <a:noFill/>
                  </a:ln>
                  <a:solidFill>
                    <a:srgbClr val="263238"/>
                  </a:solidFill>
                  <a:effectLst/>
                  <a:uLnTx/>
                  <a:uFillTx/>
                  <a:latin typeface="Aptos"/>
                  <a:ea typeface="+mn-ea"/>
                  <a:cs typeface="+mn-cs"/>
                </a:rPr>
                <a:t>λώνουνε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με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όλες</a:t>
              </a:r>
              <a:r>
                <a:rPr kumimoji="0" sz="1400" b="0" i="0" u="none" strike="noStrike" kern="1200" cap="none" spc="0" normalizeH="0" baseline="0" noProof="0" dirty="0">
                  <a:ln>
                    <a:noFill/>
                  </a:ln>
                  <a:solidFill>
                    <a:srgbClr val="263238"/>
                  </a:solidFill>
                  <a:effectLst/>
                  <a:uLnTx/>
                  <a:uFillTx/>
                  <a:latin typeface="Aptos"/>
                  <a:ea typeface="+mn-ea"/>
                  <a:cs typeface="+mn-cs"/>
                </a:rPr>
                <a:t> και </a:t>
              </a:r>
              <a:r>
                <a:rPr kumimoji="0" sz="1400" b="0" i="0" u="none" strike="noStrike" kern="1200" cap="none" spc="0" normalizeH="0" baseline="0" noProof="0" dirty="0" err="1">
                  <a:ln>
                    <a:noFill/>
                  </a:ln>
                  <a:solidFill>
                    <a:srgbClr val="263238"/>
                  </a:solidFill>
                  <a:effectLst/>
                  <a:uLnTx/>
                  <a:uFillTx/>
                  <a:latin typeface="Aptos"/>
                  <a:ea typeface="+mn-ea"/>
                  <a:cs typeface="+mn-cs"/>
                </a:rPr>
                <a:t>όλες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με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όλους</a:t>
              </a:r>
              <a:r>
                <a:rPr kumimoji="0" sz="1400" b="0" i="0" u="none" strike="noStrike" kern="1200" cap="none" spc="0" normalizeH="0" baseline="0" noProof="0" dirty="0">
                  <a:ln>
                    <a:noFill/>
                  </a:ln>
                  <a:solidFill>
                    <a:srgbClr val="263238"/>
                  </a:solidFill>
                  <a:effectLst/>
                  <a:uLnTx/>
                  <a:uFillTx/>
                  <a:latin typeface="Aptos"/>
                  <a:ea typeface="+mn-ea"/>
                  <a:cs typeface="+mn-cs"/>
                </a:rPr>
                <a:t> ή </a:t>
              </a:r>
              <a:r>
                <a:rPr kumimoji="0" sz="1400" b="0" i="0" u="none" strike="noStrike" kern="1200" cap="none" spc="0" normalizeH="0" baseline="0" noProof="0" dirty="0" err="1">
                  <a:ln>
                    <a:noFill/>
                  </a:ln>
                  <a:solidFill>
                    <a:srgbClr val="263238"/>
                  </a:solidFill>
                  <a:effectLst/>
                  <a:uLnTx/>
                  <a:uFillTx/>
                  <a:latin typeface="Aptos"/>
                  <a:ea typeface="+mn-ea"/>
                  <a:cs typeface="+mn-cs"/>
                </a:rPr>
                <a:t>όλες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με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όλες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κτλ</a:t>
              </a:r>
              <a:r>
                <a:rPr kumimoji="0" sz="1400" b="0" i="0" u="none" strike="noStrike" kern="1200" cap="none" spc="0" normalizeH="0" baseline="0" noProof="0" dirty="0">
                  <a:ln>
                    <a:noFill/>
                  </a:ln>
                  <a:solidFill>
                    <a:srgbClr val="263238"/>
                  </a:solidFill>
                  <a:effectLst/>
                  <a:uLnTx/>
                  <a:uFillTx/>
                  <a:latin typeface="Aptos"/>
                  <a:ea typeface="+mn-ea"/>
                  <a:cs typeface="+mn-cs"/>
                </a:rPr>
                <a:t>. α</a:t>
              </a:r>
              <a:r>
                <a:rPr kumimoji="0" sz="1400" b="0" i="0" u="none" strike="noStrike" kern="1200" cap="none" spc="0" normalizeH="0" baseline="0" noProof="0" dirty="0" err="1">
                  <a:ln>
                    <a:noFill/>
                  </a:ln>
                  <a:solidFill>
                    <a:srgbClr val="263238"/>
                  </a:solidFill>
                  <a:effectLst/>
                  <a:uLnTx/>
                  <a:uFillTx/>
                  <a:latin typeface="Aptos"/>
                  <a:ea typeface="+mn-ea"/>
                  <a:cs typeface="+mn-cs"/>
                </a:rPr>
                <a:t>λλά</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όλοι</a:t>
              </a:r>
              <a:r>
                <a:rPr kumimoji="0" sz="1400" b="0" i="0" u="none" strike="noStrike" kern="1200" cap="none" spc="0" normalizeH="0" baseline="0" noProof="0" dirty="0">
                  <a:ln>
                    <a:noFill/>
                  </a:ln>
                  <a:solidFill>
                    <a:srgbClr val="263238"/>
                  </a:solidFill>
                  <a:effectLst/>
                  <a:uLnTx/>
                  <a:uFillTx/>
                  <a:latin typeface="Aptos"/>
                  <a:ea typeface="+mn-ea"/>
                  <a:cs typeface="+mn-cs"/>
                </a:rPr>
                <a:t> και </a:t>
              </a:r>
              <a:r>
                <a:rPr kumimoji="0" sz="1400" b="0" i="0" u="none" strike="noStrike" kern="1200" cap="none" spc="0" normalizeH="0" baseline="0" noProof="0" dirty="0" err="1">
                  <a:ln>
                    <a:noFill/>
                  </a:ln>
                  <a:solidFill>
                    <a:srgbClr val="263238"/>
                  </a:solidFill>
                  <a:effectLst/>
                  <a:uLnTx/>
                  <a:uFillTx/>
                  <a:latin typeface="Aptos"/>
                  <a:ea typeface="+mn-ea"/>
                  <a:cs typeface="+mn-cs"/>
                </a:rPr>
                <a:t>όλες</a:t>
              </a:r>
              <a:r>
                <a:rPr kumimoji="0" sz="1400" b="0" i="0" u="none" strike="noStrike" kern="1200" cap="none" spc="0" normalizeH="0" baseline="0" noProof="0" dirty="0">
                  <a:ln>
                    <a:noFill/>
                  </a:ln>
                  <a:solidFill>
                    <a:srgbClr val="263238"/>
                  </a:solidFill>
                  <a:effectLst/>
                  <a:uLnTx/>
                  <a:uFillTx/>
                  <a:latin typeface="Aptos"/>
                  <a:ea typeface="+mn-ea"/>
                  <a:cs typeface="+mn-cs"/>
                </a:rPr>
                <a:t> α</a:t>
              </a:r>
              <a:r>
                <a:rPr kumimoji="0" sz="1400" b="0" i="0" u="none" strike="noStrike" kern="1200" cap="none" spc="0" normalizeH="0" baseline="0" noProof="0" dirty="0" err="1">
                  <a:ln>
                    <a:noFill/>
                  </a:ln>
                  <a:solidFill>
                    <a:srgbClr val="263238"/>
                  </a:solidFill>
                  <a:effectLst/>
                  <a:uLnTx/>
                  <a:uFillTx/>
                  <a:latin typeface="Aptos"/>
                  <a:ea typeface="+mn-ea"/>
                  <a:cs typeface="+mn-cs"/>
                </a:rPr>
                <a:t>κούνε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την</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κυρί</a:t>
              </a:r>
              <a:r>
                <a:rPr kumimoji="0" sz="1400" b="0" i="0" u="none" strike="noStrike" kern="1200" cap="none" spc="0" normalizeH="0" baseline="0" noProof="0" dirty="0">
                  <a:ln>
                    <a:noFill/>
                  </a:ln>
                  <a:solidFill>
                    <a:srgbClr val="263238"/>
                  </a:solidFill>
                  <a:effectLst/>
                  <a:uLnTx/>
                  <a:uFillTx/>
                  <a:latin typeface="Aptos"/>
                  <a:ea typeface="+mn-ea"/>
                  <a:cs typeface="+mn-cs"/>
                </a:rPr>
                <a:t>α Ασπασία. Και η </a:t>
              </a:r>
              <a:r>
                <a:rPr kumimoji="0" sz="1400" b="0" i="0" u="none" strike="noStrike" kern="1200" cap="none" spc="0" normalizeH="0" baseline="0" noProof="0" dirty="0" err="1">
                  <a:ln>
                    <a:noFill/>
                  </a:ln>
                  <a:solidFill>
                    <a:srgbClr val="263238"/>
                  </a:solidFill>
                  <a:effectLst/>
                  <a:uLnTx/>
                  <a:uFillTx/>
                  <a:latin typeface="Aptos"/>
                  <a:ea typeface="+mn-ea"/>
                  <a:cs typeface="+mn-cs"/>
                </a:rPr>
                <a:t>κυρί</a:t>
              </a:r>
              <a:r>
                <a:rPr kumimoji="0" sz="1400" b="0" i="0" u="none" strike="noStrike" kern="1200" cap="none" spc="0" normalizeH="0" baseline="0" noProof="0" dirty="0">
                  <a:ln>
                    <a:noFill/>
                  </a:ln>
                  <a:solidFill>
                    <a:srgbClr val="263238"/>
                  </a:solidFill>
                  <a:effectLst/>
                  <a:uLnTx/>
                  <a:uFillTx/>
                  <a:latin typeface="Aptos"/>
                  <a:ea typeface="+mn-ea"/>
                  <a:cs typeface="+mn-cs"/>
                </a:rPr>
                <a:t>α Ασπασία έχει μια ιδέα: Να φτιάξουνε μια μηχανή που να είναι δίκαιη.</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Δίκ</a:t>
              </a:r>
              <a:r>
                <a:rPr kumimoji="0" sz="1400" b="0" i="0" u="none" strike="noStrike" kern="1200" cap="none" spc="0" normalizeH="0" baseline="0" noProof="0" dirty="0">
                  <a:ln>
                    <a:noFill/>
                  </a:ln>
                  <a:solidFill>
                    <a:srgbClr val="263238"/>
                  </a:solidFill>
                  <a:effectLst/>
                  <a:uLnTx/>
                  <a:uFillTx/>
                  <a:latin typeface="Aptos"/>
                  <a:ea typeface="+mn-ea"/>
                  <a:cs typeface="+mn-cs"/>
                </a:rPr>
                <a:t>αιη; Δηλαδή;</a:t>
              </a:r>
            </a:p>
          </p:txBody>
        </p:sp>
      </p:grpSp>
      <p:sp>
        <p:nvSpPr>
          <p:cNvPr id="12" name="Rectangle 11"/>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6" name="Ομάδα 15">
            <a:extLst>
              <a:ext uri="{FF2B5EF4-FFF2-40B4-BE49-F238E27FC236}">
                <a16:creationId xmlns:a16="http://schemas.microsoft.com/office/drawing/2014/main" id="{16BA6240-0B1E-3AFC-2FFE-AFE86D2C797E}"/>
              </a:ext>
            </a:extLst>
          </p:cNvPr>
          <p:cNvGrpSpPr/>
          <p:nvPr/>
        </p:nvGrpSpPr>
        <p:grpSpPr>
          <a:xfrm>
            <a:off x="9372600" y="4609084"/>
            <a:ext cx="2651760" cy="2057400"/>
            <a:chOff x="8961120" y="2409444"/>
            <a:chExt cx="2651760" cy="2057400"/>
          </a:xfrm>
        </p:grpSpPr>
        <p:grpSp>
          <p:nvGrpSpPr>
            <p:cNvPr id="15" name="Ομάδα 14">
              <a:extLst>
                <a:ext uri="{FF2B5EF4-FFF2-40B4-BE49-F238E27FC236}">
                  <a16:creationId xmlns:a16="http://schemas.microsoft.com/office/drawing/2014/main" id="{BDBFD912-F533-CC04-E5ED-0B71549BD225}"/>
                </a:ext>
              </a:extLst>
            </p:cNvPr>
            <p:cNvGrpSpPr/>
            <p:nvPr/>
          </p:nvGrpSpPr>
          <p:grpSpPr>
            <a:xfrm>
              <a:off x="8961120" y="2409444"/>
              <a:ext cx="2651760" cy="2057400"/>
              <a:chOff x="8641080" y="4069080"/>
              <a:chExt cx="2651760" cy="2057400"/>
            </a:xfrm>
          </p:grpSpPr>
          <p:sp>
            <p:nvSpPr>
              <p:cNvPr id="9" name="Rounded Rectangle 8"/>
              <p:cNvSpPr/>
              <p:nvPr/>
            </p:nvSpPr>
            <p:spPr>
              <a:xfrm>
                <a:off x="8641080" y="4069080"/>
                <a:ext cx="2651760" cy="2057400"/>
              </a:xfrm>
              <a:prstGeom prst="roundRect">
                <a:avLst/>
              </a:prstGeom>
              <a:solidFill>
                <a:srgbClr val="E5EC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8869680" y="4679696"/>
                <a:ext cx="2194560" cy="1040285"/>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dirty="0" err="1">
                    <a:ln>
                      <a:noFill/>
                    </a:ln>
                    <a:solidFill>
                      <a:srgbClr val="24465B"/>
                    </a:solidFill>
                    <a:effectLst/>
                    <a:uLnTx/>
                    <a:uFillTx/>
                    <a:latin typeface="Aptos Display"/>
                    <a:ea typeface="+mn-ea"/>
                    <a:cs typeface="+mn-cs"/>
                  </a:rPr>
                  <a:t>Πώς</a:t>
                </a:r>
                <a:r>
                  <a:rPr kumimoji="0" sz="1600" b="1" i="0" u="none" strike="noStrike" kern="1200" cap="none" spc="0" normalizeH="0" baseline="0" noProof="0" dirty="0">
                    <a:ln>
                      <a:noFill/>
                    </a:ln>
                    <a:solidFill>
                      <a:srgbClr val="24465B"/>
                    </a:solidFill>
                    <a:effectLst/>
                    <a:uLnTx/>
                    <a:uFillTx/>
                    <a:latin typeface="Aptos Display"/>
                    <a:ea typeface="+mn-ea"/>
                    <a:cs typeface="+mn-cs"/>
                  </a:rPr>
                  <a:t> θα </a:t>
                </a:r>
                <a:r>
                  <a:rPr kumimoji="0" sz="1600" b="1" i="0" u="none" strike="noStrike" kern="1200" cap="none" spc="0" normalizeH="0" baseline="0" noProof="0" dirty="0" err="1">
                    <a:ln>
                      <a:noFill/>
                    </a:ln>
                    <a:solidFill>
                      <a:srgbClr val="24465B"/>
                    </a:solidFill>
                    <a:effectLst/>
                    <a:uLnTx/>
                    <a:uFillTx/>
                    <a:latin typeface="Aptos Display"/>
                    <a:ea typeface="+mn-ea"/>
                    <a:cs typeface="+mn-cs"/>
                  </a:rPr>
                  <a:t>έμοι</a:t>
                </a:r>
                <a:r>
                  <a:rPr kumimoji="0" sz="1600" b="1" i="0" u="none" strike="noStrike" kern="1200" cap="none" spc="0" normalizeH="0" baseline="0" noProof="0" dirty="0">
                    <a:ln>
                      <a:noFill/>
                    </a:ln>
                    <a:solidFill>
                      <a:srgbClr val="24465B"/>
                    </a:solidFill>
                    <a:effectLst/>
                    <a:uLnTx/>
                    <a:uFillTx/>
                    <a:latin typeface="Aptos Display"/>
                    <a:ea typeface="+mn-ea"/>
                    <a:cs typeface="+mn-cs"/>
                  </a:rPr>
                  <a:t>αζε μια δίκαιη μηχανή; </a:t>
                </a:r>
                <a:endParaRPr kumimoji="0" lang="el-GR" sz="1600" b="1" i="0" u="none" strike="noStrike" kern="1200" cap="none" spc="0" normalizeH="0" baseline="0" noProof="0" dirty="0">
                  <a:ln>
                    <a:noFill/>
                  </a:ln>
                  <a:solidFill>
                    <a:srgbClr val="24465B"/>
                  </a:solidFill>
                  <a:effectLst/>
                  <a:uLnTx/>
                  <a:uFillTx/>
                  <a:latin typeface="Aptos Display"/>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dirty="0" err="1">
                    <a:ln>
                      <a:noFill/>
                    </a:ln>
                    <a:solidFill>
                      <a:srgbClr val="24465B"/>
                    </a:solidFill>
                    <a:effectLst/>
                    <a:uLnTx/>
                    <a:uFillTx/>
                    <a:latin typeface="Aptos Display"/>
                    <a:ea typeface="+mn-ea"/>
                    <a:cs typeface="+mn-cs"/>
                  </a:rPr>
                  <a:t>Τι</a:t>
                </a:r>
                <a:r>
                  <a:rPr kumimoji="0" sz="1600" b="1" i="0" u="none" strike="noStrike" kern="1200" cap="none" spc="0" normalizeH="0" baseline="0" noProof="0" dirty="0">
                    <a:ln>
                      <a:noFill/>
                    </a:ln>
                    <a:solidFill>
                      <a:srgbClr val="24465B"/>
                    </a:solidFill>
                    <a:effectLst/>
                    <a:uLnTx/>
                    <a:uFillTx/>
                    <a:latin typeface="Aptos Display"/>
                    <a:ea typeface="+mn-ea"/>
                    <a:cs typeface="+mn-cs"/>
                  </a:rPr>
                  <a:t> εντολές θα της έδινες να ακολουθεί;</a:t>
                </a:r>
              </a:p>
            </p:txBody>
          </p:sp>
        </p:grpSp>
        <p:sp>
          <p:nvSpPr>
            <p:cNvPr id="10" name="TextBox 9"/>
            <p:cNvSpPr txBox="1"/>
            <p:nvPr/>
          </p:nvSpPr>
          <p:spPr>
            <a:xfrm>
              <a:off x="9304020" y="2633472"/>
              <a:ext cx="1965960" cy="27432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250" b="1" i="0" u="none" strike="noStrike" kern="1200" cap="none" spc="0" normalizeH="0" baseline="0" noProof="0" dirty="0" err="1">
                  <a:ln>
                    <a:noFill/>
                  </a:ln>
                  <a:solidFill>
                    <a:srgbClr val="D7B06B"/>
                  </a:solidFill>
                  <a:effectLst/>
                  <a:uLnTx/>
                  <a:uFillTx/>
                  <a:latin typeface="Aptos"/>
                  <a:ea typeface="+mn-ea"/>
                  <a:cs typeface="+mn-cs"/>
                </a:rPr>
                <a:t>Ερώτηση</a:t>
              </a:r>
              <a:endParaRPr kumimoji="0" sz="1250" b="1" i="0" u="none" strike="noStrike" kern="1200" cap="none" spc="0" normalizeH="0" baseline="0" noProof="0" dirty="0">
                <a:ln>
                  <a:noFill/>
                </a:ln>
                <a:solidFill>
                  <a:srgbClr val="D7B06B"/>
                </a:solidFill>
                <a:effectLst/>
                <a:uLnTx/>
                <a:uFillTx/>
                <a:latin typeface="Aptos"/>
                <a:ea typeface="+mn-ea"/>
                <a:cs typeface="+mn-cs"/>
              </a:endParaRPr>
            </a:p>
          </p:txBody>
        </p:sp>
      </p:grpSp>
      <p:sp>
        <p:nvSpPr>
          <p:cNvPr id="13" name="TextBox 12"/>
          <p:cNvSpPr txBox="1"/>
          <p:nvPr/>
        </p:nvSpPr>
        <p:spPr>
          <a:xfrm>
            <a:off x="530352" y="6537960"/>
            <a:ext cx="530352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750" b="1" i="0" u="none" strike="noStrike" kern="1200" cap="none" spc="0" normalizeH="0" baseline="0" noProof="0">
                <a:ln>
                  <a:noFill/>
                </a:ln>
                <a:solidFill>
                  <a:srgbClr val="6C7A82"/>
                </a:solidFill>
                <a:effectLst/>
                <a:uLnTx/>
                <a:uFillTx/>
                <a:latin typeface="Aptos"/>
                <a:ea typeface="+mn-ea"/>
                <a:cs typeface="+mn-cs"/>
              </a:rPr>
              <a:t>ΗΘΙΚΗ • Ε΄ ΔΗΜΟΤΙΚΟΥ • ΘΕΜΑΤΙΚΗ ΕΝΟΤΗΤΑ 7</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grpSp>
        <p:nvGrpSpPr>
          <p:cNvPr id="10" name="Ομάδα 9">
            <a:extLst>
              <a:ext uri="{FF2B5EF4-FFF2-40B4-BE49-F238E27FC236}">
                <a16:creationId xmlns:a16="http://schemas.microsoft.com/office/drawing/2014/main" id="{C98B0484-4AC8-9ED9-B291-8E7349DF5806}"/>
              </a:ext>
            </a:extLst>
          </p:cNvPr>
          <p:cNvGrpSpPr/>
          <p:nvPr/>
        </p:nvGrpSpPr>
        <p:grpSpPr>
          <a:xfrm>
            <a:off x="845820" y="1067452"/>
            <a:ext cx="10469880" cy="4389120"/>
            <a:chOff x="822960" y="1656732"/>
            <a:chExt cx="10469880" cy="4389120"/>
          </a:xfrm>
        </p:grpSpPr>
        <p:sp>
          <p:nvSpPr>
            <p:cNvPr id="5" name="Rounded Rectangle 4"/>
            <p:cNvSpPr/>
            <p:nvPr/>
          </p:nvSpPr>
          <p:spPr>
            <a:xfrm>
              <a:off x="822960" y="1656732"/>
              <a:ext cx="10469880" cy="4389120"/>
            </a:xfrm>
            <a:prstGeom prst="roundRect">
              <a:avLst/>
            </a:prstGeom>
            <a:solidFill>
              <a:srgbClr val="DCE5D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1078992" y="2037080"/>
              <a:ext cx="9966960" cy="3848746"/>
            </a:xfrm>
            <a:prstGeom prst="rect">
              <a:avLst/>
            </a:prstGeom>
            <a:noFill/>
          </p:spPr>
          <p:txBody>
            <a:bodyPr wrap="square" lIns="45720" tIns="27432" rIns="45720" bIns="27432">
              <a:spAutoFit/>
            </a:bodyPr>
            <a:lstStyle/>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Η </a:t>
              </a:r>
              <a:r>
                <a:rPr kumimoji="0" sz="1400" b="0" i="0" u="none" strike="noStrike" kern="1200" cap="none" spc="0" normalizeH="0" baseline="0" noProof="0" dirty="0" err="1">
                  <a:ln>
                    <a:noFill/>
                  </a:ln>
                  <a:solidFill>
                    <a:srgbClr val="263238"/>
                  </a:solidFill>
                  <a:effectLst/>
                  <a:uLnTx/>
                  <a:uFillTx/>
                  <a:latin typeface="Aptos"/>
                  <a:ea typeface="+mn-ea"/>
                  <a:cs typeface="+mn-cs"/>
                </a:rPr>
                <a:t>κυρί</a:t>
              </a:r>
              <a:r>
                <a:rPr kumimoji="0" sz="1400" b="0" i="0" u="none" strike="noStrike" kern="1200" cap="none" spc="0" normalizeH="0" baseline="0" noProof="0" dirty="0">
                  <a:ln>
                    <a:noFill/>
                  </a:ln>
                  <a:solidFill>
                    <a:srgbClr val="263238"/>
                  </a:solidFill>
                  <a:effectLst/>
                  <a:uLnTx/>
                  <a:uFillTx/>
                  <a:latin typeface="Aptos"/>
                  <a:ea typeface="+mn-ea"/>
                  <a:cs typeface="+mn-cs"/>
                </a:rPr>
                <a:t>α Ασπασία λέει: «Να ανταποδίδει. </a:t>
              </a:r>
              <a:r>
                <a:rPr kumimoji="0" sz="1400" b="0" i="0" u="none" strike="noStrike" kern="1200" cap="none" spc="0" normalizeH="0" baseline="0" noProof="0" dirty="0" err="1">
                  <a:ln>
                    <a:noFill/>
                  </a:ln>
                  <a:solidFill>
                    <a:srgbClr val="263238"/>
                  </a:solidFill>
                  <a:effectLst/>
                  <a:uLnTx/>
                  <a:uFillTx/>
                  <a:latin typeface="Aptos"/>
                  <a:ea typeface="+mn-ea"/>
                  <a:cs typeface="+mn-cs"/>
                </a:rPr>
                <a:t>Ό,τι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κάνεις</a:t>
              </a:r>
              <a:r>
                <a:rPr kumimoji="0" sz="1400" b="0" i="0" u="none" strike="noStrike" kern="1200" cap="none" spc="0" normalizeH="0" baseline="0" noProof="0" dirty="0">
                  <a:ln>
                    <a:noFill/>
                  </a:ln>
                  <a:solidFill>
                    <a:srgbClr val="263238"/>
                  </a:solidFill>
                  <a:effectLst/>
                  <a:uLnTx/>
                  <a:uFillTx/>
                  <a:latin typeface="Aptos"/>
                  <a:ea typeface="+mn-ea"/>
                  <a:cs typeface="+mn-cs"/>
                </a:rPr>
                <a:t>, να παθα</a:t>
              </a:r>
              <a:r>
                <a:rPr kumimoji="0" sz="1400" b="0" i="0" u="none" strike="noStrike" kern="1200" cap="none" spc="0" normalizeH="0" baseline="0" noProof="0" dirty="0" err="1">
                  <a:ln>
                    <a:noFill/>
                  </a:ln>
                  <a:solidFill>
                    <a:srgbClr val="263238"/>
                  </a:solidFill>
                  <a:effectLst/>
                  <a:uLnTx/>
                  <a:uFillTx/>
                  <a:latin typeface="Aptos"/>
                  <a:ea typeface="+mn-ea"/>
                  <a:cs typeface="+mn-cs"/>
                </a:rPr>
                <a:t>ίνεις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Γι</a:t>
              </a:r>
              <a:r>
                <a:rPr kumimoji="0" sz="1400" b="0" i="0" u="none" strike="noStrike" kern="1200" cap="none" spc="0" normalizeH="0" baseline="0" noProof="0" dirty="0">
                  <a:ln>
                    <a:noFill/>
                  </a:ln>
                  <a:solidFill>
                    <a:srgbClr val="263238"/>
                  </a:solidFill>
                  <a:effectLst/>
                  <a:uLnTx/>
                  <a:uFillTx/>
                  <a:latin typeface="Aptos"/>
                  <a:ea typeface="+mn-ea"/>
                  <a:cs typeface="+mn-cs"/>
                </a:rPr>
                <a:t>α καλό ή για κακό!».</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Στην</a:t>
              </a:r>
              <a:r>
                <a:rPr kumimoji="0" sz="1400" b="0" i="0" u="none" strike="noStrike" kern="1200" cap="none" spc="0" normalizeH="0" baseline="0" noProof="0" dirty="0">
                  <a:ln>
                    <a:noFill/>
                  </a:ln>
                  <a:solidFill>
                    <a:srgbClr val="263238"/>
                  </a:solidFill>
                  <a:effectLst/>
                  <a:uLnTx/>
                  <a:uFillTx/>
                  <a:latin typeface="Aptos"/>
                  <a:ea typeface="+mn-ea"/>
                  <a:cs typeface="+mn-cs"/>
                </a:rPr>
                <a:t> α</a:t>
              </a:r>
              <a:r>
                <a:rPr kumimoji="0" sz="1400" b="0" i="0" u="none" strike="noStrike" kern="1200" cap="none" spc="0" normalizeH="0" baseline="0" noProof="0" dirty="0" err="1">
                  <a:ln>
                    <a:noFill/>
                  </a:ln>
                  <a:solidFill>
                    <a:srgbClr val="263238"/>
                  </a:solidFill>
                  <a:effectLst/>
                  <a:uLnTx/>
                  <a:uFillTx/>
                  <a:latin typeface="Aptos"/>
                  <a:ea typeface="+mn-ea"/>
                  <a:cs typeface="+mn-cs"/>
                </a:rPr>
                <a:t>ρχή</a:t>
              </a:r>
              <a:r>
                <a:rPr kumimoji="0" sz="1400" b="0" i="0" u="none" strike="noStrike" kern="1200" cap="none" spc="0" normalizeH="0" baseline="0" noProof="0" dirty="0">
                  <a:ln>
                    <a:noFill/>
                  </a:ln>
                  <a:solidFill>
                    <a:srgbClr val="263238"/>
                  </a:solidFill>
                  <a:effectLst/>
                  <a:uLnTx/>
                  <a:uFillTx/>
                  <a:latin typeface="Aptos"/>
                  <a:ea typeface="+mn-ea"/>
                  <a:cs typeface="+mn-cs"/>
                </a:rPr>
                <a:t> π</a:t>
              </a:r>
              <a:r>
                <a:rPr kumimoji="0" sz="1400" b="0" i="0" u="none" strike="noStrike" kern="1200" cap="none" spc="0" normalizeH="0" baseline="0" noProof="0" dirty="0" err="1">
                  <a:ln>
                    <a:noFill/>
                  </a:ln>
                  <a:solidFill>
                    <a:srgbClr val="263238"/>
                  </a:solidFill>
                  <a:effectLst/>
                  <a:uLnTx/>
                  <a:uFillTx/>
                  <a:latin typeface="Aptos"/>
                  <a:ea typeface="+mn-ea"/>
                  <a:cs typeface="+mn-cs"/>
                </a:rPr>
                <a:t>άγωσ</a:t>
              </a:r>
              <a:r>
                <a:rPr kumimoji="0" sz="1400" b="0" i="0" u="none" strike="noStrike" kern="1200" cap="none" spc="0" normalizeH="0" baseline="0" noProof="0" dirty="0">
                  <a:ln>
                    <a:noFill/>
                  </a:ln>
                  <a:solidFill>
                    <a:srgbClr val="263238"/>
                  </a:solidFill>
                  <a:effectLst/>
                  <a:uLnTx/>
                  <a:uFillTx/>
                  <a:latin typeface="Aptos"/>
                  <a:ea typeface="+mn-ea"/>
                  <a:cs typeface="+mn-cs"/>
                </a:rPr>
                <a:t>αν όλοι και όλες. </a:t>
              </a:r>
              <a:r>
                <a:rPr kumimoji="0" sz="1400" b="0" i="0" u="none" strike="noStrike" kern="1200" cap="none" spc="0" normalizeH="0" baseline="0" noProof="0" dirty="0" err="1">
                  <a:ln>
                    <a:noFill/>
                  </a:ln>
                  <a:solidFill>
                    <a:srgbClr val="263238"/>
                  </a:solidFill>
                  <a:effectLst/>
                  <a:uLnTx/>
                  <a:uFillTx/>
                  <a:latin typeface="Aptos"/>
                  <a:ea typeface="+mn-ea"/>
                  <a:cs typeface="+mn-cs"/>
                </a:rPr>
                <a:t>Σε</a:t>
              </a:r>
              <a:r>
                <a:rPr kumimoji="0" sz="1400" b="0" i="0" u="none" strike="noStrike" kern="1200" cap="none" spc="0" normalizeH="0" baseline="0" noProof="0" dirty="0">
                  <a:ln>
                    <a:noFill/>
                  </a:ln>
                  <a:solidFill>
                    <a:srgbClr val="263238"/>
                  </a:solidFill>
                  <a:effectLst/>
                  <a:uLnTx/>
                  <a:uFillTx/>
                  <a:latin typeface="Aptos"/>
                  <a:ea typeface="+mn-ea"/>
                  <a:cs typeface="+mn-cs"/>
                </a:rPr>
                <a:t> α</a:t>
              </a:r>
              <a:r>
                <a:rPr kumimoji="0" sz="1400" b="0" i="0" u="none" strike="noStrike" kern="1200" cap="none" spc="0" normalizeH="0" baseline="0" noProof="0" dirty="0" err="1">
                  <a:ln>
                    <a:noFill/>
                  </a:ln>
                  <a:solidFill>
                    <a:srgbClr val="263238"/>
                  </a:solidFill>
                  <a:effectLst/>
                  <a:uLnTx/>
                  <a:uFillTx/>
                  <a:latin typeface="Aptos"/>
                  <a:ea typeface="+mn-ea"/>
                  <a:cs typeface="+mn-cs"/>
                </a:rPr>
                <a:t>υτήν</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όμως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την</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κοινότητ</a:t>
              </a:r>
              <a:r>
                <a:rPr kumimoji="0" sz="1400" b="0" i="0" u="none" strike="noStrike" kern="1200" cap="none" spc="0" normalizeH="0" baseline="0" noProof="0" dirty="0">
                  <a:ln>
                    <a:noFill/>
                  </a:ln>
                  <a:solidFill>
                    <a:srgbClr val="263238"/>
                  </a:solidFill>
                  <a:effectLst/>
                  <a:uLnTx/>
                  <a:uFillTx/>
                  <a:latin typeface="Aptos"/>
                  <a:ea typeface="+mn-ea"/>
                  <a:cs typeface="+mn-cs"/>
                </a:rPr>
                <a:t>α των κατεργάρηδων θα ήταν μια κάποια λύση. </a:t>
              </a:r>
              <a:r>
                <a:rPr kumimoji="0" sz="1400" b="0" i="0" u="none" strike="noStrike" kern="1200" cap="none" spc="0" normalizeH="0" baseline="0" noProof="0" dirty="0" err="1">
                  <a:ln>
                    <a:noFill/>
                  </a:ln>
                  <a:solidFill>
                    <a:srgbClr val="263238"/>
                  </a:solidFill>
                  <a:effectLst/>
                  <a:uLnTx/>
                  <a:uFillTx/>
                  <a:latin typeface="Aptos"/>
                  <a:ea typeface="+mn-ea"/>
                  <a:cs typeface="+mn-cs"/>
                </a:rPr>
                <a:t>Έτσι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κι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έγινε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Γι</a:t>
              </a:r>
              <a:r>
                <a:rPr kumimoji="0" sz="1400" b="0" i="0" u="none" strike="noStrike" kern="1200" cap="none" spc="0" normalizeH="0" baseline="0" noProof="0" dirty="0">
                  <a:ln>
                    <a:noFill/>
                  </a:ln>
                  <a:solidFill>
                    <a:srgbClr val="263238"/>
                  </a:solidFill>
                  <a:effectLst/>
                  <a:uLnTx/>
                  <a:uFillTx/>
                  <a:latin typeface="Aptos"/>
                  <a:ea typeface="+mn-ea"/>
                  <a:cs typeface="+mn-cs"/>
                </a:rPr>
                <a:t>α λίγο καιρό, από φόβο πιο πολύ, όλες και όλοι, ησύχασαν και ήταν πολύ προσεκτικές, και προσεκτικοί. </a:t>
              </a:r>
              <a:r>
                <a:rPr kumimoji="0" sz="1400" b="0" i="0" u="none" strike="noStrike" kern="1200" cap="none" spc="0" normalizeH="0" baseline="0" noProof="0" dirty="0" err="1">
                  <a:ln>
                    <a:noFill/>
                  </a:ln>
                  <a:solidFill>
                    <a:srgbClr val="263238"/>
                  </a:solidFill>
                  <a:effectLst/>
                  <a:uLnTx/>
                  <a:uFillTx/>
                  <a:latin typeface="Aptos"/>
                  <a:ea typeface="+mn-ea"/>
                  <a:cs typeface="+mn-cs"/>
                </a:rPr>
                <a:t>Μι</a:t>
              </a:r>
              <a:r>
                <a:rPr kumimoji="0" sz="1400" b="0" i="0" u="none" strike="noStrike" kern="1200" cap="none" spc="0" normalizeH="0" baseline="0" noProof="0" dirty="0">
                  <a:ln>
                    <a:noFill/>
                  </a:ln>
                  <a:solidFill>
                    <a:srgbClr val="263238"/>
                  </a:solidFill>
                  <a:effectLst/>
                  <a:uLnTx/>
                  <a:uFillTx/>
                  <a:latin typeface="Aptos"/>
                  <a:ea typeface="+mn-ea"/>
                  <a:cs typeface="+mn-cs"/>
                </a:rPr>
                <a:t>α πρωτόγνωρη ηρεμία απλώθηκε στην πολιτεία.</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Μα </a:t>
              </a:r>
              <a:r>
                <a:rPr kumimoji="0" sz="1400" b="0" i="0" u="none" strike="noStrike" kern="1200" cap="none" spc="0" normalizeH="0" baseline="0" noProof="0" dirty="0" err="1">
                  <a:ln>
                    <a:noFill/>
                  </a:ln>
                  <a:solidFill>
                    <a:srgbClr val="263238"/>
                  </a:solidFill>
                  <a:effectLst/>
                  <a:uLnTx/>
                  <a:uFillTx/>
                  <a:latin typeface="Aptos"/>
                  <a:ea typeface="+mn-ea"/>
                  <a:cs typeface="+mn-cs"/>
                </a:rPr>
                <a:t>σύντομ</a:t>
              </a:r>
              <a:r>
                <a:rPr kumimoji="0" sz="1400" b="0" i="0" u="none" strike="noStrike" kern="1200" cap="none" spc="0" normalizeH="0" baseline="0" noProof="0" dirty="0">
                  <a:ln>
                    <a:noFill/>
                  </a:ln>
                  <a:solidFill>
                    <a:srgbClr val="263238"/>
                  </a:solidFill>
                  <a:effectLst/>
                  <a:uLnTx/>
                  <a:uFillTx/>
                  <a:latin typeface="Aptos"/>
                  <a:ea typeface="+mn-ea"/>
                  <a:cs typeface="+mn-cs"/>
                </a:rPr>
                <a:t>α το πράγμα άρχισε να θυμίζει πώς ήτανε παλιά.</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Λέει</a:t>
              </a:r>
              <a:r>
                <a:rPr kumimoji="0" sz="1400" b="0" i="0" u="none" strike="noStrike" kern="1200" cap="none" spc="0" normalizeH="0" baseline="0" noProof="0" dirty="0">
                  <a:ln>
                    <a:noFill/>
                  </a:ln>
                  <a:solidFill>
                    <a:srgbClr val="263238"/>
                  </a:solidFill>
                  <a:effectLst/>
                  <a:uLnTx/>
                  <a:uFillTx/>
                  <a:latin typeface="Aptos"/>
                  <a:ea typeface="+mn-ea"/>
                  <a:cs typeface="+mn-cs"/>
                </a:rPr>
                <a:t> ο </a:t>
              </a:r>
              <a:r>
                <a:rPr kumimoji="0" sz="1400" b="0" i="0" u="none" strike="noStrike" kern="1200" cap="none" spc="0" normalizeH="0" baseline="0" noProof="0" dirty="0" err="1">
                  <a:ln>
                    <a:noFill/>
                  </a:ln>
                  <a:solidFill>
                    <a:srgbClr val="263238"/>
                  </a:solidFill>
                  <a:effectLst/>
                  <a:uLnTx/>
                  <a:uFillTx/>
                  <a:latin typeface="Aptos"/>
                  <a:ea typeface="+mn-ea"/>
                  <a:cs typeface="+mn-cs"/>
                </a:rPr>
                <a:t>Ηλί</a:t>
              </a:r>
              <a:r>
                <a:rPr kumimoji="0" sz="1400" b="0" i="0" u="none" strike="noStrike" kern="1200" cap="none" spc="0" normalizeH="0" baseline="0" noProof="0" dirty="0">
                  <a:ln>
                    <a:noFill/>
                  </a:ln>
                  <a:solidFill>
                    <a:srgbClr val="263238"/>
                  </a:solidFill>
                  <a:effectLst/>
                  <a:uLnTx/>
                  <a:uFillTx/>
                  <a:latin typeface="Aptos"/>
                  <a:ea typeface="+mn-ea"/>
                  <a:cs typeface="+mn-cs"/>
                </a:rPr>
                <a:t>ας: «Μου έπεσε ένα βάζο τις προάλλες και ήρθε η μηχανή και έσπασε ένα άλλο».</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Λέει</a:t>
              </a:r>
              <a:r>
                <a:rPr kumimoji="0" sz="1400" b="0" i="0" u="none" strike="noStrike" kern="1200" cap="none" spc="0" normalizeH="0" baseline="0" noProof="0" dirty="0">
                  <a:ln>
                    <a:noFill/>
                  </a:ln>
                  <a:solidFill>
                    <a:srgbClr val="263238"/>
                  </a:solidFill>
                  <a:effectLst/>
                  <a:uLnTx/>
                  <a:uFillTx/>
                  <a:latin typeface="Aptos"/>
                  <a:ea typeface="+mn-ea"/>
                  <a:cs typeface="+mn-cs"/>
                </a:rPr>
                <a:t> η Μα</a:t>
              </a:r>
              <a:r>
                <a:rPr kumimoji="0" sz="1400" b="0" i="0" u="none" strike="noStrike" kern="1200" cap="none" spc="0" normalizeH="0" baseline="0" noProof="0" dirty="0" err="1">
                  <a:ln>
                    <a:noFill/>
                  </a:ln>
                  <a:solidFill>
                    <a:srgbClr val="263238"/>
                  </a:solidFill>
                  <a:effectLst/>
                  <a:uLnTx/>
                  <a:uFillTx/>
                  <a:latin typeface="Aptos"/>
                  <a:ea typeface="+mn-ea"/>
                  <a:cs typeface="+mn-cs"/>
                </a:rPr>
                <a:t>ρίν</a:t>
              </a:r>
              <a:r>
                <a:rPr kumimoji="0" sz="1400" b="0" i="0" u="none" strike="noStrike" kern="1200" cap="none" spc="0" normalizeH="0" baseline="0" noProof="0" dirty="0">
                  <a:ln>
                    <a:noFill/>
                  </a:ln>
                  <a:solidFill>
                    <a:srgbClr val="263238"/>
                  </a:solidFill>
                  <a:effectLst/>
                  <a:uLnTx/>
                  <a:uFillTx/>
                  <a:latin typeface="Aptos"/>
                  <a:ea typeface="+mn-ea"/>
                  <a:cs typeface="+mn-cs"/>
                </a:rPr>
                <a:t>α: «Σκόνταψα πάνω στον Μιχάλη την Τετάρτη και τον έριξα κατά λάθος, ήρθε η μηχανή και με μιας με σώριασε κατάχαμα κι εμένα».</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Λέει</a:t>
              </a:r>
              <a:r>
                <a:rPr kumimoji="0" sz="1400" b="0" i="0" u="none" strike="noStrike" kern="1200" cap="none" spc="0" normalizeH="0" baseline="0" noProof="0" dirty="0">
                  <a:ln>
                    <a:noFill/>
                  </a:ln>
                  <a:solidFill>
                    <a:srgbClr val="263238"/>
                  </a:solidFill>
                  <a:effectLst/>
                  <a:uLnTx/>
                  <a:uFillTx/>
                  <a:latin typeface="Aptos"/>
                  <a:ea typeface="+mn-ea"/>
                  <a:cs typeface="+mn-cs"/>
                </a:rPr>
                <a:t> ο </a:t>
              </a:r>
              <a:r>
                <a:rPr kumimoji="0" sz="1400" b="0" i="0" u="none" strike="noStrike" kern="1200" cap="none" spc="0" normalizeH="0" baseline="0" noProof="0" dirty="0" err="1">
                  <a:ln>
                    <a:noFill/>
                  </a:ln>
                  <a:solidFill>
                    <a:srgbClr val="263238"/>
                  </a:solidFill>
                  <a:effectLst/>
                  <a:uLnTx/>
                  <a:uFillTx/>
                  <a:latin typeface="Aptos"/>
                  <a:ea typeface="+mn-ea"/>
                  <a:cs typeface="+mn-cs"/>
                </a:rPr>
                <a:t>Τάσος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Τεντώθηκ</a:t>
              </a:r>
              <a:r>
                <a:rPr kumimoji="0" sz="1400" b="0" i="0" u="none" strike="noStrike" kern="1200" cap="none" spc="0" normalizeH="0" baseline="0" noProof="0" dirty="0">
                  <a:ln>
                    <a:noFill/>
                  </a:ln>
                  <a:solidFill>
                    <a:srgbClr val="263238"/>
                  </a:solidFill>
                  <a:effectLst/>
                  <a:uLnTx/>
                  <a:uFillTx/>
                  <a:latin typeface="Aptos"/>
                  <a:ea typeface="+mn-ea"/>
                  <a:cs typeface="+mn-cs"/>
                </a:rPr>
                <a:t>α να ξεπιαστώ και κτύπησα κατά λάθος το πρόσωπο της Γιάννας, ήρθε η μηχανή και μου έδωσε μια! </a:t>
              </a:r>
              <a:r>
                <a:rPr kumimoji="0" sz="1400" b="0" i="0" u="none" strike="noStrike" kern="1200" cap="none" spc="0" normalizeH="0" baseline="0" noProof="0" dirty="0" err="1">
                  <a:ln>
                    <a:noFill/>
                  </a:ln>
                  <a:solidFill>
                    <a:srgbClr val="263238"/>
                  </a:solidFill>
                  <a:effectLst/>
                  <a:uLnTx/>
                  <a:uFillTx/>
                  <a:latin typeface="Aptos"/>
                  <a:ea typeface="+mn-ea"/>
                  <a:cs typeface="+mn-cs"/>
                </a:rPr>
                <a:t>Νομίζω</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ότι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κουνήθηκ</a:t>
              </a:r>
              <a:r>
                <a:rPr kumimoji="0" sz="1400" b="0" i="0" u="none" strike="noStrike" kern="1200" cap="none" spc="0" normalizeH="0" baseline="0" noProof="0" dirty="0">
                  <a:ln>
                    <a:noFill/>
                  </a:ln>
                  <a:solidFill>
                    <a:srgbClr val="263238"/>
                  </a:solidFill>
                  <a:effectLst/>
                  <a:uLnTx/>
                  <a:uFillTx/>
                  <a:latin typeface="Aptos"/>
                  <a:ea typeface="+mn-ea"/>
                  <a:cs typeface="+mn-cs"/>
                </a:rPr>
                <a:t>αν τα δόντια μου!».</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Γι</a:t>
              </a:r>
              <a:r>
                <a:rPr kumimoji="0" sz="1400" b="0" i="0" u="none" strike="noStrike" kern="1200" cap="none" spc="0" normalizeH="0" baseline="0" noProof="0" dirty="0">
                  <a:ln>
                    <a:noFill/>
                  </a:ln>
                  <a:solidFill>
                    <a:srgbClr val="263238"/>
                  </a:solidFill>
                  <a:effectLst/>
                  <a:uLnTx/>
                  <a:uFillTx/>
                  <a:latin typeface="Aptos"/>
                  <a:ea typeface="+mn-ea"/>
                  <a:cs typeface="+mn-cs"/>
                </a:rPr>
                <a:t>α να μην τα πολυλογώ … όλοι και όλες όχι μόνον αρχίσαν να προσέχουν την κάθε κίνησή τους αλλά σύντομα παρέλυσε ο τόπος. </a:t>
              </a:r>
              <a:r>
                <a:rPr kumimoji="0" sz="1400" b="0" i="0" u="none" strike="noStrike" kern="1200" cap="none" spc="0" normalizeH="0" baseline="0" noProof="0" dirty="0" err="1">
                  <a:ln>
                    <a:noFill/>
                  </a:ln>
                  <a:solidFill>
                    <a:srgbClr val="263238"/>
                  </a:solidFill>
                  <a:effectLst/>
                  <a:uLnTx/>
                  <a:uFillTx/>
                  <a:latin typeface="Aptos"/>
                  <a:ea typeface="+mn-ea"/>
                  <a:cs typeface="+mn-cs"/>
                </a:rPr>
                <a:t>Σκέψεις</a:t>
              </a:r>
              <a:r>
                <a:rPr kumimoji="0" sz="1400" b="0" i="0" u="none" strike="noStrike" kern="1200" cap="none" spc="0" normalizeH="0" baseline="0" noProof="0" dirty="0">
                  <a:ln>
                    <a:noFill/>
                  </a:ln>
                  <a:solidFill>
                    <a:srgbClr val="263238"/>
                  </a:solidFill>
                  <a:effectLst/>
                  <a:uLnTx/>
                  <a:uFillTx/>
                  <a:latin typeface="Aptos"/>
                  <a:ea typeface="+mn-ea"/>
                  <a:cs typeface="+mn-cs"/>
                </a:rPr>
                <a:t> και </a:t>
              </a:r>
              <a:r>
                <a:rPr kumimoji="0" sz="1400" b="0" i="0" u="none" strike="noStrike" kern="1200" cap="none" spc="0" normalizeH="0" baseline="0" noProof="0" dirty="0" err="1">
                  <a:ln>
                    <a:noFill/>
                  </a:ln>
                  <a:solidFill>
                    <a:srgbClr val="263238"/>
                  </a:solidFill>
                  <a:effectLst/>
                  <a:uLnTx/>
                  <a:uFillTx/>
                  <a:latin typeface="Aptos"/>
                  <a:ea typeface="+mn-ea"/>
                  <a:cs typeface="+mn-cs"/>
                </a:rPr>
                <a:t>φωνές</a:t>
              </a:r>
              <a:r>
                <a:rPr kumimoji="0" sz="1400" b="0" i="0" u="none" strike="noStrike" kern="1200" cap="none" spc="0" normalizeH="0" baseline="0" noProof="0" dirty="0">
                  <a:ln>
                    <a:noFill/>
                  </a:ln>
                  <a:solidFill>
                    <a:srgbClr val="263238"/>
                  </a:solidFill>
                  <a:effectLst/>
                  <a:uLnTx/>
                  <a:uFillTx/>
                  <a:latin typeface="Aptos"/>
                  <a:ea typeface="+mn-ea"/>
                  <a:cs typeface="+mn-cs"/>
                </a:rPr>
                <a:t> α</a:t>
              </a:r>
              <a:r>
                <a:rPr kumimoji="0" sz="1400" b="0" i="0" u="none" strike="noStrike" kern="1200" cap="none" spc="0" normalizeH="0" baseline="0" noProof="0" dirty="0" err="1">
                  <a:ln>
                    <a:noFill/>
                  </a:ln>
                  <a:solidFill>
                    <a:srgbClr val="263238"/>
                  </a:solidFill>
                  <a:effectLst/>
                  <a:uLnTx/>
                  <a:uFillTx/>
                  <a:latin typeface="Aptos"/>
                  <a:ea typeface="+mn-ea"/>
                  <a:cs typeface="+mn-cs"/>
                </a:rPr>
                <a:t>κούγοντ</a:t>
              </a:r>
              <a:r>
                <a:rPr kumimoji="0" sz="1400" b="0" i="0" u="none" strike="noStrike" kern="1200" cap="none" spc="0" normalizeH="0" baseline="0" noProof="0" dirty="0">
                  <a:ln>
                    <a:noFill/>
                  </a:ln>
                  <a:solidFill>
                    <a:srgbClr val="263238"/>
                  </a:solidFill>
                  <a:effectLst/>
                  <a:uLnTx/>
                  <a:uFillTx/>
                  <a:latin typeface="Aptos"/>
                  <a:ea typeface="+mn-ea"/>
                  <a:cs typeface="+mn-cs"/>
                </a:rPr>
                <a:t>αν παντού. </a:t>
              </a:r>
              <a:r>
                <a:rPr kumimoji="0" sz="1400" b="0" i="0" u="none" strike="noStrike" kern="1200" cap="none" spc="0" normalizeH="0" baseline="0" noProof="0" dirty="0" err="1">
                  <a:ln>
                    <a:noFill/>
                  </a:ln>
                  <a:solidFill>
                    <a:srgbClr val="263238"/>
                  </a:solidFill>
                  <a:effectLst/>
                  <a:uLnTx/>
                  <a:uFillTx/>
                  <a:latin typeface="Aptos"/>
                  <a:ea typeface="+mn-ea"/>
                  <a:cs typeface="+mn-cs"/>
                </a:rPr>
                <a:t>Ανήσυχ</a:t>
              </a:r>
              <a:r>
                <a:rPr kumimoji="0" sz="1400" b="0" i="0" u="none" strike="noStrike" kern="1200" cap="none" spc="0" normalizeH="0" baseline="0" noProof="0" dirty="0">
                  <a:ln>
                    <a:noFill/>
                  </a:ln>
                  <a:solidFill>
                    <a:srgbClr val="263238"/>
                  </a:solidFill>
                  <a:effectLst/>
                  <a:uLnTx/>
                  <a:uFillTx/>
                  <a:latin typeface="Aptos"/>
                  <a:ea typeface="+mn-ea"/>
                  <a:cs typeface="+mn-cs"/>
                </a:rPr>
                <a:t>α!</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a:t>
              </a:r>
              <a:r>
                <a:rPr kumimoji="0" sz="1400" b="0" i="0" u="none" strike="noStrike" kern="1200" cap="none" spc="0" normalizeH="0" baseline="0" noProof="0" dirty="0" err="1">
                  <a:ln>
                    <a:noFill/>
                  </a:ln>
                  <a:solidFill>
                    <a:srgbClr val="263238"/>
                  </a:solidFill>
                  <a:effectLst/>
                  <a:uLnTx/>
                  <a:uFillTx/>
                  <a:latin typeface="Aptos"/>
                  <a:ea typeface="+mn-ea"/>
                  <a:cs typeface="+mn-cs"/>
                </a:rPr>
                <a:t>Κι</a:t>
              </a:r>
              <a:r>
                <a:rPr kumimoji="0" sz="1400" b="0" i="0" u="none" strike="noStrike" kern="1200" cap="none" spc="0" normalizeH="0" baseline="0" noProof="0" dirty="0">
                  <a:ln>
                    <a:noFill/>
                  </a:ln>
                  <a:solidFill>
                    <a:srgbClr val="263238"/>
                  </a:solidFill>
                  <a:effectLst/>
                  <a:uLnTx/>
                  <a:uFillTx/>
                  <a:latin typeface="Aptos"/>
                  <a:ea typeface="+mn-ea"/>
                  <a:cs typeface="+mn-cs"/>
                </a:rPr>
                <a:t> αν </a:t>
              </a:r>
              <a:r>
                <a:rPr kumimoji="0" sz="1400" b="0" i="0" u="none" strike="noStrike" kern="1200" cap="none" spc="0" normalizeH="0" baseline="0" noProof="0" dirty="0" err="1">
                  <a:ln>
                    <a:noFill/>
                  </a:ln>
                  <a:solidFill>
                    <a:srgbClr val="263238"/>
                  </a:solidFill>
                  <a:effectLst/>
                  <a:uLnTx/>
                  <a:uFillTx/>
                  <a:latin typeface="Aptos"/>
                  <a:ea typeface="+mn-ea"/>
                  <a:cs typeface="+mn-cs"/>
                </a:rPr>
                <a:t>χάσω</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το</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κλειδί</a:t>
              </a:r>
              <a:r>
                <a:rPr kumimoji="0" sz="1400" b="0" i="0" u="none" strike="noStrike" kern="1200" cap="none" spc="0" normalizeH="0" baseline="0" noProof="0" dirty="0">
                  <a:ln>
                    <a:noFill/>
                  </a:ln>
                  <a:solidFill>
                    <a:srgbClr val="263238"/>
                  </a:solidFill>
                  <a:effectLst/>
                  <a:uLnTx/>
                  <a:uFillTx/>
                  <a:latin typeface="Aptos"/>
                  <a:ea typeface="+mn-ea"/>
                  <a:cs typeface="+mn-cs"/>
                </a:rPr>
                <a:t> και </a:t>
              </a:r>
              <a:r>
                <a:rPr kumimoji="0" sz="1400" b="0" i="0" u="none" strike="noStrike" kern="1200" cap="none" spc="0" normalizeH="0" baseline="0" noProof="0" dirty="0" err="1">
                  <a:ln>
                    <a:noFill/>
                  </a:ln>
                  <a:solidFill>
                    <a:srgbClr val="263238"/>
                  </a:solidFill>
                  <a:effectLst/>
                  <a:uLnTx/>
                  <a:uFillTx/>
                  <a:latin typeface="Aptos"/>
                  <a:ea typeface="+mn-ea"/>
                  <a:cs typeface="+mn-cs"/>
                </a:rPr>
                <a:t>έρθει</a:t>
              </a:r>
              <a:r>
                <a:rPr kumimoji="0" sz="1400" b="0" i="0" u="none" strike="noStrike" kern="1200" cap="none" spc="0" normalizeH="0" baseline="0" noProof="0" dirty="0">
                  <a:ln>
                    <a:noFill/>
                  </a:ln>
                  <a:solidFill>
                    <a:srgbClr val="263238"/>
                  </a:solidFill>
                  <a:effectLst/>
                  <a:uLnTx/>
                  <a:uFillTx/>
                  <a:latin typeface="Aptos"/>
                  <a:ea typeface="+mn-ea"/>
                  <a:cs typeface="+mn-cs"/>
                </a:rPr>
                <a:t> η </a:t>
              </a:r>
              <a:r>
                <a:rPr kumimoji="0" sz="1400" b="0" i="0" u="none" strike="noStrike" kern="1200" cap="none" spc="0" normalizeH="0" baseline="0" noProof="0" dirty="0" err="1">
                  <a:ln>
                    <a:noFill/>
                  </a:ln>
                  <a:solidFill>
                    <a:srgbClr val="263238"/>
                  </a:solidFill>
                  <a:effectLst/>
                  <a:uLnTx/>
                  <a:uFillTx/>
                  <a:latin typeface="Aptos"/>
                  <a:ea typeface="+mn-ea"/>
                  <a:cs typeface="+mn-cs"/>
                </a:rPr>
                <a:t>μηχ</a:t>
              </a:r>
              <a:r>
                <a:rPr kumimoji="0" sz="1400" b="0" i="0" u="none" strike="noStrike" kern="1200" cap="none" spc="0" normalizeH="0" baseline="0" noProof="0" dirty="0">
                  <a:ln>
                    <a:noFill/>
                  </a:ln>
                  <a:solidFill>
                    <a:srgbClr val="263238"/>
                  </a:solidFill>
                  <a:effectLst/>
                  <a:uLnTx/>
                  <a:uFillTx/>
                  <a:latin typeface="Aptos"/>
                  <a:ea typeface="+mn-ea"/>
                  <a:cs typeface="+mn-cs"/>
                </a:rPr>
                <a:t>ανή και πάρει το άλλο μου κλειδί;».</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a:t>
              </a:r>
              <a:r>
                <a:rPr kumimoji="0" sz="1400" b="0" i="0" u="none" strike="noStrike" kern="1200" cap="none" spc="0" normalizeH="0" baseline="0" noProof="0" dirty="0" err="1">
                  <a:ln>
                    <a:noFill/>
                  </a:ln>
                  <a:solidFill>
                    <a:srgbClr val="263238"/>
                  </a:solidFill>
                  <a:effectLst/>
                  <a:uLnTx/>
                  <a:uFillTx/>
                  <a:latin typeface="Aptos"/>
                  <a:ea typeface="+mn-ea"/>
                  <a:cs typeface="+mn-cs"/>
                </a:rPr>
                <a:t>Κι</a:t>
              </a:r>
              <a:r>
                <a:rPr kumimoji="0" sz="1400" b="0" i="0" u="none" strike="noStrike" kern="1200" cap="none" spc="0" normalizeH="0" baseline="0" noProof="0" dirty="0">
                  <a:ln>
                    <a:noFill/>
                  </a:ln>
                  <a:solidFill>
                    <a:srgbClr val="263238"/>
                  </a:solidFill>
                  <a:effectLst/>
                  <a:uLnTx/>
                  <a:uFillTx/>
                  <a:latin typeface="Aptos"/>
                  <a:ea typeface="+mn-ea"/>
                  <a:cs typeface="+mn-cs"/>
                </a:rPr>
                <a:t> αν </a:t>
              </a:r>
              <a:r>
                <a:rPr kumimoji="0" sz="1400" b="0" i="0" u="none" strike="noStrike" kern="1200" cap="none" spc="0" normalizeH="0" baseline="0" noProof="0" dirty="0" err="1">
                  <a:ln>
                    <a:noFill/>
                  </a:ln>
                  <a:solidFill>
                    <a:srgbClr val="263238"/>
                  </a:solidFill>
                  <a:effectLst/>
                  <a:uLnTx/>
                  <a:uFillTx/>
                  <a:latin typeface="Aptos"/>
                  <a:ea typeface="+mn-ea"/>
                  <a:cs typeface="+mn-cs"/>
                </a:rPr>
                <a:t>χτυ</a:t>
              </a:r>
              <a:r>
                <a:rPr kumimoji="0" sz="1400" b="0" i="0" u="none" strike="noStrike" kern="1200" cap="none" spc="0" normalizeH="0" baseline="0" noProof="0" dirty="0">
                  <a:ln>
                    <a:noFill/>
                  </a:ln>
                  <a:solidFill>
                    <a:srgbClr val="263238"/>
                  </a:solidFill>
                  <a:effectLst/>
                  <a:uLnTx/>
                  <a:uFillTx/>
                  <a:latin typeface="Aptos"/>
                  <a:ea typeface="+mn-ea"/>
                  <a:cs typeface="+mn-cs"/>
                </a:rPr>
                <a:t>πήσω με το σφυρί το δάχτυλό μου κι έρθει η μηχανή και χτυπήσει και το άλλο;».</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Τέτοι</a:t>
              </a:r>
              <a:r>
                <a:rPr kumimoji="0" sz="1400" b="0" i="0" u="none" strike="noStrike" kern="1200" cap="none" spc="0" normalizeH="0" baseline="0" noProof="0" dirty="0">
                  <a:ln>
                    <a:noFill/>
                  </a:ln>
                  <a:solidFill>
                    <a:srgbClr val="263238"/>
                  </a:solidFill>
                  <a:effectLst/>
                  <a:uLnTx/>
                  <a:uFillTx/>
                  <a:latin typeface="Aptos"/>
                  <a:ea typeface="+mn-ea"/>
                  <a:cs typeface="+mn-cs"/>
                </a:rPr>
                <a:t>α πράγματα και τέτοιες σκέψεις … Μαζεύτηκαν ξανά. Να </a:t>
              </a:r>
              <a:r>
                <a:rPr kumimoji="0" sz="1400" b="0" i="0" u="none" strike="noStrike" kern="1200" cap="none" spc="0" normalizeH="0" baseline="0" noProof="0" dirty="0" err="1">
                  <a:ln>
                    <a:noFill/>
                  </a:ln>
                  <a:solidFill>
                    <a:srgbClr val="263238"/>
                  </a:solidFill>
                  <a:effectLst/>
                  <a:uLnTx/>
                  <a:uFillTx/>
                  <a:latin typeface="Aptos"/>
                  <a:ea typeface="+mn-ea"/>
                  <a:cs typeface="+mn-cs"/>
                </a:rPr>
                <a:t>φωνάξουμε</a:t>
              </a:r>
              <a:r>
                <a:rPr kumimoji="0" sz="1400" b="0" i="0" u="none" strike="noStrike" kern="1200" cap="none" spc="0" normalizeH="0" baseline="0" noProof="0" dirty="0">
                  <a:ln>
                    <a:noFill/>
                  </a:ln>
                  <a:solidFill>
                    <a:srgbClr val="263238"/>
                  </a:solidFill>
                  <a:effectLst/>
                  <a:uLnTx/>
                  <a:uFillTx/>
                  <a:latin typeface="Aptos"/>
                  <a:ea typeface="+mn-ea"/>
                  <a:cs typeface="+mn-cs"/>
                </a:rPr>
                <a:t> και </a:t>
              </a:r>
              <a:r>
                <a:rPr kumimoji="0" sz="1400" b="0" i="0" u="none" strike="noStrike" kern="1200" cap="none" spc="0" normalizeH="0" baseline="0" noProof="0" dirty="0" err="1">
                  <a:ln>
                    <a:noFill/>
                  </a:ln>
                  <a:solidFill>
                    <a:srgbClr val="263238"/>
                  </a:solidFill>
                  <a:effectLst/>
                  <a:uLnTx/>
                  <a:uFillTx/>
                  <a:latin typeface="Aptos"/>
                  <a:ea typeface="+mn-ea"/>
                  <a:cs typeface="+mn-cs"/>
                </a:rPr>
                <a:t>την</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κυρί</a:t>
              </a:r>
              <a:r>
                <a:rPr kumimoji="0" sz="1400" b="0" i="0" u="none" strike="noStrike" kern="1200" cap="none" spc="0" normalizeH="0" baseline="0" noProof="0" dirty="0">
                  <a:ln>
                    <a:noFill/>
                  </a:ln>
                  <a:solidFill>
                    <a:srgbClr val="263238"/>
                  </a:solidFill>
                  <a:effectLst/>
                  <a:uLnTx/>
                  <a:uFillTx/>
                  <a:latin typeface="Aptos"/>
                  <a:ea typeface="+mn-ea"/>
                  <a:cs typeface="+mn-cs"/>
                </a:rPr>
                <a:t>α Ασπασία. Να </a:t>
              </a:r>
              <a:r>
                <a:rPr kumimoji="0" sz="1400" b="0" i="0" u="none" strike="noStrike" kern="1200" cap="none" spc="0" normalizeH="0" baseline="0" noProof="0" dirty="0" err="1">
                  <a:ln>
                    <a:noFill/>
                  </a:ln>
                  <a:solidFill>
                    <a:srgbClr val="263238"/>
                  </a:solidFill>
                  <a:effectLst/>
                  <a:uLnTx/>
                  <a:uFillTx/>
                  <a:latin typeface="Aptos"/>
                  <a:ea typeface="+mn-ea"/>
                  <a:cs typeface="+mn-cs"/>
                </a:rPr>
                <a:t>την</a:t>
              </a:r>
              <a:r>
                <a:rPr kumimoji="0" sz="1400" b="0" i="0" u="none" strike="noStrike" kern="1200" cap="none" spc="0" normalizeH="0" baseline="0" noProof="0" dirty="0">
                  <a:ln>
                    <a:noFill/>
                  </a:ln>
                  <a:solidFill>
                    <a:srgbClr val="263238"/>
                  </a:solidFill>
                  <a:effectLst/>
                  <a:uLnTx/>
                  <a:uFillTx/>
                  <a:latin typeface="Aptos"/>
                  <a:ea typeface="+mn-ea"/>
                  <a:cs typeface="+mn-cs"/>
                </a:rPr>
                <a:t>. Έπ</a:t>
              </a:r>
              <a:r>
                <a:rPr kumimoji="0" sz="1400" b="0" i="0" u="none" strike="noStrike" kern="1200" cap="none" spc="0" normalizeH="0" baseline="0" noProof="0" dirty="0" err="1">
                  <a:ln>
                    <a:noFill/>
                  </a:ln>
                  <a:solidFill>
                    <a:srgbClr val="263238"/>
                  </a:solidFill>
                  <a:effectLst/>
                  <a:uLnTx/>
                  <a:uFillTx/>
                  <a:latin typeface="Aptos"/>
                  <a:ea typeface="+mn-ea"/>
                  <a:cs typeface="+mn-cs"/>
                </a:rPr>
                <a:t>ρε</a:t>
              </a:r>
              <a:r>
                <a:rPr kumimoji="0" sz="1400" b="0" i="0" u="none" strike="noStrike" kern="1200" cap="none" spc="0" normalizeH="0" baseline="0" noProof="0" dirty="0">
                  <a:ln>
                    <a:noFill/>
                  </a:ln>
                  <a:solidFill>
                    <a:srgbClr val="263238"/>
                  </a:solidFill>
                  <a:effectLst/>
                  <a:uLnTx/>
                  <a:uFillTx/>
                  <a:latin typeface="Aptos"/>
                  <a:ea typeface="+mn-ea"/>
                  <a:cs typeface="+mn-cs"/>
                </a:rPr>
                <a:t>πε να βρεθεί μια λύση.  Κα</a:t>
              </a:r>
              <a:r>
                <a:rPr kumimoji="0" sz="1400" b="0" i="0" u="none" strike="noStrike" kern="1200" cap="none" spc="0" normalizeH="0" baseline="0" noProof="0" dirty="0" err="1">
                  <a:ln>
                    <a:noFill/>
                  </a:ln>
                  <a:solidFill>
                    <a:srgbClr val="263238"/>
                  </a:solidFill>
                  <a:effectLst/>
                  <a:uLnTx/>
                  <a:uFillTx/>
                  <a:latin typeface="Aptos"/>
                  <a:ea typeface="+mn-ea"/>
                  <a:cs typeface="+mn-cs"/>
                </a:rPr>
                <a:t>λή</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ιδέ</a:t>
              </a:r>
              <a:r>
                <a:rPr kumimoji="0" sz="1400" b="0" i="0" u="none" strike="noStrike" kern="1200" cap="none" spc="0" normalizeH="0" baseline="0" noProof="0" dirty="0">
                  <a:ln>
                    <a:noFill/>
                  </a:ln>
                  <a:solidFill>
                    <a:srgbClr val="263238"/>
                  </a:solidFill>
                  <a:effectLst/>
                  <a:uLnTx/>
                  <a:uFillTx/>
                  <a:latin typeface="Aptos"/>
                  <a:ea typeface="+mn-ea"/>
                  <a:cs typeface="+mn-cs"/>
                </a:rPr>
                <a:t>α αυτή η μηχανή κυρία Ασπασία μου αλλά πρέπει να τη ρυθμίσουμε.</a:t>
              </a:r>
            </a:p>
          </p:txBody>
        </p:sp>
      </p:grpSp>
      <p:sp>
        <p:nvSpPr>
          <p:cNvPr id="7" name="Rectangle 6"/>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p:cNvSpPr txBox="1"/>
          <p:nvPr/>
        </p:nvSpPr>
        <p:spPr>
          <a:xfrm>
            <a:off x="530352" y="6537960"/>
            <a:ext cx="530352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750" b="1" i="0" u="none" strike="noStrike" kern="1200" cap="none" spc="0" normalizeH="0" baseline="0" noProof="0">
                <a:ln>
                  <a:noFill/>
                </a:ln>
                <a:solidFill>
                  <a:srgbClr val="6C7A82"/>
                </a:solidFill>
                <a:effectLst/>
                <a:uLnTx/>
                <a:uFillTx/>
                <a:latin typeface="Aptos"/>
                <a:ea typeface="+mn-ea"/>
                <a:cs typeface="+mn-cs"/>
              </a:rPr>
              <a:t>ΗΘΙΚΗ • Ε΄ ΔΗΜΟΤΙΚΟΥ • ΘΕΜΑΤΙΚΗ ΕΝΟΤΗΤΑ 7</a:t>
            </a:r>
          </a:p>
        </p:txBody>
      </p:sp>
      <p:sp>
        <p:nvSpPr>
          <p:cNvPr id="3" name="TextBox 2">
            <a:extLst>
              <a:ext uri="{FF2B5EF4-FFF2-40B4-BE49-F238E27FC236}">
                <a16:creationId xmlns:a16="http://schemas.microsoft.com/office/drawing/2014/main" id="{5B475DA3-2394-1CBE-3234-FF793F0ABC3D}"/>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53</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grpSp>
        <p:nvGrpSpPr>
          <p:cNvPr id="18" name="Ομάδα 17">
            <a:extLst>
              <a:ext uri="{FF2B5EF4-FFF2-40B4-BE49-F238E27FC236}">
                <a16:creationId xmlns:a16="http://schemas.microsoft.com/office/drawing/2014/main" id="{EF901764-38D9-BE0D-5834-BF9514FFCADE}"/>
              </a:ext>
            </a:extLst>
          </p:cNvPr>
          <p:cNvGrpSpPr/>
          <p:nvPr/>
        </p:nvGrpSpPr>
        <p:grpSpPr>
          <a:xfrm>
            <a:off x="1043940" y="1408007"/>
            <a:ext cx="10104120" cy="2377440"/>
            <a:chOff x="1211580" y="767927"/>
            <a:chExt cx="10104120" cy="2377440"/>
          </a:xfrm>
        </p:grpSpPr>
        <p:sp>
          <p:nvSpPr>
            <p:cNvPr id="5" name="Rounded Rectangle 4"/>
            <p:cNvSpPr/>
            <p:nvPr/>
          </p:nvSpPr>
          <p:spPr>
            <a:xfrm>
              <a:off x="1211580" y="767927"/>
              <a:ext cx="10104120" cy="2377440"/>
            </a:xfrm>
            <a:prstGeom prst="roundRect">
              <a:avLst/>
            </a:prstGeom>
            <a:solidFill>
              <a:srgbClr val="E5EC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1623060" y="1028700"/>
              <a:ext cx="9281160" cy="1855893"/>
            </a:xfrm>
            <a:prstGeom prst="rect">
              <a:avLst/>
            </a:prstGeom>
            <a:noFill/>
          </p:spPr>
          <p:txBody>
            <a:bodyPr wrap="square" lIns="27432" tIns="27432" rIns="27432" bIns="27432"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950" b="1" i="0" u="none" strike="noStrike" kern="1200" cap="none" spc="0" normalizeH="0" baseline="0" noProof="0" dirty="0" err="1">
                  <a:ln>
                    <a:noFill/>
                  </a:ln>
                  <a:solidFill>
                    <a:srgbClr val="24465B"/>
                  </a:solidFill>
                  <a:effectLst/>
                  <a:uLnTx/>
                  <a:uFillTx/>
                  <a:latin typeface="Aptos Display"/>
                  <a:ea typeface="+mn-ea"/>
                  <a:cs typeface="+mn-cs"/>
                </a:rPr>
                <a:t>Ερώτηση</a:t>
              </a:r>
              <a:r>
                <a:rPr kumimoji="0" sz="1950" b="1" i="0" u="none" strike="noStrike" kern="1200" cap="none" spc="0" normalizeH="0" baseline="0" noProof="0" dirty="0">
                  <a:ln>
                    <a:noFill/>
                  </a:ln>
                  <a:solidFill>
                    <a:srgbClr val="24465B"/>
                  </a:solidFill>
                  <a:effectLst/>
                  <a:uLnTx/>
                  <a:uFillTx/>
                  <a:latin typeface="Aptos Display"/>
                  <a:ea typeface="+mn-ea"/>
                  <a:cs typeface="+mn-cs"/>
                </a:rPr>
                <a:t>: </a:t>
              </a:r>
              <a:endParaRPr kumimoji="0" lang="el-GR" sz="1950" b="1" i="0" u="none" strike="noStrike" kern="1200" cap="none" spc="0" normalizeH="0" baseline="0" noProof="0" dirty="0">
                <a:ln>
                  <a:noFill/>
                </a:ln>
                <a:solidFill>
                  <a:srgbClr val="24465B"/>
                </a:solidFill>
                <a:effectLst/>
                <a:uLnTx/>
                <a:uFillTx/>
                <a:latin typeface="Aptos Display"/>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sz="1950" b="1" i="0" u="none" strike="noStrike" kern="1200" cap="none" spc="0" normalizeH="0" baseline="0" noProof="0" dirty="0" err="1">
                  <a:ln>
                    <a:noFill/>
                  </a:ln>
                  <a:solidFill>
                    <a:srgbClr val="24465B"/>
                  </a:solidFill>
                  <a:effectLst/>
                  <a:uLnTx/>
                  <a:uFillTx/>
                  <a:latin typeface="Aptos Display"/>
                  <a:ea typeface="+mn-ea"/>
                  <a:cs typeface="+mn-cs"/>
                </a:rPr>
                <a:t>Ποιο</a:t>
              </a:r>
              <a:r>
                <a:rPr kumimoji="0" sz="1950" b="1" i="0" u="none" strike="noStrike" kern="1200" cap="none" spc="0" normalizeH="0" baseline="0" noProof="0" dirty="0">
                  <a:ln>
                    <a:noFill/>
                  </a:ln>
                  <a:solidFill>
                    <a:srgbClr val="24465B"/>
                  </a:solidFill>
                  <a:effectLst/>
                  <a:uLnTx/>
                  <a:uFillTx/>
                  <a:latin typeface="Aptos Display"/>
                  <a:ea typeface="+mn-ea"/>
                  <a:cs typeface="+mn-cs"/>
                </a:rPr>
                <a:t> </a:t>
              </a:r>
              <a:r>
                <a:rPr kumimoji="0" sz="1950" b="1" i="0" u="none" strike="noStrike" kern="1200" cap="none" spc="0" normalizeH="0" baseline="0" noProof="0" dirty="0" err="1">
                  <a:ln>
                    <a:noFill/>
                  </a:ln>
                  <a:solidFill>
                    <a:srgbClr val="24465B"/>
                  </a:solidFill>
                  <a:effectLst/>
                  <a:uLnTx/>
                  <a:uFillTx/>
                  <a:latin typeface="Aptos Display"/>
                  <a:ea typeface="+mn-ea"/>
                  <a:cs typeface="+mn-cs"/>
                </a:rPr>
                <a:t>λέτε</a:t>
              </a:r>
              <a:r>
                <a:rPr kumimoji="0" sz="1950" b="1" i="0" u="none" strike="noStrike" kern="1200" cap="none" spc="0" normalizeH="0" baseline="0" noProof="0" dirty="0">
                  <a:ln>
                    <a:noFill/>
                  </a:ln>
                  <a:solidFill>
                    <a:srgbClr val="24465B"/>
                  </a:solidFill>
                  <a:effectLst/>
                  <a:uLnTx/>
                  <a:uFillTx/>
                  <a:latin typeface="Aptos Display"/>
                  <a:ea typeface="+mn-ea"/>
                  <a:cs typeface="+mn-cs"/>
                </a:rPr>
                <a:t> να </a:t>
              </a:r>
              <a:r>
                <a:rPr kumimoji="0" sz="1950" b="1" i="0" u="none" strike="noStrike" kern="1200" cap="none" spc="0" normalizeH="0" baseline="0" noProof="0" dirty="0" err="1">
                  <a:ln>
                    <a:noFill/>
                  </a:ln>
                  <a:solidFill>
                    <a:srgbClr val="24465B"/>
                  </a:solidFill>
                  <a:effectLst/>
                  <a:uLnTx/>
                  <a:uFillTx/>
                  <a:latin typeface="Aptos Display"/>
                  <a:ea typeface="+mn-ea"/>
                  <a:cs typeface="+mn-cs"/>
                </a:rPr>
                <a:t>είν</a:t>
              </a:r>
              <a:r>
                <a:rPr kumimoji="0" sz="1950" b="1" i="0" u="none" strike="noStrike" kern="1200" cap="none" spc="0" normalizeH="0" baseline="0" noProof="0" dirty="0">
                  <a:ln>
                    <a:noFill/>
                  </a:ln>
                  <a:solidFill>
                    <a:srgbClr val="24465B"/>
                  </a:solidFill>
                  <a:effectLst/>
                  <a:uLnTx/>
                  <a:uFillTx/>
                  <a:latin typeface="Aptos Display"/>
                  <a:ea typeface="+mn-ea"/>
                  <a:cs typeface="+mn-cs"/>
                </a:rPr>
                <a:t>αι το πρόβλημα που αντιμετωπίζουν με τη μηχανή οι κάτοικοι της πολιτείας των Ροδάκινων; 
	- Μπορείτε να προτείνετε κάποια λύση; 
	- Πώς θα ρυθμίζατε τη μηχανή; Τι εντολές θα της δίνατε αυτή τη φορά και γιατί;</a:t>
              </a:r>
            </a:p>
          </p:txBody>
        </p:sp>
      </p:grpSp>
      <p:sp>
        <p:nvSpPr>
          <p:cNvPr id="15" name="Rectangle 14"/>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TextBox 15"/>
          <p:cNvSpPr txBox="1"/>
          <p:nvPr/>
        </p:nvSpPr>
        <p:spPr>
          <a:xfrm>
            <a:off x="530352" y="6537960"/>
            <a:ext cx="530352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750" b="1" i="0" u="none" strike="noStrike" kern="1200" cap="none" spc="0" normalizeH="0" baseline="0" noProof="0">
                <a:ln>
                  <a:noFill/>
                </a:ln>
                <a:solidFill>
                  <a:srgbClr val="6C7A82"/>
                </a:solidFill>
                <a:effectLst/>
                <a:uLnTx/>
                <a:uFillTx/>
                <a:latin typeface="Aptos"/>
                <a:ea typeface="+mn-ea"/>
                <a:cs typeface="+mn-cs"/>
              </a:rPr>
              <a:t>ΗΘΙΚΗ • Ε΄ ΔΗΜΟΤΙΚΟΥ • ΘΕΜΑΤΙΚΗ ΕΝΟΤΗΤΑ 7</a:t>
            </a:r>
          </a:p>
        </p:txBody>
      </p:sp>
      <p:sp>
        <p:nvSpPr>
          <p:cNvPr id="3" name="TextBox 2">
            <a:extLst>
              <a:ext uri="{FF2B5EF4-FFF2-40B4-BE49-F238E27FC236}">
                <a16:creationId xmlns:a16="http://schemas.microsoft.com/office/drawing/2014/main" id="{1E70C155-6DF6-60A0-A4FD-2EA8E0282835}"/>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54</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grpSp>
        <p:nvGrpSpPr>
          <p:cNvPr id="10" name="Ομάδα 9">
            <a:extLst>
              <a:ext uri="{FF2B5EF4-FFF2-40B4-BE49-F238E27FC236}">
                <a16:creationId xmlns:a16="http://schemas.microsoft.com/office/drawing/2014/main" id="{DE06C439-3288-74E2-911B-D471089F623E}"/>
              </a:ext>
            </a:extLst>
          </p:cNvPr>
          <p:cNvGrpSpPr/>
          <p:nvPr/>
        </p:nvGrpSpPr>
        <p:grpSpPr>
          <a:xfrm>
            <a:off x="822960" y="1234440"/>
            <a:ext cx="10469880" cy="4389120"/>
            <a:chOff x="822960" y="1874519"/>
            <a:chExt cx="10469880" cy="4389120"/>
          </a:xfrm>
        </p:grpSpPr>
        <p:sp>
          <p:nvSpPr>
            <p:cNvPr id="5" name="Rounded Rectangle 4"/>
            <p:cNvSpPr/>
            <p:nvPr/>
          </p:nvSpPr>
          <p:spPr>
            <a:xfrm>
              <a:off x="822960" y="1874519"/>
              <a:ext cx="10469880" cy="4389120"/>
            </a:xfrm>
            <a:prstGeom prst="roundRect">
              <a:avLst/>
            </a:prstGeom>
            <a:solidFill>
              <a:srgbClr val="E5EC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1078992" y="2148840"/>
              <a:ext cx="9966960" cy="3340915"/>
            </a:xfrm>
            <a:prstGeom prst="rect">
              <a:avLst/>
            </a:prstGeom>
            <a:noFill/>
          </p:spPr>
          <p:txBody>
            <a:bodyPr wrap="square" lIns="45720" tIns="27432" rIns="45720" bIns="27432">
              <a:spAutoFit/>
            </a:bodyPr>
            <a:lstStyle/>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Έτσι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κι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έγινε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τη</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ρύθμισ</a:t>
              </a:r>
              <a:r>
                <a:rPr kumimoji="0" sz="1400" b="0" i="0" u="none" strike="noStrike" kern="1200" cap="none" spc="0" normalizeH="0" baseline="0" noProof="0" dirty="0">
                  <a:ln>
                    <a:noFill/>
                  </a:ln>
                  <a:solidFill>
                    <a:srgbClr val="263238"/>
                  </a:solidFill>
                  <a:effectLst/>
                  <a:uLnTx/>
                  <a:uFillTx/>
                  <a:latin typeface="Aptos"/>
                  <a:ea typeface="+mn-ea"/>
                  <a:cs typeface="+mn-cs"/>
                </a:rPr>
                <a:t>αν. </a:t>
              </a:r>
              <a:r>
                <a:rPr kumimoji="0" sz="1400" b="0" i="0" u="none" strike="noStrike" kern="1200" cap="none" spc="0" normalizeH="0" baseline="0" noProof="0" dirty="0" err="1">
                  <a:ln>
                    <a:noFill/>
                  </a:ln>
                  <a:solidFill>
                    <a:srgbClr val="263238"/>
                  </a:solidFill>
                  <a:effectLst/>
                  <a:uLnTx/>
                  <a:uFillTx/>
                  <a:latin typeface="Aptos"/>
                  <a:ea typeface="+mn-ea"/>
                  <a:cs typeface="+mn-cs"/>
                </a:rPr>
                <a:t>Δώσ</a:t>
              </a:r>
              <a:r>
                <a:rPr kumimoji="0" sz="1400" b="0" i="0" u="none" strike="noStrike" kern="1200" cap="none" spc="0" normalizeH="0" baseline="0" noProof="0" dirty="0">
                  <a:ln>
                    <a:noFill/>
                  </a:ln>
                  <a:solidFill>
                    <a:srgbClr val="263238"/>
                  </a:solidFill>
                  <a:effectLst/>
                  <a:uLnTx/>
                  <a:uFillTx/>
                  <a:latin typeface="Aptos"/>
                  <a:ea typeface="+mn-ea"/>
                  <a:cs typeface="+mn-cs"/>
                </a:rPr>
                <a:t>αν εντολή στη μηχανή: Προτού ανταποδώσει κάθε τι να ερευνά τις συνθήκες για όλα όσα έχουν συμβεί, αν ήταν ατύχημα ή όχι, αν υπήρχε πρόθεση ή δεν υπήρχε πρόθεση. Να </a:t>
              </a:r>
              <a:r>
                <a:rPr kumimoji="0" sz="1400" b="0" i="0" u="none" strike="noStrike" kern="1200" cap="none" spc="0" normalizeH="0" baseline="0" noProof="0" dirty="0" err="1">
                  <a:ln>
                    <a:noFill/>
                  </a:ln>
                  <a:solidFill>
                    <a:srgbClr val="263238"/>
                  </a:solidFill>
                  <a:effectLst/>
                  <a:uLnTx/>
                  <a:uFillTx/>
                  <a:latin typeface="Aptos"/>
                  <a:ea typeface="+mn-ea"/>
                  <a:cs typeface="+mn-cs"/>
                </a:rPr>
                <a:t>ρωτά</a:t>
              </a:r>
              <a:r>
                <a:rPr kumimoji="0" sz="1400" b="0" i="0" u="none" strike="noStrike" kern="1200" cap="none" spc="0" normalizeH="0" baseline="0" noProof="0" dirty="0">
                  <a:ln>
                    <a:noFill/>
                  </a:ln>
                  <a:solidFill>
                    <a:srgbClr val="263238"/>
                  </a:solidFill>
                  <a:effectLst/>
                  <a:uLnTx/>
                  <a:uFillTx/>
                  <a:latin typeface="Aptos"/>
                  <a:ea typeface="+mn-ea"/>
                  <a:cs typeface="+mn-cs"/>
                </a:rPr>
                <a:t>, να μα</a:t>
              </a:r>
              <a:r>
                <a:rPr kumimoji="0" sz="1400" b="0" i="0" u="none" strike="noStrike" kern="1200" cap="none" spc="0" normalizeH="0" baseline="0" noProof="0" dirty="0" err="1">
                  <a:ln>
                    <a:noFill/>
                  </a:ln>
                  <a:solidFill>
                    <a:srgbClr val="263238"/>
                  </a:solidFill>
                  <a:effectLst/>
                  <a:uLnTx/>
                  <a:uFillTx/>
                  <a:latin typeface="Aptos"/>
                  <a:ea typeface="+mn-ea"/>
                  <a:cs typeface="+mn-cs"/>
                </a:rPr>
                <a:t>ζεύει</a:t>
              </a:r>
              <a:r>
                <a:rPr kumimoji="0" sz="1400" b="0" i="0" u="none" strike="noStrike" kern="1200" cap="none" spc="0" normalizeH="0" baseline="0" noProof="0" dirty="0">
                  <a:ln>
                    <a:noFill/>
                  </a:ln>
                  <a:solidFill>
                    <a:srgbClr val="263238"/>
                  </a:solidFill>
                  <a:effectLst/>
                  <a:uLnTx/>
                  <a:uFillTx/>
                  <a:latin typeface="Aptos"/>
                  <a:ea typeface="+mn-ea"/>
                  <a:cs typeface="+mn-cs"/>
                </a:rPr>
                <a:t> π</a:t>
              </a:r>
              <a:r>
                <a:rPr kumimoji="0" sz="1400" b="0" i="0" u="none" strike="noStrike" kern="1200" cap="none" spc="0" normalizeH="0" baseline="0" noProof="0" dirty="0" err="1">
                  <a:ln>
                    <a:noFill/>
                  </a:ln>
                  <a:solidFill>
                    <a:srgbClr val="263238"/>
                  </a:solidFill>
                  <a:effectLst/>
                  <a:uLnTx/>
                  <a:uFillTx/>
                  <a:latin typeface="Aptos"/>
                  <a:ea typeface="+mn-ea"/>
                  <a:cs typeface="+mn-cs"/>
                </a:rPr>
                <a:t>ληροφορίες</a:t>
              </a:r>
              <a:r>
                <a:rPr kumimoji="0" sz="1400" b="0" i="0" u="none" strike="noStrike" kern="1200" cap="none" spc="0" normalizeH="0" baseline="0" noProof="0" dirty="0">
                  <a:ln>
                    <a:noFill/>
                  </a:ln>
                  <a:solidFill>
                    <a:srgbClr val="263238"/>
                  </a:solidFill>
                  <a:effectLst/>
                  <a:uLnTx/>
                  <a:uFillTx/>
                  <a:latin typeface="Aptos"/>
                  <a:ea typeface="+mn-ea"/>
                  <a:cs typeface="+mn-cs"/>
                </a:rPr>
                <a:t> και </a:t>
              </a:r>
              <a:r>
                <a:rPr kumimoji="0" sz="1400" b="0" i="0" u="none" strike="noStrike" kern="1200" cap="none" spc="0" normalizeH="0" baseline="0" noProof="0" dirty="0" err="1">
                  <a:ln>
                    <a:noFill/>
                  </a:ln>
                  <a:solidFill>
                    <a:srgbClr val="263238"/>
                  </a:solidFill>
                  <a:effectLst/>
                  <a:uLnTx/>
                  <a:uFillTx/>
                  <a:latin typeface="Aptos"/>
                  <a:ea typeface="+mn-ea"/>
                  <a:cs typeface="+mn-cs"/>
                </a:rPr>
                <a:t>μετά</a:t>
              </a:r>
              <a:r>
                <a:rPr kumimoji="0" sz="1400" b="0" i="0" u="none" strike="noStrike" kern="1200" cap="none" spc="0" normalizeH="0" baseline="0" noProof="0" dirty="0">
                  <a:ln>
                    <a:noFill/>
                  </a:ln>
                  <a:solidFill>
                    <a:srgbClr val="263238"/>
                  </a:solidFill>
                  <a:effectLst/>
                  <a:uLnTx/>
                  <a:uFillTx/>
                  <a:latin typeface="Aptos"/>
                  <a:ea typeface="+mn-ea"/>
                  <a:cs typeface="+mn-cs"/>
                </a:rPr>
                <a:t> να α</a:t>
              </a:r>
              <a:r>
                <a:rPr kumimoji="0" sz="1400" b="0" i="0" u="none" strike="noStrike" kern="1200" cap="none" spc="0" normalizeH="0" baseline="0" noProof="0" dirty="0" err="1">
                  <a:ln>
                    <a:noFill/>
                  </a:ln>
                  <a:solidFill>
                    <a:srgbClr val="263238"/>
                  </a:solidFill>
                  <a:effectLst/>
                  <a:uLnTx/>
                  <a:uFillTx/>
                  <a:latin typeface="Aptos"/>
                  <a:ea typeface="+mn-ea"/>
                  <a:cs typeface="+mn-cs"/>
                </a:rPr>
                <a:t>ντιδρά</a:t>
              </a:r>
              <a:r>
                <a:rPr kumimoji="0" sz="1400" b="0" i="0" u="none" strike="noStrike" kern="1200" cap="none" spc="0" normalizeH="0" baseline="0" noProof="0" dirty="0">
                  <a:ln>
                    <a:noFill/>
                  </a:ln>
                  <a:solidFill>
                    <a:srgbClr val="263238"/>
                  </a:solidFill>
                  <a:effectLst/>
                  <a:uLnTx/>
                  <a:uFillTx/>
                  <a:latin typeface="Aptos"/>
                  <a:ea typeface="+mn-ea"/>
                  <a:cs typeface="+mn-cs"/>
                </a:rPr>
                <a:t>. Και π</a:t>
              </a:r>
              <a:r>
                <a:rPr kumimoji="0" sz="1400" b="0" i="0" u="none" strike="noStrike" kern="1200" cap="none" spc="0" normalizeH="0" baseline="0" noProof="0" dirty="0" err="1">
                  <a:ln>
                    <a:noFill/>
                  </a:ln>
                  <a:solidFill>
                    <a:srgbClr val="263238"/>
                  </a:solidFill>
                  <a:effectLst/>
                  <a:uLnTx/>
                  <a:uFillTx/>
                  <a:latin typeface="Aptos"/>
                  <a:ea typeface="+mn-ea"/>
                  <a:cs typeface="+mn-cs"/>
                </a:rPr>
                <a:t>ράγμ</a:t>
              </a:r>
              <a:r>
                <a:rPr kumimoji="0" sz="1400" b="0" i="0" u="none" strike="noStrike" kern="1200" cap="none" spc="0" normalizeH="0" baseline="0" noProof="0" dirty="0">
                  <a:ln>
                    <a:noFill/>
                  </a:ln>
                  <a:solidFill>
                    <a:srgbClr val="263238"/>
                  </a:solidFill>
                  <a:effectLst/>
                  <a:uLnTx/>
                  <a:uFillTx/>
                  <a:latin typeface="Aptos"/>
                  <a:ea typeface="+mn-ea"/>
                  <a:cs typeface="+mn-cs"/>
                </a:rPr>
                <a:t>ατι, για λίγο καιρό ησύχασαν και πάλι. Μα </a:t>
              </a:r>
              <a:r>
                <a:rPr kumimoji="0" sz="1400" b="0" i="0" u="none" strike="noStrike" kern="1200" cap="none" spc="0" normalizeH="0" baseline="0" noProof="0" dirty="0" err="1">
                  <a:ln>
                    <a:noFill/>
                  </a:ln>
                  <a:solidFill>
                    <a:srgbClr val="263238"/>
                  </a:solidFill>
                  <a:effectLst/>
                  <a:uLnTx/>
                  <a:uFillTx/>
                  <a:latin typeface="Aptos"/>
                  <a:ea typeface="+mn-ea"/>
                  <a:cs typeface="+mn-cs"/>
                </a:rPr>
                <a:t>σύντομ</a:t>
              </a:r>
              <a:r>
                <a:rPr kumimoji="0" sz="1400" b="0" i="0" u="none" strike="noStrike" kern="1200" cap="none" spc="0" normalizeH="0" baseline="0" noProof="0" dirty="0">
                  <a:ln>
                    <a:noFill/>
                  </a:ln>
                  <a:solidFill>
                    <a:srgbClr val="263238"/>
                  </a:solidFill>
                  <a:effectLst/>
                  <a:uLnTx/>
                  <a:uFillTx/>
                  <a:latin typeface="Aptos"/>
                  <a:ea typeface="+mn-ea"/>
                  <a:cs typeface="+mn-cs"/>
                </a:rPr>
                <a:t>α κι αυτή η λύση φάνηκε να είναι προβληματική. Η </a:t>
              </a:r>
              <a:r>
                <a:rPr kumimoji="0" sz="1400" b="0" i="0" u="none" strike="noStrike" kern="1200" cap="none" spc="0" normalizeH="0" baseline="0" noProof="0" dirty="0" err="1">
                  <a:ln>
                    <a:noFill/>
                  </a:ln>
                  <a:solidFill>
                    <a:srgbClr val="263238"/>
                  </a:solidFill>
                  <a:effectLst/>
                  <a:uLnTx/>
                  <a:uFillTx/>
                  <a:latin typeface="Aptos"/>
                  <a:ea typeface="+mn-ea"/>
                  <a:cs typeface="+mn-cs"/>
                </a:rPr>
                <a:t>μηχ</a:t>
              </a:r>
              <a:r>
                <a:rPr kumimoji="0" sz="1400" b="0" i="0" u="none" strike="noStrike" kern="1200" cap="none" spc="0" normalizeH="0" baseline="0" noProof="0" dirty="0">
                  <a:ln>
                    <a:noFill/>
                  </a:ln>
                  <a:solidFill>
                    <a:srgbClr val="263238"/>
                  </a:solidFill>
                  <a:effectLst/>
                  <a:uLnTx/>
                  <a:uFillTx/>
                  <a:latin typeface="Aptos"/>
                  <a:ea typeface="+mn-ea"/>
                  <a:cs typeface="+mn-cs"/>
                </a:rPr>
                <a:t>ανή ήθελε χρόνο για να ερευνήσει, να ρωτήσει να βεβαιωθεί και μόνον όταν ήταν πια απολύτως βέβαιη να ανταποδώσει. </a:t>
              </a:r>
              <a:r>
                <a:rPr kumimoji="0" sz="1400" b="0" i="0" u="none" strike="noStrike" kern="1200" cap="none" spc="0" normalizeH="0" baseline="0" noProof="0" dirty="0" err="1">
                  <a:ln>
                    <a:noFill/>
                  </a:ln>
                  <a:solidFill>
                    <a:srgbClr val="263238"/>
                  </a:solidFill>
                  <a:effectLst/>
                  <a:uLnTx/>
                  <a:uFillTx/>
                  <a:latin typeface="Aptos"/>
                  <a:ea typeface="+mn-ea"/>
                  <a:cs typeface="+mn-cs"/>
                </a:rPr>
                <a:t>Περνούσ</a:t>
              </a:r>
              <a:r>
                <a:rPr kumimoji="0" sz="1400" b="0" i="0" u="none" strike="noStrike" kern="1200" cap="none" spc="0" normalizeH="0" baseline="0" noProof="0" dirty="0">
                  <a:ln>
                    <a:noFill/>
                  </a:ln>
                  <a:solidFill>
                    <a:srgbClr val="263238"/>
                  </a:solidFill>
                  <a:effectLst/>
                  <a:uLnTx/>
                  <a:uFillTx/>
                  <a:latin typeface="Aptos"/>
                  <a:ea typeface="+mn-ea"/>
                  <a:cs typeface="+mn-cs"/>
                </a:rPr>
                <a:t>αν μέρες ολόκληρες και η μηχανή δεν ανταπέδιδε τίποτα σε κανέναν και καμία – για καλό και για κακό! </a:t>
              </a:r>
              <a:r>
                <a:rPr kumimoji="0" sz="1400" b="0" i="0" u="none" strike="noStrike" kern="1200" cap="none" spc="0" normalizeH="0" baseline="0" noProof="0" dirty="0" err="1">
                  <a:ln>
                    <a:noFill/>
                  </a:ln>
                  <a:solidFill>
                    <a:srgbClr val="263238"/>
                  </a:solidFill>
                  <a:effectLst/>
                  <a:uLnTx/>
                  <a:uFillTx/>
                  <a:latin typeface="Aptos"/>
                  <a:ea typeface="+mn-ea"/>
                  <a:cs typeface="+mn-cs"/>
                </a:rPr>
                <a:t>Δεν</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ήτ</a:t>
              </a:r>
              <a:r>
                <a:rPr kumimoji="0" sz="1400" b="0" i="0" u="none" strike="noStrike" kern="1200" cap="none" spc="0" normalizeH="0" baseline="0" noProof="0" dirty="0">
                  <a:ln>
                    <a:noFill/>
                  </a:ln>
                  <a:solidFill>
                    <a:srgbClr val="263238"/>
                  </a:solidFill>
                  <a:effectLst/>
                  <a:uLnTx/>
                  <a:uFillTx/>
                  <a:latin typeface="Aptos"/>
                  <a:ea typeface="+mn-ea"/>
                  <a:cs typeface="+mn-cs"/>
                </a:rPr>
                <a:t>αν ποτέ της βλέπετε 100 τοις 100 βέβαιη και οι μηχανές προγραμματίζονται για να είναι απολύτως ακριβείς και βέβαιες! Όπ</a:t>
              </a:r>
              <a:r>
                <a:rPr kumimoji="0" sz="1400" b="0" i="0" u="none" strike="noStrike" kern="1200" cap="none" spc="0" normalizeH="0" baseline="0" noProof="0" dirty="0" err="1">
                  <a:ln>
                    <a:noFill/>
                  </a:ln>
                  <a:solidFill>
                    <a:srgbClr val="263238"/>
                  </a:solidFill>
                  <a:effectLst/>
                  <a:uLnTx/>
                  <a:uFillTx/>
                  <a:latin typeface="Aptos"/>
                  <a:ea typeface="+mn-ea"/>
                  <a:cs typeface="+mn-cs"/>
                </a:rPr>
                <a:t>ως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ίσως</a:t>
              </a:r>
              <a:r>
                <a:rPr kumimoji="0" sz="1400" b="0" i="0" u="none" strike="noStrike" kern="1200" cap="none" spc="0" normalizeH="0" baseline="0" noProof="0" dirty="0">
                  <a:ln>
                    <a:noFill/>
                  </a:ln>
                  <a:solidFill>
                    <a:srgbClr val="263238"/>
                  </a:solidFill>
                  <a:effectLst/>
                  <a:uLnTx/>
                  <a:uFillTx/>
                  <a:latin typeface="Aptos"/>
                  <a:ea typeface="+mn-ea"/>
                  <a:cs typeface="+mn-cs"/>
                </a:rPr>
                <a:t> να μα</a:t>
              </a:r>
              <a:r>
                <a:rPr kumimoji="0" sz="1400" b="0" i="0" u="none" strike="noStrike" kern="1200" cap="none" spc="0" normalizeH="0" baseline="0" noProof="0" dirty="0" err="1">
                  <a:ln>
                    <a:noFill/>
                  </a:ln>
                  <a:solidFill>
                    <a:srgbClr val="263238"/>
                  </a:solidFill>
                  <a:effectLst/>
                  <a:uLnTx/>
                  <a:uFillTx/>
                  <a:latin typeface="Aptos"/>
                  <a:ea typeface="+mn-ea"/>
                  <a:cs typeface="+mn-cs"/>
                </a:rPr>
                <a:t>ντέψ</a:t>
              </a:r>
              <a:r>
                <a:rPr kumimoji="0" sz="1400" b="0" i="0" u="none" strike="noStrike" kern="1200" cap="none" spc="0" normalizeH="0" baseline="0" noProof="0" dirty="0">
                  <a:ln>
                    <a:noFill/>
                  </a:ln>
                  <a:solidFill>
                    <a:srgbClr val="263238"/>
                  </a:solidFill>
                  <a:effectLst/>
                  <a:uLnTx/>
                  <a:uFillTx/>
                  <a:latin typeface="Aptos"/>
                  <a:ea typeface="+mn-ea"/>
                  <a:cs typeface="+mn-cs"/>
                </a:rPr>
                <a:t>ατε, σύντομα όλα επέστρεψαν όπως από εκεί που ξεκίνησαν.</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a:t>
              </a:r>
              <a:r>
                <a:rPr kumimoji="0" sz="1400" b="0" i="0" u="none" strike="noStrike" kern="1200" cap="none" spc="0" normalizeH="0" baseline="0" noProof="0" dirty="0" err="1">
                  <a:ln>
                    <a:noFill/>
                  </a:ln>
                  <a:solidFill>
                    <a:srgbClr val="263238"/>
                  </a:solidFill>
                  <a:effectLst/>
                  <a:uLnTx/>
                  <a:uFillTx/>
                  <a:latin typeface="Aptos"/>
                  <a:ea typeface="+mn-ea"/>
                  <a:cs typeface="+mn-cs"/>
                </a:rPr>
                <a:t>Μου</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έσ</a:t>
              </a:r>
              <a:r>
                <a:rPr kumimoji="0" sz="1400" b="0" i="0" u="none" strike="noStrike" kern="1200" cap="none" spc="0" normalizeH="0" baseline="0" noProof="0" dirty="0">
                  <a:ln>
                    <a:noFill/>
                  </a:ln>
                  <a:solidFill>
                    <a:srgbClr val="263238"/>
                  </a:solidFill>
                  <a:effectLst/>
                  <a:uLnTx/>
                  <a:uFillTx/>
                  <a:latin typeface="Aptos"/>
                  <a:ea typeface="+mn-ea"/>
                  <a:cs typeface="+mn-cs"/>
                </a:rPr>
                <a:t>πασες το βάζο», λέει. «Μα έπ</a:t>
              </a:r>
              <a:r>
                <a:rPr kumimoji="0" sz="1400" b="0" i="0" u="none" strike="noStrike" kern="1200" cap="none" spc="0" normalizeH="0" baseline="0" noProof="0" dirty="0" err="1">
                  <a:ln>
                    <a:noFill/>
                  </a:ln>
                  <a:solidFill>
                    <a:srgbClr val="263238"/>
                  </a:solidFill>
                  <a:effectLst/>
                  <a:uLnTx/>
                  <a:uFillTx/>
                  <a:latin typeface="Aptos"/>
                  <a:ea typeface="+mn-ea"/>
                  <a:cs typeface="+mn-cs"/>
                </a:rPr>
                <a:t>εσε</a:t>
              </a:r>
              <a:r>
                <a:rPr kumimoji="0" sz="1400" b="0" i="0" u="none" strike="noStrike" kern="1200" cap="none" spc="0" normalizeH="0" baseline="0" noProof="0" dirty="0">
                  <a:ln>
                    <a:noFill/>
                  </a:ln>
                  <a:solidFill>
                    <a:srgbClr val="263238"/>
                  </a:solidFill>
                  <a:effectLst/>
                  <a:uLnTx/>
                  <a:uFillTx/>
                  <a:latin typeface="Aptos"/>
                  <a:ea typeface="+mn-ea"/>
                  <a:cs typeface="+mn-cs"/>
                </a:rPr>
                <a:t>», απα</a:t>
              </a:r>
              <a:r>
                <a:rPr kumimoji="0" sz="1400" b="0" i="0" u="none" strike="noStrike" kern="1200" cap="none" spc="0" normalizeH="0" baseline="0" noProof="0" dirty="0" err="1">
                  <a:ln>
                    <a:noFill/>
                  </a:ln>
                  <a:solidFill>
                    <a:srgbClr val="263238"/>
                  </a:solidFill>
                  <a:effectLst/>
                  <a:uLnTx/>
                  <a:uFillTx/>
                  <a:latin typeface="Aptos"/>
                  <a:ea typeface="+mn-ea"/>
                  <a:cs typeface="+mn-cs"/>
                </a:rPr>
                <a:t>ντάει</a:t>
              </a:r>
              <a:r>
                <a:rPr kumimoji="0" sz="1400" b="0" i="0" u="none" strike="noStrike" kern="1200" cap="none" spc="0" normalizeH="0" baseline="0" noProof="0" dirty="0">
                  <a:ln>
                    <a:noFill/>
                  </a:ln>
                  <a:solidFill>
                    <a:srgbClr val="263238"/>
                  </a:solidFill>
                  <a:effectLst/>
                  <a:uLnTx/>
                  <a:uFillTx/>
                  <a:latin typeface="Aptos"/>
                  <a:ea typeface="+mn-ea"/>
                  <a:cs typeface="+mn-cs"/>
                </a:rPr>
                <a:t>.</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a:t>
              </a:r>
              <a:r>
                <a:rPr kumimoji="0" sz="1400" b="0" i="0" u="none" strike="noStrike" kern="1200" cap="none" spc="0" normalizeH="0" baseline="0" noProof="0" dirty="0" err="1">
                  <a:ln>
                    <a:noFill/>
                  </a:ln>
                  <a:solidFill>
                    <a:srgbClr val="263238"/>
                  </a:solidFill>
                  <a:effectLst/>
                  <a:uLnTx/>
                  <a:uFillTx/>
                  <a:latin typeface="Aptos"/>
                  <a:ea typeface="+mn-ea"/>
                  <a:cs typeface="+mn-cs"/>
                </a:rPr>
                <a:t>Το</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ήθελες</a:t>
              </a:r>
              <a:r>
                <a:rPr kumimoji="0" sz="1400" b="0" i="0" u="none" strike="noStrike" kern="1200" cap="none" spc="0" normalizeH="0" baseline="0" noProof="0" dirty="0">
                  <a:ln>
                    <a:noFill/>
                  </a:ln>
                  <a:solidFill>
                    <a:srgbClr val="263238"/>
                  </a:solidFill>
                  <a:effectLst/>
                  <a:uLnTx/>
                  <a:uFillTx/>
                  <a:latin typeface="Aptos"/>
                  <a:ea typeface="+mn-ea"/>
                  <a:cs typeface="+mn-cs"/>
                </a:rPr>
                <a:t>», ξανα</a:t>
              </a:r>
              <a:r>
                <a:rPr kumimoji="0" sz="1400" b="0" i="0" u="none" strike="noStrike" kern="1200" cap="none" spc="0" normalizeH="0" baseline="0" noProof="0" dirty="0" err="1">
                  <a:ln>
                    <a:noFill/>
                  </a:ln>
                  <a:solidFill>
                    <a:srgbClr val="263238"/>
                  </a:solidFill>
                  <a:effectLst/>
                  <a:uLnTx/>
                  <a:uFillTx/>
                  <a:latin typeface="Aptos"/>
                  <a:ea typeface="+mn-ea"/>
                  <a:cs typeface="+mn-cs"/>
                </a:rPr>
                <a:t>λέει</a:t>
              </a:r>
              <a:r>
                <a:rPr kumimoji="0" sz="1400" b="0" i="0" u="none" strike="noStrike" kern="1200" cap="none" spc="0" normalizeH="0" baseline="0" noProof="0" dirty="0">
                  <a:ln>
                    <a:noFill/>
                  </a:ln>
                  <a:solidFill>
                    <a:srgbClr val="263238"/>
                  </a:solidFill>
                  <a:effectLst/>
                  <a:uLnTx/>
                  <a:uFillTx/>
                  <a:latin typeface="Aptos"/>
                  <a:ea typeface="+mn-ea"/>
                  <a:cs typeface="+mn-cs"/>
                </a:rPr>
                <a:t>. «Κα</a:t>
              </a:r>
              <a:r>
                <a:rPr kumimoji="0" sz="1400" b="0" i="0" u="none" strike="noStrike" kern="1200" cap="none" spc="0" normalizeH="0" baseline="0" noProof="0" dirty="0" err="1">
                  <a:ln>
                    <a:noFill/>
                  </a:ln>
                  <a:solidFill>
                    <a:srgbClr val="263238"/>
                  </a:solidFill>
                  <a:effectLst/>
                  <a:uLnTx/>
                  <a:uFillTx/>
                  <a:latin typeface="Aptos"/>
                  <a:ea typeface="+mn-ea"/>
                  <a:cs typeface="+mn-cs"/>
                </a:rPr>
                <a:t>τά</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λάθος</a:t>
              </a:r>
              <a:r>
                <a:rPr kumimoji="0" sz="1400" b="0" i="0" u="none" strike="noStrike" kern="1200" cap="none" spc="0" normalizeH="0" baseline="0" noProof="0" dirty="0">
                  <a:ln>
                    <a:noFill/>
                  </a:ln>
                  <a:solidFill>
                    <a:srgbClr val="263238"/>
                  </a:solidFill>
                  <a:effectLst/>
                  <a:uLnTx/>
                  <a:uFillTx/>
                  <a:latin typeface="Aptos"/>
                  <a:ea typeface="+mn-ea"/>
                  <a:cs typeface="+mn-cs"/>
                </a:rPr>
                <a:t>», επ</a:t>
              </a:r>
              <a:r>
                <a:rPr kumimoji="0" sz="1400" b="0" i="0" u="none" strike="noStrike" kern="1200" cap="none" spc="0" normalizeH="0" baseline="0" noProof="0" dirty="0" err="1">
                  <a:ln>
                    <a:noFill/>
                  </a:ln>
                  <a:solidFill>
                    <a:srgbClr val="263238"/>
                  </a:solidFill>
                  <a:effectLst/>
                  <a:uLnTx/>
                  <a:uFillTx/>
                  <a:latin typeface="Aptos"/>
                  <a:ea typeface="+mn-ea"/>
                  <a:cs typeface="+mn-cs"/>
                </a:rPr>
                <a:t>ιμένει</a:t>
              </a:r>
              <a:r>
                <a:rPr kumimoji="0" sz="1400" b="0" i="0" u="none" strike="noStrike" kern="1200" cap="none" spc="0" normalizeH="0" baseline="0" noProof="0" dirty="0">
                  <a:ln>
                    <a:noFill/>
                  </a:ln>
                  <a:solidFill>
                    <a:srgbClr val="263238"/>
                  </a:solidFill>
                  <a:effectLst/>
                  <a:uLnTx/>
                  <a:uFillTx/>
                  <a:latin typeface="Aptos"/>
                  <a:ea typeface="+mn-ea"/>
                  <a:cs typeface="+mn-cs"/>
                </a:rPr>
                <a:t>.</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a:t>
              </a:r>
              <a:r>
                <a:rPr kumimoji="0" sz="1400" b="0" i="0" u="none" strike="noStrike" kern="1200" cap="none" spc="0" normalizeH="0" baseline="0" noProof="0" dirty="0" err="1">
                  <a:ln>
                    <a:noFill/>
                  </a:ln>
                  <a:solidFill>
                    <a:srgbClr val="263238"/>
                  </a:solidFill>
                  <a:effectLst/>
                  <a:uLnTx/>
                  <a:uFillTx/>
                  <a:latin typeface="Aptos"/>
                  <a:ea typeface="+mn-ea"/>
                  <a:cs typeface="+mn-cs"/>
                </a:rPr>
                <a:t>Μου</a:t>
              </a:r>
              <a:r>
                <a:rPr kumimoji="0" sz="1400" b="0" i="0" u="none" strike="noStrike" kern="1200" cap="none" spc="0" normalizeH="0" baseline="0" noProof="0" dirty="0">
                  <a:ln>
                    <a:noFill/>
                  </a:ln>
                  <a:solidFill>
                    <a:srgbClr val="263238"/>
                  </a:solidFill>
                  <a:effectLst/>
                  <a:uLnTx/>
                  <a:uFillTx/>
                  <a:latin typeface="Aptos"/>
                  <a:ea typeface="+mn-ea"/>
                  <a:cs typeface="+mn-cs"/>
                </a:rPr>
                <a:t> έβα</a:t>
              </a:r>
              <a:r>
                <a:rPr kumimoji="0" sz="1400" b="0" i="0" u="none" strike="noStrike" kern="1200" cap="none" spc="0" normalizeH="0" baseline="0" noProof="0" dirty="0" err="1">
                  <a:ln>
                    <a:noFill/>
                  </a:ln>
                  <a:solidFill>
                    <a:srgbClr val="263238"/>
                  </a:solidFill>
                  <a:effectLst/>
                  <a:uLnTx/>
                  <a:uFillTx/>
                  <a:latin typeface="Aptos"/>
                  <a:ea typeface="+mn-ea"/>
                  <a:cs typeface="+mn-cs"/>
                </a:rPr>
                <a:t>λες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τρικλο</a:t>
              </a:r>
              <a:r>
                <a:rPr kumimoji="0" sz="1400" b="0" i="0" u="none" strike="noStrike" kern="1200" cap="none" spc="0" normalizeH="0" baseline="0" noProof="0" dirty="0">
                  <a:ln>
                    <a:noFill/>
                  </a:ln>
                  <a:solidFill>
                    <a:srgbClr val="263238"/>
                  </a:solidFill>
                  <a:effectLst/>
                  <a:uLnTx/>
                  <a:uFillTx/>
                  <a:latin typeface="Aptos"/>
                  <a:ea typeface="+mn-ea"/>
                  <a:cs typeface="+mn-cs"/>
                </a:rPr>
                <a:t>ποδιά», φωνάζει. «</a:t>
              </a:r>
              <a:r>
                <a:rPr kumimoji="0" sz="1400" b="0" i="0" u="none" strike="noStrike" kern="1200" cap="none" spc="0" normalizeH="0" baseline="0" noProof="0" dirty="0" err="1">
                  <a:ln>
                    <a:noFill/>
                  </a:ln>
                  <a:solidFill>
                    <a:srgbClr val="263238"/>
                  </a:solidFill>
                  <a:effectLst/>
                  <a:uLnTx/>
                  <a:uFillTx/>
                  <a:latin typeface="Aptos"/>
                  <a:ea typeface="+mn-ea"/>
                  <a:cs typeface="+mn-cs"/>
                </a:rPr>
                <a:t>Σκόντ</a:t>
              </a:r>
              <a:r>
                <a:rPr kumimoji="0" sz="1400" b="0" i="0" u="none" strike="noStrike" kern="1200" cap="none" spc="0" normalizeH="0" baseline="0" noProof="0" dirty="0">
                  <a:ln>
                    <a:noFill/>
                  </a:ln>
                  <a:solidFill>
                    <a:srgbClr val="263238"/>
                  </a:solidFill>
                  <a:effectLst/>
                  <a:uLnTx/>
                  <a:uFillTx/>
                  <a:latin typeface="Aptos"/>
                  <a:ea typeface="+mn-ea"/>
                  <a:cs typeface="+mn-cs"/>
                </a:rPr>
                <a:t>αψα κι έπεσα επάνω σου», απαντάει.</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a:t>
              </a:r>
              <a:r>
                <a:rPr kumimoji="0" sz="1400" b="0" i="0" u="none" strike="noStrike" kern="1200" cap="none" spc="0" normalizeH="0" baseline="0" noProof="0" dirty="0" err="1">
                  <a:ln>
                    <a:noFill/>
                  </a:ln>
                  <a:solidFill>
                    <a:srgbClr val="263238"/>
                  </a:solidFill>
                  <a:effectLst/>
                  <a:uLnTx/>
                  <a:uFillTx/>
                  <a:latin typeface="Aptos"/>
                  <a:ea typeface="+mn-ea"/>
                  <a:cs typeface="+mn-cs"/>
                </a:rPr>
                <a:t>Το</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ήθελες</a:t>
              </a:r>
              <a:r>
                <a:rPr kumimoji="0" sz="1400" b="0" i="0" u="none" strike="noStrike" kern="1200" cap="none" spc="0" normalizeH="0" baseline="0" noProof="0" dirty="0">
                  <a:ln>
                    <a:noFill/>
                  </a:ln>
                  <a:solidFill>
                    <a:srgbClr val="263238"/>
                  </a:solidFill>
                  <a:effectLst/>
                  <a:uLnTx/>
                  <a:uFillTx/>
                  <a:latin typeface="Aptos"/>
                  <a:ea typeface="+mn-ea"/>
                  <a:cs typeface="+mn-cs"/>
                </a:rPr>
                <a:t>», ξανα</a:t>
              </a:r>
              <a:r>
                <a:rPr kumimoji="0" sz="1400" b="0" i="0" u="none" strike="noStrike" kern="1200" cap="none" spc="0" normalizeH="0" baseline="0" noProof="0" dirty="0" err="1">
                  <a:ln>
                    <a:noFill/>
                  </a:ln>
                  <a:solidFill>
                    <a:srgbClr val="263238"/>
                  </a:solidFill>
                  <a:effectLst/>
                  <a:uLnTx/>
                  <a:uFillTx/>
                  <a:latin typeface="Aptos"/>
                  <a:ea typeface="+mn-ea"/>
                  <a:cs typeface="+mn-cs"/>
                </a:rPr>
                <a:t>λέει</a:t>
              </a:r>
              <a:r>
                <a:rPr kumimoji="0" sz="1400" b="0" i="0" u="none" strike="noStrike" kern="1200" cap="none" spc="0" normalizeH="0" baseline="0" noProof="0" dirty="0">
                  <a:ln>
                    <a:noFill/>
                  </a:ln>
                  <a:solidFill>
                    <a:srgbClr val="263238"/>
                  </a:solidFill>
                  <a:effectLst/>
                  <a:uLnTx/>
                  <a:uFillTx/>
                  <a:latin typeface="Aptos"/>
                  <a:ea typeface="+mn-ea"/>
                  <a:cs typeface="+mn-cs"/>
                </a:rPr>
                <a:t>. «Κα</a:t>
              </a:r>
              <a:r>
                <a:rPr kumimoji="0" sz="1400" b="0" i="0" u="none" strike="noStrike" kern="1200" cap="none" spc="0" normalizeH="0" baseline="0" noProof="0" dirty="0" err="1">
                  <a:ln>
                    <a:noFill/>
                  </a:ln>
                  <a:solidFill>
                    <a:srgbClr val="263238"/>
                  </a:solidFill>
                  <a:effectLst/>
                  <a:uLnTx/>
                  <a:uFillTx/>
                  <a:latin typeface="Aptos"/>
                  <a:ea typeface="+mn-ea"/>
                  <a:cs typeface="+mn-cs"/>
                </a:rPr>
                <a:t>τά</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λάθος</a:t>
              </a:r>
              <a:r>
                <a:rPr kumimoji="0" sz="1400" b="0" i="0" u="none" strike="noStrike" kern="1200" cap="none" spc="0" normalizeH="0" baseline="0" noProof="0" dirty="0">
                  <a:ln>
                    <a:noFill/>
                  </a:ln>
                  <a:solidFill>
                    <a:srgbClr val="263238"/>
                  </a:solidFill>
                  <a:effectLst/>
                  <a:uLnTx/>
                  <a:uFillTx/>
                  <a:latin typeface="Aptos"/>
                  <a:ea typeface="+mn-ea"/>
                  <a:cs typeface="+mn-cs"/>
                </a:rPr>
                <a:t>», απα</a:t>
              </a:r>
              <a:r>
                <a:rPr kumimoji="0" sz="1400" b="0" i="0" u="none" strike="noStrike" kern="1200" cap="none" spc="0" normalizeH="0" baseline="0" noProof="0" dirty="0" err="1">
                  <a:ln>
                    <a:noFill/>
                  </a:ln>
                  <a:solidFill>
                    <a:srgbClr val="263238"/>
                  </a:solidFill>
                  <a:effectLst/>
                  <a:uLnTx/>
                  <a:uFillTx/>
                  <a:latin typeface="Aptos"/>
                  <a:ea typeface="+mn-ea"/>
                  <a:cs typeface="+mn-cs"/>
                </a:rPr>
                <a:t>ντά</a:t>
              </a:r>
              <a:r>
                <a:rPr kumimoji="0" sz="1400" b="0" i="0" u="none" strike="noStrike" kern="1200" cap="none" spc="0" normalizeH="0" baseline="0" noProof="0" dirty="0">
                  <a:ln>
                    <a:noFill/>
                  </a:ln>
                  <a:solidFill>
                    <a:srgbClr val="263238"/>
                  </a:solidFill>
                  <a:effectLst/>
                  <a:uLnTx/>
                  <a:uFillTx/>
                  <a:latin typeface="Aptos"/>
                  <a:ea typeface="+mn-ea"/>
                  <a:cs typeface="+mn-cs"/>
                </a:rPr>
                <a:t> ξα</a:t>
              </a:r>
              <a:r>
                <a:rPr kumimoji="0" sz="1400" b="0" i="0" u="none" strike="noStrike" kern="1200" cap="none" spc="0" normalizeH="0" baseline="0" noProof="0" dirty="0" err="1">
                  <a:ln>
                    <a:noFill/>
                  </a:ln>
                  <a:solidFill>
                    <a:srgbClr val="263238"/>
                  </a:solidFill>
                  <a:effectLst/>
                  <a:uLnTx/>
                  <a:uFillTx/>
                  <a:latin typeface="Aptos"/>
                  <a:ea typeface="+mn-ea"/>
                  <a:cs typeface="+mn-cs"/>
                </a:rPr>
                <a:t>νά</a:t>
              </a:r>
              <a:r>
                <a:rPr kumimoji="0" sz="1400" b="0" i="0" u="none" strike="noStrike" kern="1200" cap="none" spc="0" normalizeH="0" baseline="0" noProof="0" dirty="0">
                  <a:ln>
                    <a:noFill/>
                  </a:ln>
                  <a:solidFill>
                    <a:srgbClr val="263238"/>
                  </a:solidFill>
                  <a:effectLst/>
                  <a:uLnTx/>
                  <a:uFillTx/>
                  <a:latin typeface="Aptos"/>
                  <a:ea typeface="+mn-ea"/>
                  <a:cs typeface="+mn-cs"/>
                </a:rPr>
                <a:t>.</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a:t>
              </a:r>
              <a:r>
                <a:rPr kumimoji="0" sz="1400" b="0" i="0" u="none" strike="noStrike" kern="1200" cap="none" spc="0" normalizeH="0" baseline="0" noProof="0" dirty="0" err="1">
                  <a:ln>
                    <a:noFill/>
                  </a:ln>
                  <a:solidFill>
                    <a:srgbClr val="263238"/>
                  </a:solidFill>
                  <a:effectLst/>
                  <a:uLnTx/>
                  <a:uFillTx/>
                  <a:latin typeface="Aptos"/>
                  <a:ea typeface="+mn-ea"/>
                  <a:cs typeface="+mn-cs"/>
                </a:rPr>
                <a:t>Με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κτύ</a:t>
              </a:r>
              <a:r>
                <a:rPr kumimoji="0" sz="1400" b="0" i="0" u="none" strike="noStrike" kern="1200" cap="none" spc="0" normalizeH="0" baseline="0" noProof="0" dirty="0">
                  <a:ln>
                    <a:noFill/>
                  </a:ln>
                  <a:solidFill>
                    <a:srgbClr val="263238"/>
                  </a:solidFill>
                  <a:effectLst/>
                  <a:uLnTx/>
                  <a:uFillTx/>
                  <a:latin typeface="Aptos"/>
                  <a:ea typeface="+mn-ea"/>
                  <a:cs typeface="+mn-cs"/>
                </a:rPr>
                <a:t>πησες», λέει. «Θα έπ</a:t>
              </a:r>
              <a:r>
                <a:rPr kumimoji="0" sz="1400" b="0" i="0" u="none" strike="noStrike" kern="1200" cap="none" spc="0" normalizeH="0" baseline="0" noProof="0" dirty="0" err="1">
                  <a:ln>
                    <a:noFill/>
                  </a:ln>
                  <a:solidFill>
                    <a:srgbClr val="263238"/>
                  </a:solidFill>
                  <a:effectLst/>
                  <a:uLnTx/>
                  <a:uFillTx/>
                  <a:latin typeface="Aptos"/>
                  <a:ea typeface="+mn-ea"/>
                  <a:cs typeface="+mn-cs"/>
                </a:rPr>
                <a:t>εφτ</a:t>
              </a:r>
              <a:r>
                <a:rPr kumimoji="0" sz="1400" b="0" i="0" u="none" strike="noStrike" kern="1200" cap="none" spc="0" normalizeH="0" baseline="0" noProof="0" dirty="0">
                  <a:ln>
                    <a:noFill/>
                  </a:ln>
                  <a:solidFill>
                    <a:srgbClr val="263238"/>
                  </a:solidFill>
                  <a:effectLst/>
                  <a:uLnTx/>
                  <a:uFillTx/>
                  <a:latin typeface="Aptos"/>
                  <a:ea typeface="+mn-ea"/>
                  <a:cs typeface="+mn-cs"/>
                </a:rPr>
                <a:t>α», λέει.</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a:t>
              </a:r>
              <a:r>
                <a:rPr kumimoji="0" sz="1400" b="0" i="0" u="none" strike="noStrike" kern="1200" cap="none" spc="0" normalizeH="0" baseline="0" noProof="0" dirty="0" err="1">
                  <a:ln>
                    <a:noFill/>
                  </a:ln>
                  <a:solidFill>
                    <a:srgbClr val="263238"/>
                  </a:solidFill>
                  <a:effectLst/>
                  <a:uLnTx/>
                  <a:uFillTx/>
                  <a:latin typeface="Aptos"/>
                  <a:ea typeface="+mn-ea"/>
                  <a:cs typeface="+mn-cs"/>
                </a:rPr>
                <a:t>Το</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ήθελες</a:t>
              </a:r>
              <a:r>
                <a:rPr kumimoji="0" sz="1400" b="0" i="0" u="none" strike="noStrike" kern="1200" cap="none" spc="0" normalizeH="0" baseline="0" noProof="0" dirty="0">
                  <a:ln>
                    <a:noFill/>
                  </a:ln>
                  <a:solidFill>
                    <a:srgbClr val="263238"/>
                  </a:solidFill>
                  <a:effectLst/>
                  <a:uLnTx/>
                  <a:uFillTx/>
                  <a:latin typeface="Aptos"/>
                  <a:ea typeface="+mn-ea"/>
                  <a:cs typeface="+mn-cs"/>
                </a:rPr>
                <a:t>», ξανα</a:t>
              </a:r>
              <a:r>
                <a:rPr kumimoji="0" sz="1400" b="0" i="0" u="none" strike="noStrike" kern="1200" cap="none" spc="0" normalizeH="0" baseline="0" noProof="0" dirty="0" err="1">
                  <a:ln>
                    <a:noFill/>
                  </a:ln>
                  <a:solidFill>
                    <a:srgbClr val="263238"/>
                  </a:solidFill>
                  <a:effectLst/>
                  <a:uLnTx/>
                  <a:uFillTx/>
                  <a:latin typeface="Aptos"/>
                  <a:ea typeface="+mn-ea"/>
                  <a:cs typeface="+mn-cs"/>
                </a:rPr>
                <a:t>λέει</a:t>
              </a:r>
              <a:r>
                <a:rPr kumimoji="0" sz="1400" b="0" i="0" u="none" strike="noStrike" kern="1200" cap="none" spc="0" normalizeH="0" baseline="0" noProof="0" dirty="0">
                  <a:ln>
                    <a:noFill/>
                  </a:ln>
                  <a:solidFill>
                    <a:srgbClr val="263238"/>
                  </a:solidFill>
                  <a:effectLst/>
                  <a:uLnTx/>
                  <a:uFillTx/>
                  <a:latin typeface="Aptos"/>
                  <a:ea typeface="+mn-ea"/>
                  <a:cs typeface="+mn-cs"/>
                </a:rPr>
                <a:t>. «Κα</a:t>
              </a:r>
              <a:r>
                <a:rPr kumimoji="0" sz="1400" b="0" i="0" u="none" strike="noStrike" kern="1200" cap="none" spc="0" normalizeH="0" baseline="0" noProof="0" dirty="0" err="1">
                  <a:ln>
                    <a:noFill/>
                  </a:ln>
                  <a:solidFill>
                    <a:srgbClr val="263238"/>
                  </a:solidFill>
                  <a:effectLst/>
                  <a:uLnTx/>
                  <a:uFillTx/>
                  <a:latin typeface="Aptos"/>
                  <a:ea typeface="+mn-ea"/>
                  <a:cs typeface="+mn-cs"/>
                </a:rPr>
                <a:t>τά</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λάθος</a:t>
              </a:r>
              <a:r>
                <a:rPr kumimoji="0" sz="1400" b="0" i="0" u="none" strike="noStrike" kern="1200" cap="none" spc="0" normalizeH="0" baseline="0" noProof="0" dirty="0">
                  <a:ln>
                    <a:noFill/>
                  </a:ln>
                  <a:solidFill>
                    <a:srgbClr val="263238"/>
                  </a:solidFill>
                  <a:effectLst/>
                  <a:uLnTx/>
                  <a:uFillTx/>
                  <a:latin typeface="Aptos"/>
                  <a:ea typeface="+mn-ea"/>
                  <a:cs typeface="+mn-cs"/>
                </a:rPr>
                <a:t>», επ</a:t>
              </a:r>
              <a:r>
                <a:rPr kumimoji="0" sz="1400" b="0" i="0" u="none" strike="noStrike" kern="1200" cap="none" spc="0" normalizeH="0" baseline="0" noProof="0" dirty="0" err="1">
                  <a:ln>
                    <a:noFill/>
                  </a:ln>
                  <a:solidFill>
                    <a:srgbClr val="263238"/>
                  </a:solidFill>
                  <a:effectLst/>
                  <a:uLnTx/>
                  <a:uFillTx/>
                  <a:latin typeface="Aptos"/>
                  <a:ea typeface="+mn-ea"/>
                  <a:cs typeface="+mn-cs"/>
                </a:rPr>
                <a:t>ιμένει</a:t>
              </a:r>
              <a:r>
                <a:rPr kumimoji="0" sz="1400" b="0" i="0" u="none" strike="noStrike" kern="1200" cap="none" spc="0" normalizeH="0" baseline="0" noProof="0" dirty="0">
                  <a:ln>
                    <a:noFill/>
                  </a:ln>
                  <a:solidFill>
                    <a:srgbClr val="263238"/>
                  </a:solidFill>
                  <a:effectLst/>
                  <a:uLnTx/>
                  <a:uFillTx/>
                  <a:latin typeface="Aptos"/>
                  <a:ea typeface="+mn-ea"/>
                  <a:cs typeface="+mn-cs"/>
                </a:rPr>
                <a:t> και π</a:t>
              </a:r>
              <a:r>
                <a:rPr kumimoji="0" sz="1400" b="0" i="0" u="none" strike="noStrike" kern="1200" cap="none" spc="0" normalizeH="0" baseline="0" noProof="0" dirty="0" err="1">
                  <a:ln>
                    <a:noFill/>
                  </a:ln>
                  <a:solidFill>
                    <a:srgbClr val="263238"/>
                  </a:solidFill>
                  <a:effectLst/>
                  <a:uLnTx/>
                  <a:uFillTx/>
                  <a:latin typeface="Aptos"/>
                  <a:ea typeface="+mn-ea"/>
                  <a:cs typeface="+mn-cs"/>
                </a:rPr>
                <a:t>άλι</a:t>
              </a:r>
              <a:r>
                <a:rPr kumimoji="0" sz="1400" b="0" i="0" u="none" strike="noStrike" kern="1200" cap="none" spc="0" normalizeH="0" baseline="0" noProof="0" dirty="0">
                  <a:ln>
                    <a:noFill/>
                  </a:ln>
                  <a:solidFill>
                    <a:srgbClr val="263238"/>
                  </a:solidFill>
                  <a:effectLst/>
                  <a:uLnTx/>
                  <a:uFillTx/>
                  <a:latin typeface="Aptos"/>
                  <a:ea typeface="+mn-ea"/>
                  <a:cs typeface="+mn-cs"/>
                </a:rPr>
                <a:t>.</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a:t>
              </a:r>
              <a:r>
                <a:rPr kumimoji="0" sz="1400" b="0" i="0" u="none" strike="noStrike" kern="1200" cap="none" spc="0" normalizeH="0" baseline="0" noProof="0" dirty="0" err="1">
                  <a:ln>
                    <a:noFill/>
                  </a:ln>
                  <a:solidFill>
                    <a:srgbClr val="263238"/>
                  </a:solidFill>
                  <a:effectLst/>
                  <a:uLnTx/>
                  <a:uFillTx/>
                  <a:latin typeface="Aptos"/>
                  <a:ea typeface="+mn-ea"/>
                  <a:cs typeface="+mn-cs"/>
                </a:rPr>
                <a:t>Με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έκλεψες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λέει</a:t>
              </a:r>
              <a:r>
                <a:rPr kumimoji="0" sz="1400" b="0" i="0" u="none" strike="noStrike" kern="1200" cap="none" spc="0" normalizeH="0" baseline="0" noProof="0" dirty="0">
                  <a:ln>
                    <a:noFill/>
                  </a:ln>
                  <a:solidFill>
                    <a:srgbClr val="263238"/>
                  </a:solidFill>
                  <a:effectLst/>
                  <a:uLnTx/>
                  <a:uFillTx/>
                  <a:latin typeface="Aptos"/>
                  <a:ea typeface="+mn-ea"/>
                  <a:cs typeface="+mn-cs"/>
                </a:rPr>
                <a:t>. «Μα </a:t>
              </a:r>
              <a:r>
                <a:rPr kumimoji="0" sz="1400" b="0" i="0" u="none" strike="noStrike" kern="1200" cap="none" spc="0" normalizeH="0" baseline="0" noProof="0" dirty="0" err="1">
                  <a:ln>
                    <a:noFill/>
                  </a:ln>
                  <a:solidFill>
                    <a:srgbClr val="263238"/>
                  </a:solidFill>
                  <a:effectLst/>
                  <a:uLnTx/>
                  <a:uFillTx/>
                  <a:latin typeface="Aptos"/>
                  <a:ea typeface="+mn-ea"/>
                  <a:cs typeface="+mn-cs"/>
                </a:rPr>
                <a:t>έχω</a:t>
              </a:r>
              <a:r>
                <a:rPr kumimoji="0" sz="1400" b="0" i="0" u="none" strike="noStrike" kern="1200" cap="none" spc="0" normalizeH="0" baseline="0" noProof="0" dirty="0">
                  <a:ln>
                    <a:noFill/>
                  </a:ln>
                  <a:solidFill>
                    <a:srgbClr val="263238"/>
                  </a:solidFill>
                  <a:effectLst/>
                  <a:uLnTx/>
                  <a:uFillTx/>
                  <a:latin typeface="Aptos"/>
                  <a:ea typeface="+mn-ea"/>
                  <a:cs typeface="+mn-cs"/>
                </a:rPr>
                <a:t> α</a:t>
              </a:r>
              <a:r>
                <a:rPr kumimoji="0" sz="1400" b="0" i="0" u="none" strike="noStrike" kern="1200" cap="none" spc="0" normalizeH="0" baseline="0" noProof="0" dirty="0" err="1">
                  <a:ln>
                    <a:noFill/>
                  </a:ln>
                  <a:solidFill>
                    <a:srgbClr val="263238"/>
                  </a:solidFill>
                  <a:effectLst/>
                  <a:uLnTx/>
                  <a:uFillTx/>
                  <a:latin typeface="Aptos"/>
                  <a:ea typeface="+mn-ea"/>
                  <a:cs typeface="+mn-cs"/>
                </a:rPr>
                <a:t>κρι</a:t>
              </a:r>
              <a:r>
                <a:rPr kumimoji="0" sz="1400" b="0" i="0" u="none" strike="noStrike" kern="1200" cap="none" spc="0" normalizeH="0" baseline="0" noProof="0" dirty="0">
                  <a:ln>
                    <a:noFill/>
                  </a:ln>
                  <a:solidFill>
                    <a:srgbClr val="263238"/>
                  </a:solidFill>
                  <a:effectLst/>
                  <a:uLnTx/>
                  <a:uFillTx/>
                  <a:latin typeface="Aptos"/>
                  <a:ea typeface="+mn-ea"/>
                  <a:cs typeface="+mn-cs"/>
                </a:rPr>
                <a:t>βώς το ίδιο!», απαντάει.</a:t>
              </a:r>
            </a:p>
          </p:txBody>
        </p:sp>
      </p:grpSp>
      <p:sp>
        <p:nvSpPr>
          <p:cNvPr id="7" name="Rectangle 6"/>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p:cNvSpPr txBox="1"/>
          <p:nvPr/>
        </p:nvSpPr>
        <p:spPr>
          <a:xfrm>
            <a:off x="530352" y="6537960"/>
            <a:ext cx="530352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750" b="1" i="0" u="none" strike="noStrike" kern="1200" cap="none" spc="0" normalizeH="0" baseline="0" noProof="0">
                <a:ln>
                  <a:noFill/>
                </a:ln>
                <a:solidFill>
                  <a:srgbClr val="6C7A82"/>
                </a:solidFill>
                <a:effectLst/>
                <a:uLnTx/>
                <a:uFillTx/>
                <a:latin typeface="Aptos"/>
                <a:ea typeface="+mn-ea"/>
                <a:cs typeface="+mn-cs"/>
              </a:rPr>
              <a:t>ΗΘΙΚΗ • Ε΄ ΔΗΜΟΤΙΚΟΥ • ΘΕΜΑΤΙΚΗ ΕΝΟΤΗΤΑ 7</a:t>
            </a:r>
          </a:p>
        </p:txBody>
      </p:sp>
      <p:sp>
        <p:nvSpPr>
          <p:cNvPr id="3" name="TextBox 2">
            <a:extLst>
              <a:ext uri="{FF2B5EF4-FFF2-40B4-BE49-F238E27FC236}">
                <a16:creationId xmlns:a16="http://schemas.microsoft.com/office/drawing/2014/main" id="{B525A50D-F5B7-BDFE-8731-4C2E117D21FD}"/>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55</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5483860" y="829750"/>
            <a:ext cx="1224280" cy="27084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1400" b="1" i="0" u="none" strike="noStrike" kern="1200" cap="none" spc="0" normalizeH="0" baseline="0" noProof="0" dirty="0">
                <a:ln>
                  <a:noFill/>
                </a:ln>
                <a:solidFill>
                  <a:srgbClr val="24465B"/>
                </a:solidFill>
                <a:effectLst/>
                <a:uLnTx/>
                <a:uFillTx/>
                <a:latin typeface="Aptos"/>
                <a:ea typeface="+mn-ea"/>
                <a:cs typeface="+mn-cs"/>
              </a:rPr>
              <a:t>ΕΡΩΤΗΣΗ:</a:t>
            </a:r>
            <a:endParaRPr kumimoji="0" sz="1400" b="1" i="0" u="none" strike="noStrike" kern="1200" cap="none" spc="0" normalizeH="0" baseline="0" noProof="0" dirty="0">
              <a:ln>
                <a:noFill/>
              </a:ln>
              <a:solidFill>
                <a:srgbClr val="24465B"/>
              </a:solidFill>
              <a:effectLst/>
              <a:uLnTx/>
              <a:uFillTx/>
              <a:latin typeface="Aptos"/>
              <a:ea typeface="+mn-ea"/>
              <a:cs typeface="+mn-cs"/>
            </a:endParaRPr>
          </a:p>
        </p:txBody>
      </p:sp>
      <p:sp>
        <p:nvSpPr>
          <p:cNvPr id="5" name="Rounded Rectangle 4"/>
          <p:cNvSpPr/>
          <p:nvPr/>
        </p:nvSpPr>
        <p:spPr>
          <a:xfrm>
            <a:off x="1280160" y="1358979"/>
            <a:ext cx="9839960" cy="3063240"/>
          </a:xfrm>
          <a:prstGeom prst="roundRect">
            <a:avLst/>
          </a:prstGeom>
          <a:solidFill>
            <a:srgbClr val="E8D9BA"/>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TextBox 2"/>
          <p:cNvSpPr txBox="1"/>
          <p:nvPr/>
        </p:nvSpPr>
        <p:spPr>
          <a:xfrm>
            <a:off x="1473200" y="2122210"/>
            <a:ext cx="9438640" cy="1286506"/>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000" b="1" i="0" u="none" strike="noStrike" kern="1200" cap="none" spc="0" normalizeH="0" baseline="0" noProof="0" dirty="0" err="1">
                <a:ln>
                  <a:noFill/>
                </a:ln>
                <a:solidFill>
                  <a:srgbClr val="24465B"/>
                </a:solidFill>
                <a:effectLst/>
                <a:uLnTx/>
                <a:uFillTx/>
                <a:latin typeface="Aptos Display"/>
                <a:ea typeface="+mn-ea"/>
                <a:cs typeface="+mn-cs"/>
              </a:rPr>
              <a:t>Ποι</a:t>
            </a:r>
            <a:r>
              <a:rPr kumimoji="0" sz="2000" b="1" i="0" u="none" strike="noStrike" kern="1200" cap="none" spc="0" normalizeH="0" baseline="0" noProof="0" dirty="0">
                <a:ln>
                  <a:noFill/>
                </a:ln>
                <a:solidFill>
                  <a:srgbClr val="24465B"/>
                </a:solidFill>
                <a:effectLst/>
                <a:uLnTx/>
                <a:uFillTx/>
                <a:latin typeface="Aptos Display"/>
                <a:ea typeface="+mn-ea"/>
                <a:cs typeface="+mn-cs"/>
              </a:rPr>
              <a:t>α από τις δύο μηχανές θα προτιμούσες</a:t>
            </a:r>
            <a:r>
              <a:rPr kumimoji="0" lang="el-GR" sz="2000" b="1" i="0" u="none" strike="noStrike" kern="1200" cap="none" spc="0" normalizeH="0" baseline="0" noProof="0" dirty="0">
                <a:ln>
                  <a:noFill/>
                </a:ln>
                <a:solidFill>
                  <a:srgbClr val="24465B"/>
                </a:solidFill>
                <a:effectLst/>
                <a:uLnTx/>
                <a:uFillTx/>
                <a:latin typeface="Aptos Display"/>
                <a:ea typeface="+mn-ea"/>
                <a:cs typeface="+mn-cs"/>
              </a:rPr>
              <a:t> και γιατί;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sz="2000" b="1" i="0" u="none" strike="noStrike" kern="1200" cap="none" spc="0" normalizeH="0" baseline="0" noProof="0" dirty="0">
              <a:ln>
                <a:noFill/>
              </a:ln>
              <a:solidFill>
                <a:srgbClr val="24465B"/>
              </a:solidFill>
              <a:effectLst/>
              <a:uLnTx/>
              <a:uFillTx/>
              <a:latin typeface="Aptos Display"/>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2000" b="1" i="0" u="none" strike="noStrike" kern="1200" cap="none" spc="0" normalizeH="0" baseline="0" noProof="0" dirty="0">
                <a:ln>
                  <a:noFill/>
                </a:ln>
                <a:solidFill>
                  <a:srgbClr val="24465B"/>
                </a:solidFill>
                <a:effectLst/>
                <a:uLnTx/>
                <a:uFillTx/>
                <a:latin typeface="Aptos Display"/>
                <a:ea typeface="+mn-ea"/>
                <a:cs typeface="+mn-cs"/>
              </a:rPr>
              <a:t>Τη μηχανή της ανταπόδοσης ή τη μηχανή ερευνήτρια – που τελικά διστάζει να προχωρήσει σε ανταπόδοση</a:t>
            </a:r>
            <a:r>
              <a:rPr kumimoji="0" sz="2000" b="1" i="0" u="none" strike="noStrike" kern="1200" cap="none" spc="0" normalizeH="0" baseline="0" noProof="0" dirty="0">
                <a:ln>
                  <a:noFill/>
                </a:ln>
                <a:solidFill>
                  <a:srgbClr val="24465B"/>
                </a:solidFill>
                <a:effectLst/>
                <a:uLnTx/>
                <a:uFillTx/>
                <a:latin typeface="Aptos Display"/>
                <a:ea typeface="+mn-ea"/>
                <a:cs typeface="+mn-cs"/>
              </a:rPr>
              <a:t>;</a:t>
            </a:r>
          </a:p>
        </p:txBody>
      </p:sp>
      <p:sp>
        <p:nvSpPr>
          <p:cNvPr id="14" name="Rectangle 13"/>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TextBox 14"/>
          <p:cNvSpPr txBox="1"/>
          <p:nvPr/>
        </p:nvSpPr>
        <p:spPr>
          <a:xfrm>
            <a:off x="530352" y="6537960"/>
            <a:ext cx="530352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750" b="1" i="0" u="none" strike="noStrike" kern="1200" cap="none" spc="0" normalizeH="0" baseline="0" noProof="0">
                <a:ln>
                  <a:noFill/>
                </a:ln>
                <a:solidFill>
                  <a:srgbClr val="6C7A82"/>
                </a:solidFill>
                <a:effectLst/>
                <a:uLnTx/>
                <a:uFillTx/>
                <a:latin typeface="Aptos"/>
                <a:ea typeface="+mn-ea"/>
                <a:cs typeface="+mn-cs"/>
              </a:rPr>
              <a:t>ΗΘΙΚΗ • Ε΄ ΔΗΜΟΤΙΚΟΥ • ΘΕΜΑΤΙΚΗ ΕΝΟΤΗΤΑ 7</a:t>
            </a:r>
          </a:p>
        </p:txBody>
      </p:sp>
      <p:sp>
        <p:nvSpPr>
          <p:cNvPr id="6" name="TextBox 5">
            <a:extLst>
              <a:ext uri="{FF2B5EF4-FFF2-40B4-BE49-F238E27FC236}">
                <a16:creationId xmlns:a16="http://schemas.microsoft.com/office/drawing/2014/main" id="{3AE58C33-2667-00CD-85FB-90FB1DF3119B}"/>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56</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1549400" y="1411653"/>
            <a:ext cx="6217920" cy="27084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dirty="0">
                <a:ln>
                  <a:noFill/>
                </a:ln>
                <a:solidFill>
                  <a:srgbClr val="D7B06B"/>
                </a:solidFill>
                <a:effectLst/>
                <a:uLnTx/>
                <a:uFillTx/>
                <a:latin typeface="Aptos"/>
                <a:ea typeface="+mn-ea"/>
                <a:cs typeface="+mn-cs"/>
              </a:rPr>
              <a:t>ΔΡΑΣΤΗΡΙΌΤΗΤΑ</a:t>
            </a:r>
            <a:endParaRPr kumimoji="0" sz="950" b="1" i="0" u="none" strike="noStrike" kern="1200" cap="none" spc="0" normalizeH="0" baseline="0" noProof="0" dirty="0">
              <a:ln>
                <a:noFill/>
              </a:ln>
              <a:solidFill>
                <a:srgbClr val="D7B06B"/>
              </a:solidFill>
              <a:effectLst/>
              <a:uLnTx/>
              <a:uFillTx/>
              <a:latin typeface="Aptos"/>
              <a:ea typeface="+mn-ea"/>
              <a:cs typeface="+mn-cs"/>
            </a:endParaRPr>
          </a:p>
        </p:txBody>
      </p:sp>
      <p:sp>
        <p:nvSpPr>
          <p:cNvPr id="5" name="Rounded Rectangle 4"/>
          <p:cNvSpPr/>
          <p:nvPr/>
        </p:nvSpPr>
        <p:spPr>
          <a:xfrm>
            <a:off x="1005840" y="1965960"/>
            <a:ext cx="10180320" cy="3337560"/>
          </a:xfrm>
          <a:prstGeom prst="roundRect">
            <a:avLst/>
          </a:prstGeom>
          <a:solidFill>
            <a:srgbClr val="FFFFFF"/>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1549400" y="2912705"/>
            <a:ext cx="9697720" cy="1032590"/>
          </a:xfrm>
          <a:prstGeom prst="rect">
            <a:avLst/>
          </a:prstGeom>
          <a:noFill/>
        </p:spPr>
        <p:txBody>
          <a:bodyPr wrap="square" lIns="45720" tIns="27432" rIns="45720" bIns="27432">
            <a:spAutoFit/>
          </a:bodyPr>
          <a:lstStyle/>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Κατα</a:t>
            </a:r>
            <a:r>
              <a:rPr kumimoji="0" sz="1400" b="0" i="0" u="none" strike="noStrike" kern="1200" cap="none" spc="0" normalizeH="0" baseline="0" noProof="0" dirty="0" err="1">
                <a:ln>
                  <a:noFill/>
                </a:ln>
                <a:solidFill>
                  <a:srgbClr val="263238"/>
                </a:solidFill>
                <a:effectLst/>
                <a:uLnTx/>
                <a:uFillTx/>
                <a:latin typeface="Aptos"/>
                <a:ea typeface="+mn-ea"/>
                <a:cs typeface="+mn-cs"/>
              </a:rPr>
              <a:t>ρτίστε</a:t>
            </a:r>
            <a:r>
              <a:rPr kumimoji="0" sz="1400" b="0" i="0" u="none" strike="noStrike" kern="1200" cap="none" spc="0" normalizeH="0" baseline="0" noProof="0" dirty="0">
                <a:ln>
                  <a:noFill/>
                </a:ln>
                <a:solidFill>
                  <a:srgbClr val="263238"/>
                </a:solidFill>
                <a:effectLst/>
                <a:uLnTx/>
                <a:uFillTx/>
                <a:latin typeface="Aptos"/>
                <a:ea typeface="+mn-ea"/>
                <a:cs typeface="+mn-cs"/>
              </a:rPr>
              <a:t> έναν κατάλογο με εντολές. </a:t>
            </a:r>
            <a:r>
              <a:rPr kumimoji="0" sz="1400" b="0" i="0" u="none" strike="noStrike" kern="1200" cap="none" spc="0" normalizeH="0" baseline="0" noProof="0" dirty="0" err="1">
                <a:ln>
                  <a:noFill/>
                </a:ln>
                <a:solidFill>
                  <a:srgbClr val="263238"/>
                </a:solidFill>
                <a:effectLst/>
                <a:uLnTx/>
                <a:uFillTx/>
                <a:latin typeface="Aptos"/>
                <a:ea typeface="+mn-ea"/>
                <a:cs typeface="+mn-cs"/>
              </a:rPr>
              <a:t>Τι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εντολές</a:t>
            </a:r>
            <a:r>
              <a:rPr kumimoji="0" sz="1400" b="0" i="0" u="none" strike="noStrike" kern="1200" cap="none" spc="0" normalizeH="0" baseline="0" noProof="0" dirty="0">
                <a:ln>
                  <a:noFill/>
                </a:ln>
                <a:solidFill>
                  <a:srgbClr val="263238"/>
                </a:solidFill>
                <a:effectLst/>
                <a:uLnTx/>
                <a:uFillTx/>
                <a:latin typeface="Aptos"/>
                <a:ea typeface="+mn-ea"/>
                <a:cs typeface="+mn-cs"/>
              </a:rPr>
              <a:t> θα </a:t>
            </a:r>
            <a:r>
              <a:rPr kumimoji="0" sz="1400" b="0" i="0" u="none" strike="noStrike" kern="1200" cap="none" spc="0" normalizeH="0" baseline="0" noProof="0" dirty="0" err="1">
                <a:ln>
                  <a:noFill/>
                </a:ln>
                <a:solidFill>
                  <a:srgbClr val="263238"/>
                </a:solidFill>
                <a:effectLst/>
                <a:uLnTx/>
                <a:uFillTx/>
                <a:latin typeface="Aptos"/>
                <a:ea typeface="+mn-ea"/>
                <a:cs typeface="+mn-cs"/>
              </a:rPr>
              <a:t>έδινες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στη</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μηχ</a:t>
            </a:r>
            <a:r>
              <a:rPr kumimoji="0" sz="1400" b="0" i="0" u="none" strike="noStrike" kern="1200" cap="none" spc="0" normalizeH="0" baseline="0" noProof="0" dirty="0">
                <a:ln>
                  <a:noFill/>
                </a:ln>
                <a:solidFill>
                  <a:srgbClr val="263238"/>
                </a:solidFill>
                <a:effectLst/>
                <a:uLnTx/>
                <a:uFillTx/>
                <a:latin typeface="Aptos"/>
                <a:ea typeface="+mn-ea"/>
                <a:cs typeface="+mn-cs"/>
              </a:rPr>
              <a:t>ανή ώστε να είναι δίκαιη;</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lang="el-GR" sz="1400" b="0" i="0" u="none" strike="noStrike" kern="1200" cap="none" spc="0" normalizeH="0" baseline="0" noProof="0" dirty="0">
                <a:ln>
                  <a:noFill/>
                </a:ln>
                <a:solidFill>
                  <a:srgbClr val="263238"/>
                </a:solidFill>
                <a:effectLst/>
                <a:uLnTx/>
                <a:uFillTx/>
                <a:latin typeface="Aptos"/>
                <a:ea typeface="+mn-ea"/>
                <a:cs typeface="+mn-cs"/>
              </a:rPr>
              <a:t>Αναρωτιέμαι </a:t>
            </a:r>
            <a:r>
              <a:rPr kumimoji="0" sz="1400" b="0" i="0" u="none" strike="noStrike" kern="1200" cap="none" spc="0" normalizeH="0" baseline="0" noProof="0" dirty="0">
                <a:ln>
                  <a:noFill/>
                </a:ln>
                <a:solidFill>
                  <a:srgbClr val="263238"/>
                </a:solidFill>
                <a:effectLst/>
                <a:uLnTx/>
                <a:uFillTx/>
                <a:latin typeface="Aptos"/>
                <a:ea typeface="+mn-ea"/>
                <a:cs typeface="+mn-cs"/>
              </a:rPr>
              <a:t>αν θα διατυπώσετε τις προτάσεις σας αρνητικά ή θετικά.</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Π.χ</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Δεν</a:t>
            </a:r>
            <a:r>
              <a:rPr kumimoji="0" sz="1400" b="0" i="0" u="none" strike="noStrike" kern="1200" cap="none" spc="0" normalizeH="0" baseline="0" noProof="0" dirty="0">
                <a:ln>
                  <a:noFill/>
                </a:ln>
                <a:solidFill>
                  <a:srgbClr val="263238"/>
                </a:solidFill>
                <a:effectLst/>
                <a:uLnTx/>
                <a:uFillTx/>
                <a:latin typeface="Aptos"/>
                <a:ea typeface="+mn-ea"/>
                <a:cs typeface="+mn-cs"/>
              </a:rPr>
              <a:t> επ</a:t>
            </a:r>
            <a:r>
              <a:rPr kumimoji="0" sz="1400" b="0" i="0" u="none" strike="noStrike" kern="1200" cap="none" spc="0" normalizeH="0" baseline="0" noProof="0" dirty="0" err="1">
                <a:ln>
                  <a:noFill/>
                </a:ln>
                <a:solidFill>
                  <a:srgbClr val="263238"/>
                </a:solidFill>
                <a:effectLst/>
                <a:uLnTx/>
                <a:uFillTx/>
                <a:latin typeface="Aptos"/>
                <a:ea typeface="+mn-ea"/>
                <a:cs typeface="+mn-cs"/>
              </a:rPr>
              <a:t>ιτρέ</a:t>
            </a:r>
            <a:r>
              <a:rPr kumimoji="0" sz="1400" b="0" i="0" u="none" strike="noStrike" kern="1200" cap="none" spc="0" normalizeH="0" baseline="0" noProof="0" dirty="0">
                <a:ln>
                  <a:noFill/>
                </a:ln>
                <a:solidFill>
                  <a:srgbClr val="263238"/>
                </a:solidFill>
                <a:effectLst/>
                <a:uLnTx/>
                <a:uFillTx/>
                <a:latin typeface="Aptos"/>
                <a:ea typeface="+mn-ea"/>
                <a:cs typeface="+mn-cs"/>
              </a:rPr>
              <a:t>πεται να πάρεις τίποτα απολύτως αν δεν ρωτήσεις πρώτα».</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Ή, «</a:t>
            </a:r>
            <a:r>
              <a:rPr kumimoji="0" sz="1400" b="0" i="0" u="none" strike="noStrike" kern="1200" cap="none" spc="0" normalizeH="0" baseline="0" noProof="0" dirty="0" err="1">
                <a:ln>
                  <a:noFill/>
                </a:ln>
                <a:solidFill>
                  <a:srgbClr val="263238"/>
                </a:solidFill>
                <a:effectLst/>
                <a:uLnTx/>
                <a:uFillTx/>
                <a:latin typeface="Aptos"/>
                <a:ea typeface="+mn-ea"/>
                <a:cs typeface="+mn-cs"/>
              </a:rPr>
              <a:t>Προτού</a:t>
            </a:r>
            <a:r>
              <a:rPr kumimoji="0" sz="1400" b="0" i="0" u="none" strike="noStrike" kern="1200" cap="none" spc="0" normalizeH="0" baseline="0" noProof="0" dirty="0">
                <a:ln>
                  <a:noFill/>
                </a:ln>
                <a:solidFill>
                  <a:srgbClr val="263238"/>
                </a:solidFill>
                <a:effectLst/>
                <a:uLnTx/>
                <a:uFillTx/>
                <a:latin typeface="Aptos"/>
                <a:ea typeface="+mn-ea"/>
                <a:cs typeface="+mn-cs"/>
              </a:rPr>
              <a:t> να π</a:t>
            </a:r>
            <a:r>
              <a:rPr kumimoji="0" sz="1400" b="0" i="0" u="none" strike="noStrike" kern="1200" cap="none" spc="0" normalizeH="0" baseline="0" noProof="0" dirty="0" err="1">
                <a:ln>
                  <a:noFill/>
                </a:ln>
                <a:solidFill>
                  <a:srgbClr val="263238"/>
                </a:solidFill>
                <a:effectLst/>
                <a:uLnTx/>
                <a:uFillTx/>
                <a:latin typeface="Aptos"/>
                <a:ea typeface="+mn-ea"/>
                <a:cs typeface="+mn-cs"/>
              </a:rPr>
              <a:t>άρεις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κάτι</a:t>
            </a:r>
            <a:r>
              <a:rPr kumimoji="0" sz="1400" b="0" i="0" u="none" strike="noStrike" kern="1200" cap="none" spc="0" normalizeH="0" baseline="0" noProof="0" dirty="0">
                <a:ln>
                  <a:noFill/>
                </a:ln>
                <a:solidFill>
                  <a:srgbClr val="263238"/>
                </a:solidFill>
                <a:effectLst/>
                <a:uLnTx/>
                <a:uFillTx/>
                <a:latin typeface="Aptos"/>
                <a:ea typeface="+mn-ea"/>
                <a:cs typeface="+mn-cs"/>
              </a:rPr>
              <a:t>, θα π</a:t>
            </a:r>
            <a:r>
              <a:rPr kumimoji="0" sz="1400" b="0" i="0" u="none" strike="noStrike" kern="1200" cap="none" spc="0" normalizeH="0" baseline="0" noProof="0" dirty="0" err="1">
                <a:ln>
                  <a:noFill/>
                </a:ln>
                <a:solidFill>
                  <a:srgbClr val="263238"/>
                </a:solidFill>
                <a:effectLst/>
                <a:uLnTx/>
                <a:uFillTx/>
                <a:latin typeface="Aptos"/>
                <a:ea typeface="+mn-ea"/>
                <a:cs typeface="+mn-cs"/>
              </a:rPr>
              <a:t>ρέ</a:t>
            </a:r>
            <a:r>
              <a:rPr kumimoji="0" sz="1400" b="0" i="0" u="none" strike="noStrike" kern="1200" cap="none" spc="0" normalizeH="0" baseline="0" noProof="0" dirty="0">
                <a:ln>
                  <a:noFill/>
                </a:ln>
                <a:solidFill>
                  <a:srgbClr val="263238"/>
                </a:solidFill>
                <a:effectLst/>
                <a:uLnTx/>
                <a:uFillTx/>
                <a:latin typeface="Aptos"/>
                <a:ea typeface="+mn-ea"/>
                <a:cs typeface="+mn-cs"/>
              </a:rPr>
              <a:t>πει να ρωτήσεις».</a:t>
            </a:r>
          </a:p>
        </p:txBody>
      </p:sp>
      <p:sp>
        <p:nvSpPr>
          <p:cNvPr id="10" name="Rectangle 9"/>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530352" y="6537960"/>
            <a:ext cx="530352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750" b="1" i="0" u="none" strike="noStrike" kern="1200" cap="none" spc="0" normalizeH="0" baseline="0" noProof="0">
                <a:ln>
                  <a:noFill/>
                </a:ln>
                <a:solidFill>
                  <a:srgbClr val="6C7A82"/>
                </a:solidFill>
                <a:effectLst/>
                <a:uLnTx/>
                <a:uFillTx/>
                <a:latin typeface="Aptos"/>
                <a:ea typeface="+mn-ea"/>
                <a:cs typeface="+mn-cs"/>
              </a:rPr>
              <a:t>ΗΘΙΚΗ • Ε΄ ΔΗΜΟΤΙΚΟΥ • ΘΕΜΑΤΙΚΗ ΕΝΟΤΗΤΑ 7</a:t>
            </a:r>
          </a:p>
        </p:txBody>
      </p:sp>
      <p:sp>
        <p:nvSpPr>
          <p:cNvPr id="4" name="TextBox 3">
            <a:extLst>
              <a:ext uri="{FF2B5EF4-FFF2-40B4-BE49-F238E27FC236}">
                <a16:creationId xmlns:a16="http://schemas.microsoft.com/office/drawing/2014/main" id="{DEC78F7B-4122-3AA1-32A7-59FA99AD1263}"/>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57</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1053592" y="1417318"/>
            <a:ext cx="6217920" cy="27084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dirty="0">
                <a:ln>
                  <a:noFill/>
                </a:ln>
                <a:solidFill>
                  <a:srgbClr val="D7B06B"/>
                </a:solidFill>
                <a:effectLst/>
                <a:uLnTx/>
                <a:uFillTx/>
                <a:latin typeface="Aptos"/>
                <a:ea typeface="+mn-ea"/>
                <a:cs typeface="+mn-cs"/>
              </a:rPr>
              <a:t>ΕΠΙΠΛΈΟΝ ΔΡΑΣΤΗΡΙΌΤΗΤΑ</a:t>
            </a:r>
          </a:p>
        </p:txBody>
      </p:sp>
      <p:sp>
        <p:nvSpPr>
          <p:cNvPr id="5" name="Rounded Rectangle 4"/>
          <p:cNvSpPr/>
          <p:nvPr/>
        </p:nvSpPr>
        <p:spPr>
          <a:xfrm>
            <a:off x="822960" y="1874519"/>
            <a:ext cx="10469880" cy="4434840"/>
          </a:xfrm>
          <a:prstGeom prst="roundRect">
            <a:avLst/>
          </a:prstGeom>
          <a:solidFill>
            <a:srgbClr val="E8D9B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1053592" y="2589539"/>
            <a:ext cx="9966960" cy="1678921"/>
          </a:xfrm>
          <a:prstGeom prst="rect">
            <a:avLst/>
          </a:prstGeom>
          <a:noFill/>
        </p:spPr>
        <p:txBody>
          <a:bodyPr wrap="square" lIns="45720" tIns="27432" rIns="45720" bIns="27432">
            <a:spAutoFit/>
          </a:bodyPr>
          <a:lstStyle/>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Επιπ</a:t>
            </a:r>
            <a:r>
              <a:rPr kumimoji="0" sz="1400" b="0" i="0" u="none" strike="noStrike" kern="1200" cap="none" spc="0" normalizeH="0" baseline="0" noProof="0" dirty="0" err="1">
                <a:ln>
                  <a:noFill/>
                </a:ln>
                <a:solidFill>
                  <a:srgbClr val="263238"/>
                </a:solidFill>
                <a:effectLst/>
                <a:uLnTx/>
                <a:uFillTx/>
                <a:latin typeface="Aptos"/>
                <a:ea typeface="+mn-ea"/>
                <a:cs typeface="+mn-cs"/>
              </a:rPr>
              <a:t>λέον</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δρ</a:t>
            </a:r>
            <a:r>
              <a:rPr kumimoji="0" sz="1400" b="0" i="0" u="none" strike="noStrike" kern="1200" cap="none" spc="0" normalizeH="0" baseline="0" noProof="0" dirty="0">
                <a:ln>
                  <a:noFill/>
                </a:ln>
                <a:solidFill>
                  <a:srgbClr val="263238"/>
                </a:solidFill>
                <a:effectLst/>
                <a:uLnTx/>
                <a:uFillTx/>
                <a:latin typeface="Aptos"/>
                <a:ea typeface="+mn-ea"/>
                <a:cs typeface="+mn-cs"/>
              </a:rPr>
              <a:t>αστηριότητα: Τώρα σκεφτείτε το εξής. </a:t>
            </a:r>
            <a:r>
              <a:rPr kumimoji="0" sz="1400" b="0" i="0" u="none" strike="noStrike" kern="1200" cap="none" spc="0" normalizeH="0" baseline="0" noProof="0" dirty="0" err="1">
                <a:ln>
                  <a:noFill/>
                </a:ln>
                <a:solidFill>
                  <a:srgbClr val="263238"/>
                </a:solidFill>
                <a:effectLst/>
                <a:uLnTx/>
                <a:uFillTx/>
                <a:latin typeface="Aptos"/>
                <a:ea typeface="+mn-ea"/>
                <a:cs typeface="+mn-cs"/>
              </a:rPr>
              <a:t>Ζητάτε</a:t>
            </a:r>
            <a:r>
              <a:rPr kumimoji="0" sz="1400" b="0" i="0" u="none" strike="noStrike" kern="1200" cap="none" spc="0" normalizeH="0" baseline="0" noProof="0" dirty="0">
                <a:ln>
                  <a:noFill/>
                </a:ln>
                <a:solidFill>
                  <a:srgbClr val="263238"/>
                </a:solidFill>
                <a:effectLst/>
                <a:uLnTx/>
                <a:uFillTx/>
                <a:latin typeface="Aptos"/>
                <a:ea typeface="+mn-ea"/>
                <a:cs typeface="+mn-cs"/>
              </a:rPr>
              <a:t> από </a:t>
            </a:r>
            <a:r>
              <a:rPr kumimoji="0" sz="1400" b="0" i="0" u="none" strike="noStrike" kern="1200" cap="none" spc="0" normalizeH="0" baseline="0" noProof="0" dirty="0" err="1">
                <a:ln>
                  <a:noFill/>
                </a:ln>
                <a:solidFill>
                  <a:srgbClr val="263238"/>
                </a:solidFill>
                <a:effectLst/>
                <a:uLnTx/>
                <a:uFillTx/>
                <a:latin typeface="Aptos"/>
                <a:ea typeface="+mn-ea"/>
                <a:cs typeface="+mn-cs"/>
              </a:rPr>
              <a:t>τη</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μηχ</a:t>
            </a:r>
            <a:r>
              <a:rPr kumimoji="0" sz="1400" b="0" i="0" u="none" strike="noStrike" kern="1200" cap="none" spc="0" normalizeH="0" baseline="0" noProof="0" dirty="0">
                <a:ln>
                  <a:noFill/>
                </a:ln>
                <a:solidFill>
                  <a:srgbClr val="263238"/>
                </a:solidFill>
                <a:effectLst/>
                <a:uLnTx/>
                <a:uFillTx/>
                <a:latin typeface="Aptos"/>
                <a:ea typeface="+mn-ea"/>
                <a:cs typeface="+mn-cs"/>
              </a:rPr>
              <a:t>ανή να φτιάξει την τέλεια κοινότητα, διότι η αλήθεια είναι ότι έχετε κουραστεί με τους καβγάδες. Και </a:t>
            </a:r>
            <a:r>
              <a:rPr kumimoji="0" sz="1400" b="0" i="0" u="none" strike="noStrike" kern="1200" cap="none" spc="0" normalizeH="0" baseline="0" noProof="0" dirty="0" err="1">
                <a:ln>
                  <a:noFill/>
                </a:ln>
                <a:solidFill>
                  <a:srgbClr val="263238"/>
                </a:solidFill>
                <a:effectLst/>
                <a:uLnTx/>
                <a:uFillTx/>
                <a:latin typeface="Aptos"/>
                <a:ea typeface="+mn-ea"/>
                <a:cs typeface="+mn-cs"/>
              </a:rPr>
              <a:t>οι</a:t>
            </a:r>
            <a:r>
              <a:rPr kumimoji="0" sz="1400" b="0" i="0" u="none" strike="noStrike" kern="1200" cap="none" spc="0" normalizeH="0" baseline="0" noProof="0" dirty="0">
                <a:ln>
                  <a:noFill/>
                </a:ln>
                <a:solidFill>
                  <a:srgbClr val="263238"/>
                </a:solidFill>
                <a:effectLst/>
                <a:uLnTx/>
                <a:uFillTx/>
                <a:latin typeface="Aptos"/>
                <a:ea typeface="+mn-ea"/>
                <a:cs typeface="+mn-cs"/>
              </a:rPr>
              <a:t> καβ</a:t>
            </a:r>
            <a:r>
              <a:rPr kumimoji="0" sz="1400" b="0" i="0" u="none" strike="noStrike" kern="1200" cap="none" spc="0" normalizeH="0" baseline="0" noProof="0" dirty="0" err="1">
                <a:ln>
                  <a:noFill/>
                </a:ln>
                <a:solidFill>
                  <a:srgbClr val="263238"/>
                </a:solidFill>
                <a:effectLst/>
                <a:uLnTx/>
                <a:uFillTx/>
                <a:latin typeface="Aptos"/>
                <a:ea typeface="+mn-ea"/>
                <a:cs typeface="+mn-cs"/>
              </a:rPr>
              <a:t>γάδες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είν</a:t>
            </a:r>
            <a:r>
              <a:rPr kumimoji="0" sz="1400" b="0" i="0" u="none" strike="noStrike" kern="1200" cap="none" spc="0" normalizeH="0" baseline="0" noProof="0" dirty="0">
                <a:ln>
                  <a:noFill/>
                </a:ln>
                <a:solidFill>
                  <a:srgbClr val="263238"/>
                </a:solidFill>
                <a:effectLst/>
                <a:uLnTx/>
                <a:uFillTx/>
                <a:latin typeface="Aptos"/>
                <a:ea typeface="+mn-ea"/>
                <a:cs typeface="+mn-cs"/>
              </a:rPr>
              <a:t>αι ασταμάτητοι:</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a:t>
            </a:r>
            <a:r>
              <a:rPr kumimoji="0" sz="1400" b="0" i="0" u="none" strike="noStrike" kern="1200" cap="none" spc="0" normalizeH="0" baseline="0" noProof="0" dirty="0" err="1">
                <a:ln>
                  <a:noFill/>
                </a:ln>
                <a:solidFill>
                  <a:srgbClr val="263238"/>
                </a:solidFill>
                <a:effectLst/>
                <a:uLnTx/>
                <a:uFillTx/>
                <a:latin typeface="Aptos"/>
                <a:ea typeface="+mn-ea"/>
                <a:cs typeface="+mn-cs"/>
              </a:rPr>
              <a:t>Όχι</a:t>
            </a:r>
            <a:r>
              <a:rPr kumimoji="0" sz="1400" b="0" i="0" u="none" strike="noStrike" kern="1200" cap="none" spc="0" normalizeH="0" baseline="0" noProof="0" dirty="0">
                <a:ln>
                  <a:noFill/>
                </a:ln>
                <a:solidFill>
                  <a:srgbClr val="263238"/>
                </a:solidFill>
                <a:effectLst/>
                <a:uLnTx/>
                <a:uFillTx/>
                <a:latin typeface="Aptos"/>
                <a:ea typeface="+mn-ea"/>
                <a:cs typeface="+mn-cs"/>
              </a:rPr>
              <a:t> α</a:t>
            </a:r>
            <a:r>
              <a:rPr kumimoji="0" sz="1400" b="0" i="0" u="none" strike="noStrike" kern="1200" cap="none" spc="0" normalizeH="0" baseline="0" noProof="0" dirty="0" err="1">
                <a:ln>
                  <a:noFill/>
                </a:ln>
                <a:solidFill>
                  <a:srgbClr val="263238"/>
                </a:solidFill>
                <a:effectLst/>
                <a:uLnTx/>
                <a:uFillTx/>
                <a:latin typeface="Aptos"/>
                <a:ea typeface="+mn-ea"/>
                <a:cs typeface="+mn-cs"/>
              </a:rPr>
              <a:t>υτός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έχει</a:t>
            </a:r>
            <a:r>
              <a:rPr kumimoji="0" sz="1400" b="0" i="0" u="none" strike="noStrike" kern="1200" cap="none" spc="0" normalizeH="0" baseline="0" noProof="0" dirty="0">
                <a:ln>
                  <a:noFill/>
                </a:ln>
                <a:solidFill>
                  <a:srgbClr val="263238"/>
                </a:solidFill>
                <a:effectLst/>
                <a:uLnTx/>
                <a:uFillTx/>
                <a:latin typeface="Aptos"/>
                <a:ea typeface="+mn-ea"/>
                <a:cs typeface="+mn-cs"/>
              </a:rPr>
              <a:t> π</a:t>
            </a:r>
            <a:r>
              <a:rPr kumimoji="0" sz="1400" b="0" i="0" u="none" strike="noStrike" kern="1200" cap="none" spc="0" normalizeH="0" baseline="0" noProof="0" dirty="0" err="1">
                <a:ln>
                  <a:noFill/>
                </a:ln>
                <a:solidFill>
                  <a:srgbClr val="263238"/>
                </a:solidFill>
                <a:effectLst/>
                <a:uLnTx/>
                <a:uFillTx/>
                <a:latin typeface="Aptos"/>
                <a:ea typeface="+mn-ea"/>
                <a:cs typeface="+mn-cs"/>
              </a:rPr>
              <a:t>ερισσότερ</a:t>
            </a:r>
            <a:r>
              <a:rPr kumimoji="0" sz="1400" b="0" i="0" u="none" strike="noStrike" kern="1200" cap="none" spc="0" normalizeH="0" baseline="0" noProof="0" dirty="0">
                <a:ln>
                  <a:noFill/>
                </a:ln>
                <a:solidFill>
                  <a:srgbClr val="263238"/>
                </a:solidFill>
                <a:effectLst/>
                <a:uLnTx/>
                <a:uFillTx/>
                <a:latin typeface="Aptos"/>
                <a:ea typeface="+mn-ea"/>
                <a:cs typeface="+mn-cs"/>
              </a:rPr>
              <a:t>α. </a:t>
            </a:r>
            <a:r>
              <a:rPr kumimoji="0" sz="1400" b="0" i="0" u="none" strike="noStrike" kern="1200" cap="none" spc="0" normalizeH="0" baseline="0" noProof="0" dirty="0" err="1">
                <a:ln>
                  <a:noFill/>
                </a:ln>
                <a:solidFill>
                  <a:srgbClr val="263238"/>
                </a:solidFill>
                <a:effectLst/>
                <a:uLnTx/>
                <a:uFillTx/>
                <a:latin typeface="Aptos"/>
                <a:ea typeface="+mn-ea"/>
                <a:cs typeface="+mn-cs"/>
              </a:rPr>
              <a:t>Όχι</a:t>
            </a:r>
            <a:r>
              <a:rPr kumimoji="0" sz="1400" b="0" i="0" u="none" strike="noStrike" kern="1200" cap="none" spc="0" normalizeH="0" baseline="0" noProof="0" dirty="0">
                <a:ln>
                  <a:noFill/>
                </a:ln>
                <a:solidFill>
                  <a:srgbClr val="263238"/>
                </a:solidFill>
                <a:effectLst/>
                <a:uLnTx/>
                <a:uFillTx/>
                <a:latin typeface="Aptos"/>
                <a:ea typeface="+mn-ea"/>
                <a:cs typeface="+mn-cs"/>
              </a:rPr>
              <a:t> α</a:t>
            </a:r>
            <a:r>
              <a:rPr kumimoji="0" sz="1400" b="0" i="0" u="none" strike="noStrike" kern="1200" cap="none" spc="0" normalizeH="0" baseline="0" noProof="0" dirty="0" err="1">
                <a:ln>
                  <a:noFill/>
                </a:ln>
                <a:solidFill>
                  <a:srgbClr val="263238"/>
                </a:solidFill>
                <a:effectLst/>
                <a:uLnTx/>
                <a:uFillTx/>
                <a:latin typeface="Aptos"/>
                <a:ea typeface="+mn-ea"/>
                <a:cs typeface="+mn-cs"/>
              </a:rPr>
              <a:t>υτή</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έχει</a:t>
            </a:r>
            <a:r>
              <a:rPr kumimoji="0" sz="1400" b="0" i="0" u="none" strike="noStrike" kern="1200" cap="none" spc="0" normalizeH="0" baseline="0" noProof="0" dirty="0">
                <a:ln>
                  <a:noFill/>
                </a:ln>
                <a:solidFill>
                  <a:srgbClr val="263238"/>
                </a:solidFill>
                <a:effectLst/>
                <a:uLnTx/>
                <a:uFillTx/>
                <a:latin typeface="Aptos"/>
                <a:ea typeface="+mn-ea"/>
                <a:cs typeface="+mn-cs"/>
              </a:rPr>
              <a:t> α</a:t>
            </a:r>
            <a:r>
              <a:rPr kumimoji="0" sz="1400" b="0" i="0" u="none" strike="noStrike" kern="1200" cap="none" spc="0" normalizeH="0" baseline="0" noProof="0" dirty="0" err="1">
                <a:ln>
                  <a:noFill/>
                </a:ln>
                <a:solidFill>
                  <a:srgbClr val="263238"/>
                </a:solidFill>
                <a:effectLst/>
                <a:uLnTx/>
                <a:uFillTx/>
                <a:latin typeface="Aptos"/>
                <a:ea typeface="+mn-ea"/>
                <a:cs typeface="+mn-cs"/>
              </a:rPr>
              <a:t>κόμη</a:t>
            </a:r>
            <a:r>
              <a:rPr kumimoji="0" sz="1400" b="0" i="0" u="none" strike="noStrike" kern="1200" cap="none" spc="0" normalizeH="0" baseline="0" noProof="0" dirty="0">
                <a:ln>
                  <a:noFill/>
                </a:ln>
                <a:solidFill>
                  <a:srgbClr val="263238"/>
                </a:solidFill>
                <a:effectLst/>
                <a:uLnTx/>
                <a:uFillTx/>
                <a:latin typeface="Aptos"/>
                <a:ea typeface="+mn-ea"/>
                <a:cs typeface="+mn-cs"/>
              </a:rPr>
              <a:t> π</a:t>
            </a:r>
            <a:r>
              <a:rPr kumimoji="0" sz="1400" b="0" i="0" u="none" strike="noStrike" kern="1200" cap="none" spc="0" normalizeH="0" baseline="0" noProof="0" dirty="0" err="1">
                <a:ln>
                  <a:noFill/>
                </a:ln>
                <a:solidFill>
                  <a:srgbClr val="263238"/>
                </a:solidFill>
                <a:effectLst/>
                <a:uLnTx/>
                <a:uFillTx/>
                <a:latin typeface="Aptos"/>
                <a:ea typeface="+mn-ea"/>
                <a:cs typeface="+mn-cs"/>
              </a:rPr>
              <a:t>ιο</a:t>
            </a:r>
            <a:r>
              <a:rPr kumimoji="0" sz="1400" b="0" i="0" u="none" strike="noStrike" kern="1200" cap="none" spc="0" normalizeH="0" baseline="0" noProof="0" dirty="0">
                <a:ln>
                  <a:noFill/>
                </a:ln>
                <a:solidFill>
                  <a:srgbClr val="263238"/>
                </a:solidFill>
                <a:effectLst/>
                <a:uLnTx/>
                <a:uFillTx/>
                <a:latin typeface="Aptos"/>
                <a:ea typeface="+mn-ea"/>
                <a:cs typeface="+mn-cs"/>
              </a:rPr>
              <a:t> π</a:t>
            </a:r>
            <a:r>
              <a:rPr kumimoji="0" sz="1400" b="0" i="0" u="none" strike="noStrike" kern="1200" cap="none" spc="0" normalizeH="0" baseline="0" noProof="0" dirty="0" err="1">
                <a:ln>
                  <a:noFill/>
                </a:ln>
                <a:solidFill>
                  <a:srgbClr val="263238"/>
                </a:solidFill>
                <a:effectLst/>
                <a:uLnTx/>
                <a:uFillTx/>
                <a:latin typeface="Aptos"/>
                <a:ea typeface="+mn-ea"/>
                <a:cs typeface="+mn-cs"/>
              </a:rPr>
              <a:t>ολλά</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Είν</a:t>
            </a:r>
            <a:r>
              <a:rPr kumimoji="0" sz="1400" b="0" i="0" u="none" strike="noStrike" kern="1200" cap="none" spc="0" normalizeH="0" baseline="0" noProof="0" dirty="0">
                <a:ln>
                  <a:noFill/>
                </a:ln>
                <a:solidFill>
                  <a:srgbClr val="263238"/>
                </a:solidFill>
                <a:effectLst/>
                <a:uLnTx/>
                <a:uFillTx/>
                <a:latin typeface="Aptos"/>
                <a:ea typeface="+mn-ea"/>
                <a:cs typeface="+mn-cs"/>
              </a:rPr>
              <a:t>αι μόνος του αλλά ζει σε τόσο μεγάλο σπίτι. Μα </a:t>
            </a:r>
            <a:r>
              <a:rPr kumimoji="0" sz="1400" b="0" i="0" u="none" strike="noStrike" kern="1200" cap="none" spc="0" normalizeH="0" baseline="0" noProof="0" dirty="0" err="1">
                <a:ln>
                  <a:noFill/>
                </a:ln>
                <a:solidFill>
                  <a:srgbClr val="263238"/>
                </a:solidFill>
                <a:effectLst/>
                <a:uLnTx/>
                <a:uFillTx/>
                <a:latin typeface="Aptos"/>
                <a:ea typeface="+mn-ea"/>
                <a:cs typeface="+mn-cs"/>
              </a:rPr>
              <a:t>έχει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δύο</a:t>
            </a:r>
            <a:r>
              <a:rPr kumimoji="0" sz="1400" b="0" i="0" u="none" strike="noStrike" kern="1200" cap="none" spc="0" normalizeH="0" baseline="0" noProof="0" dirty="0">
                <a:ln>
                  <a:noFill/>
                </a:ln>
                <a:solidFill>
                  <a:srgbClr val="263238"/>
                </a:solidFill>
                <a:effectLst/>
                <a:uLnTx/>
                <a:uFillTx/>
                <a:latin typeface="Aptos"/>
                <a:ea typeface="+mn-ea"/>
                <a:cs typeface="+mn-cs"/>
              </a:rPr>
              <a:t> α</a:t>
            </a:r>
            <a:r>
              <a:rPr kumimoji="0" sz="1400" b="0" i="0" u="none" strike="noStrike" kern="1200" cap="none" spc="0" normalizeH="0" baseline="0" noProof="0" dirty="0" err="1">
                <a:ln>
                  <a:noFill/>
                </a:ln>
                <a:solidFill>
                  <a:srgbClr val="263238"/>
                </a:solidFill>
                <a:effectLst/>
                <a:uLnTx/>
                <a:uFillTx/>
                <a:latin typeface="Aptos"/>
                <a:ea typeface="+mn-ea"/>
                <a:cs typeface="+mn-cs"/>
              </a:rPr>
              <a:t>υτοκίνητ</a:t>
            </a:r>
            <a:r>
              <a:rPr kumimoji="0" sz="1400" b="0" i="0" u="none" strike="noStrike" kern="1200" cap="none" spc="0" normalizeH="0" baseline="0" noProof="0" dirty="0">
                <a:ln>
                  <a:noFill/>
                </a:ln>
                <a:solidFill>
                  <a:srgbClr val="263238"/>
                </a:solidFill>
                <a:effectLst/>
                <a:uLnTx/>
                <a:uFillTx/>
                <a:latin typeface="Aptos"/>
                <a:ea typeface="+mn-ea"/>
                <a:cs typeface="+mn-cs"/>
              </a:rPr>
              <a:t>α! </a:t>
            </a:r>
            <a:r>
              <a:rPr kumimoji="0" sz="1400" b="0" i="0" u="none" strike="noStrike" kern="1200" cap="none" spc="0" normalizeH="0" baseline="0" noProof="0" dirty="0" err="1">
                <a:ln>
                  <a:noFill/>
                </a:ln>
                <a:solidFill>
                  <a:srgbClr val="263238"/>
                </a:solidFill>
                <a:effectLst/>
                <a:uLnTx/>
                <a:uFillTx/>
                <a:latin typeface="Aptos"/>
                <a:ea typeface="+mn-ea"/>
                <a:cs typeface="+mn-cs"/>
              </a:rPr>
              <a:t>Κι</a:t>
            </a:r>
            <a:r>
              <a:rPr kumimoji="0" sz="1400" b="0" i="0" u="none" strike="noStrike" kern="1200" cap="none" spc="0" normalizeH="0" baseline="0" noProof="0" dirty="0">
                <a:ln>
                  <a:noFill/>
                </a:ln>
                <a:solidFill>
                  <a:srgbClr val="263238"/>
                </a:solidFill>
                <a:effectLst/>
                <a:uLnTx/>
                <a:uFillTx/>
                <a:latin typeface="Aptos"/>
                <a:ea typeface="+mn-ea"/>
                <a:cs typeface="+mn-cs"/>
              </a:rPr>
              <a:t> α</a:t>
            </a:r>
            <a:r>
              <a:rPr kumimoji="0" sz="1400" b="0" i="0" u="none" strike="noStrike" kern="1200" cap="none" spc="0" normalizeH="0" baseline="0" noProof="0" dirty="0" err="1">
                <a:ln>
                  <a:noFill/>
                </a:ln>
                <a:solidFill>
                  <a:srgbClr val="263238"/>
                </a:solidFill>
                <a:effectLst/>
                <a:uLnTx/>
                <a:uFillTx/>
                <a:latin typeface="Aptos"/>
                <a:ea typeface="+mn-ea"/>
                <a:cs typeface="+mn-cs"/>
              </a:rPr>
              <a:t>υτή</a:t>
            </a:r>
            <a:r>
              <a:rPr kumimoji="0" sz="1400" b="0" i="0" u="none" strike="noStrike" kern="1200" cap="none" spc="0" normalizeH="0" baseline="0" noProof="0" dirty="0">
                <a:ln>
                  <a:noFill/>
                </a:ln>
                <a:solidFill>
                  <a:srgbClr val="263238"/>
                </a:solidFill>
                <a:effectLst/>
                <a:uLnTx/>
                <a:uFillTx/>
                <a:latin typeface="Aptos"/>
                <a:ea typeface="+mn-ea"/>
                <a:cs typeface="+mn-cs"/>
              </a:rPr>
              <a:t> π</a:t>
            </a:r>
            <a:r>
              <a:rPr kumimoji="0" sz="1400" b="0" i="0" u="none" strike="noStrike" kern="1200" cap="none" spc="0" normalizeH="0" baseline="0" noProof="0" dirty="0" err="1">
                <a:ln>
                  <a:noFill/>
                </a:ln>
                <a:solidFill>
                  <a:srgbClr val="263238"/>
                </a:solidFill>
                <a:effectLst/>
                <a:uLnTx/>
                <a:uFillTx/>
                <a:latin typeface="Aptos"/>
                <a:ea typeface="+mn-ea"/>
                <a:cs typeface="+mn-cs"/>
              </a:rPr>
              <a:t>άλι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τί</a:t>
            </a:r>
            <a:r>
              <a:rPr kumimoji="0" sz="1400" b="0" i="0" u="none" strike="noStrike" kern="1200" cap="none" spc="0" normalizeH="0" baseline="0" noProof="0" dirty="0">
                <a:ln>
                  <a:noFill/>
                </a:ln>
                <a:solidFill>
                  <a:srgbClr val="263238"/>
                </a:solidFill>
                <a:effectLst/>
                <a:uLnTx/>
                <a:uFillTx/>
                <a:latin typeface="Aptos"/>
                <a:ea typeface="+mn-ea"/>
                <a:cs typeface="+mn-cs"/>
              </a:rPr>
              <a:t>ποτα! </a:t>
            </a:r>
            <a:r>
              <a:rPr kumimoji="0" sz="1400" b="0" i="0" u="none" strike="noStrike" kern="1200" cap="none" spc="0" normalizeH="0" baseline="0" noProof="0" dirty="0" err="1">
                <a:ln>
                  <a:noFill/>
                </a:ln>
                <a:solidFill>
                  <a:srgbClr val="263238"/>
                </a:solidFill>
                <a:effectLst/>
                <a:uLnTx/>
                <a:uFillTx/>
                <a:latin typeface="Aptos"/>
                <a:ea typeface="+mn-ea"/>
                <a:cs typeface="+mn-cs"/>
              </a:rPr>
              <a:t>Κά</a:t>
            </a:r>
            <a:r>
              <a:rPr kumimoji="0" sz="1400" b="0" i="0" u="none" strike="noStrike" kern="1200" cap="none" spc="0" normalizeH="0" baseline="0" noProof="0" dirty="0">
                <a:ln>
                  <a:noFill/>
                </a:ln>
                <a:solidFill>
                  <a:srgbClr val="263238"/>
                </a:solidFill>
                <a:effectLst/>
                <a:uLnTx/>
                <a:uFillTx/>
                <a:latin typeface="Aptos"/>
                <a:ea typeface="+mn-ea"/>
                <a:cs typeface="+mn-cs"/>
              </a:rPr>
              <a:t>ποιοι συνάνθρωποί μας δεν έχουν φαγητό! Και </a:t>
            </a:r>
            <a:r>
              <a:rPr kumimoji="0" sz="1400" b="0" i="0" u="none" strike="noStrike" kern="1200" cap="none" spc="0" normalizeH="0" baseline="0" noProof="0" dirty="0" err="1">
                <a:ln>
                  <a:noFill/>
                </a:ln>
                <a:solidFill>
                  <a:srgbClr val="263238"/>
                </a:solidFill>
                <a:effectLst/>
                <a:uLnTx/>
                <a:uFillTx/>
                <a:latin typeface="Aptos"/>
                <a:ea typeface="+mn-ea"/>
                <a:cs typeface="+mn-cs"/>
              </a:rPr>
              <a:t>κά</a:t>
            </a:r>
            <a:r>
              <a:rPr kumimoji="0" sz="1400" b="0" i="0" u="none" strike="noStrike" kern="1200" cap="none" spc="0" normalizeH="0" baseline="0" noProof="0" dirty="0">
                <a:ln>
                  <a:noFill/>
                </a:ln>
                <a:solidFill>
                  <a:srgbClr val="263238"/>
                </a:solidFill>
                <a:effectLst/>
                <a:uLnTx/>
                <a:uFillTx/>
                <a:latin typeface="Aptos"/>
                <a:ea typeface="+mn-ea"/>
                <a:cs typeface="+mn-cs"/>
              </a:rPr>
              <a:t>ποιοι έχουν πιο πολύ από αρκετό! </a:t>
            </a:r>
            <a:r>
              <a:rPr kumimoji="0" sz="1400" b="0" i="0" u="none" strike="noStrike" kern="1200" cap="none" spc="0" normalizeH="0" baseline="0" noProof="0" dirty="0" err="1">
                <a:ln>
                  <a:noFill/>
                </a:ln>
                <a:solidFill>
                  <a:srgbClr val="263238"/>
                </a:solidFill>
                <a:effectLst/>
                <a:uLnTx/>
                <a:uFillTx/>
                <a:latin typeface="Aptos"/>
                <a:ea typeface="+mn-ea"/>
                <a:cs typeface="+mn-cs"/>
              </a:rPr>
              <a:t>Δεν</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χρειάζετ</a:t>
            </a:r>
            <a:r>
              <a:rPr kumimoji="0" sz="1400" b="0" i="0" u="none" strike="noStrike" kern="1200" cap="none" spc="0" normalizeH="0" baseline="0" noProof="0" dirty="0">
                <a:ln>
                  <a:noFill/>
                </a:ln>
                <a:solidFill>
                  <a:srgbClr val="263238"/>
                </a:solidFill>
                <a:effectLst/>
                <a:uLnTx/>
                <a:uFillTx/>
                <a:latin typeface="Aptos"/>
                <a:ea typeface="+mn-ea"/>
                <a:cs typeface="+mn-cs"/>
              </a:rPr>
              <a:t>αι να έχεις 5 παλτά. </a:t>
            </a:r>
            <a:r>
              <a:rPr kumimoji="0" sz="1400" b="0" i="0" u="none" strike="noStrike" kern="1200" cap="none" spc="0" normalizeH="0" baseline="0" noProof="0" dirty="0" err="1">
                <a:ln>
                  <a:noFill/>
                </a:ln>
                <a:solidFill>
                  <a:srgbClr val="263238"/>
                </a:solidFill>
                <a:effectLst/>
                <a:uLnTx/>
                <a:uFillTx/>
                <a:latin typeface="Aptos"/>
                <a:ea typeface="+mn-ea"/>
                <a:cs typeface="+mn-cs"/>
              </a:rPr>
              <a:t>Αρκεί</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το</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έν</a:t>
            </a:r>
            <a:r>
              <a:rPr kumimoji="0" sz="1400" b="0" i="0" u="none" strike="noStrike" kern="1200" cap="none" spc="0" normalizeH="0" baseline="0" noProof="0" dirty="0">
                <a:ln>
                  <a:noFill/>
                </a:ln>
                <a:solidFill>
                  <a:srgbClr val="263238"/>
                </a:solidFill>
                <a:effectLst/>
                <a:uLnTx/>
                <a:uFillTx/>
                <a:latin typeface="Aptos"/>
                <a:ea typeface="+mn-ea"/>
                <a:cs typeface="+mn-cs"/>
              </a:rPr>
              <a:t>α. </a:t>
            </a:r>
            <a:r>
              <a:rPr kumimoji="0" sz="1400" b="0" i="0" u="none" strike="noStrike" kern="1200" cap="none" spc="0" normalizeH="0" baseline="0" noProof="0" dirty="0" err="1">
                <a:ln>
                  <a:noFill/>
                </a:ln>
                <a:solidFill>
                  <a:srgbClr val="263238"/>
                </a:solidFill>
                <a:effectLst/>
                <a:uLnTx/>
                <a:uFillTx/>
                <a:latin typeface="Aptos"/>
                <a:ea typeface="+mn-ea"/>
                <a:cs typeface="+mn-cs"/>
              </a:rPr>
              <a:t>Πόσ</a:t>
            </a:r>
            <a:r>
              <a:rPr kumimoji="0" sz="1400" b="0" i="0" u="none" strike="noStrike" kern="1200" cap="none" spc="0" normalizeH="0" baseline="0" noProof="0" dirty="0">
                <a:ln>
                  <a:noFill/>
                </a:ln>
                <a:solidFill>
                  <a:srgbClr val="263238"/>
                </a:solidFill>
                <a:effectLst/>
                <a:uLnTx/>
                <a:uFillTx/>
                <a:latin typeface="Aptos"/>
                <a:ea typeface="+mn-ea"/>
                <a:cs typeface="+mn-cs"/>
              </a:rPr>
              <a:t>α παιχνίδια πια;»</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Καταλαβα</a:t>
            </a:r>
            <a:r>
              <a:rPr kumimoji="0" sz="1400" b="0" i="0" u="none" strike="noStrike" kern="1200" cap="none" spc="0" normalizeH="0" baseline="0" noProof="0" dirty="0" err="1">
                <a:ln>
                  <a:noFill/>
                </a:ln>
                <a:solidFill>
                  <a:srgbClr val="263238"/>
                </a:solidFill>
                <a:effectLst/>
                <a:uLnTx/>
                <a:uFillTx/>
                <a:latin typeface="Aptos"/>
                <a:ea typeface="+mn-ea"/>
                <a:cs typeface="+mn-cs"/>
              </a:rPr>
              <a:t>ίνετε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συμ</a:t>
            </a:r>
            <a:r>
              <a:rPr kumimoji="0" sz="1400" b="0" i="0" u="none" strike="noStrike" kern="1200" cap="none" spc="0" normalizeH="0" baseline="0" noProof="0" dirty="0">
                <a:ln>
                  <a:noFill/>
                </a:ln>
                <a:solidFill>
                  <a:srgbClr val="263238"/>
                </a:solidFill>
                <a:effectLst/>
                <a:uLnTx/>
                <a:uFillTx/>
                <a:latin typeface="Aptos"/>
                <a:ea typeface="+mn-ea"/>
                <a:cs typeface="+mn-cs"/>
              </a:rPr>
              <a:t>βαίνει…</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Τι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εντολές</a:t>
            </a:r>
            <a:r>
              <a:rPr kumimoji="0" sz="1400" b="0" i="0" u="none" strike="noStrike" kern="1200" cap="none" spc="0" normalizeH="0" baseline="0" noProof="0" dirty="0">
                <a:ln>
                  <a:noFill/>
                </a:ln>
                <a:solidFill>
                  <a:srgbClr val="263238"/>
                </a:solidFill>
                <a:effectLst/>
                <a:uLnTx/>
                <a:uFillTx/>
                <a:latin typeface="Aptos"/>
                <a:ea typeface="+mn-ea"/>
                <a:cs typeface="+mn-cs"/>
              </a:rPr>
              <a:t> θα </a:t>
            </a:r>
            <a:r>
              <a:rPr kumimoji="0" sz="1400" b="0" i="0" u="none" strike="noStrike" kern="1200" cap="none" spc="0" normalizeH="0" baseline="0" noProof="0" dirty="0" err="1">
                <a:ln>
                  <a:noFill/>
                </a:ln>
                <a:solidFill>
                  <a:srgbClr val="263238"/>
                </a:solidFill>
                <a:effectLst/>
                <a:uLnTx/>
                <a:uFillTx/>
                <a:latin typeface="Aptos"/>
                <a:ea typeface="+mn-ea"/>
                <a:cs typeface="+mn-cs"/>
              </a:rPr>
              <a:t>δίν</a:t>
            </a:r>
            <a:r>
              <a:rPr kumimoji="0" sz="1400" b="0" i="0" u="none" strike="noStrike" kern="1200" cap="none" spc="0" normalizeH="0" baseline="0" noProof="0" dirty="0">
                <a:ln>
                  <a:noFill/>
                </a:ln>
                <a:solidFill>
                  <a:srgbClr val="263238"/>
                </a:solidFill>
                <a:effectLst/>
                <a:uLnTx/>
                <a:uFillTx/>
                <a:latin typeface="Aptos"/>
                <a:ea typeface="+mn-ea"/>
                <a:cs typeface="+mn-cs"/>
              </a:rPr>
              <a:t>ατε αυτή τη φορά στη μηχανή για να είναι «δίκαιη»;</a:t>
            </a:r>
            <a:endParaRPr kumimoji="0" sz="1260" b="0" i="0" u="none" strike="noStrike" kern="1200" cap="none" spc="0" normalizeH="0" baseline="0" noProof="0" dirty="0">
              <a:ln>
                <a:noFill/>
              </a:ln>
              <a:solidFill>
                <a:srgbClr val="263238"/>
              </a:solidFill>
              <a:effectLst/>
              <a:uLnTx/>
              <a:uFillTx/>
              <a:latin typeface="Aptos"/>
              <a:ea typeface="+mn-ea"/>
              <a:cs typeface="+mn-cs"/>
            </a:endParaRPr>
          </a:p>
        </p:txBody>
      </p:sp>
      <p:sp>
        <p:nvSpPr>
          <p:cNvPr id="7" name="Rectangle 6"/>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p:cNvSpPr txBox="1"/>
          <p:nvPr/>
        </p:nvSpPr>
        <p:spPr>
          <a:xfrm>
            <a:off x="530352" y="6537960"/>
            <a:ext cx="530352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750" b="1" i="0" u="none" strike="noStrike" kern="1200" cap="none" spc="0" normalizeH="0" baseline="0" noProof="0">
                <a:ln>
                  <a:noFill/>
                </a:ln>
                <a:solidFill>
                  <a:srgbClr val="6C7A82"/>
                </a:solidFill>
                <a:effectLst/>
                <a:uLnTx/>
                <a:uFillTx/>
                <a:latin typeface="Aptos"/>
                <a:ea typeface="+mn-ea"/>
                <a:cs typeface="+mn-cs"/>
              </a:rPr>
              <a:t>ΗΘΙΚΗ • Ε΄ ΔΗΜΟΤΙΚΟΥ • ΘΕΜΑΤΙΚΗ ΕΝΟΤΗΤΑ 7</a:t>
            </a:r>
          </a:p>
        </p:txBody>
      </p:sp>
      <p:sp>
        <p:nvSpPr>
          <p:cNvPr id="4" name="TextBox 3">
            <a:extLst>
              <a:ext uri="{FF2B5EF4-FFF2-40B4-BE49-F238E27FC236}">
                <a16:creationId xmlns:a16="http://schemas.microsoft.com/office/drawing/2014/main" id="{AC26928F-10F2-F1A5-36E8-FDC56F0918DB}"/>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58</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5" name="Rounded Rectangle 4"/>
          <p:cNvSpPr/>
          <p:nvPr/>
        </p:nvSpPr>
        <p:spPr>
          <a:xfrm>
            <a:off x="685800" y="1874519"/>
            <a:ext cx="3520440" cy="3611880"/>
          </a:xfrm>
          <a:prstGeom prst="roundRect">
            <a:avLst/>
          </a:prstGeom>
          <a:solidFill>
            <a:srgbClr val="E8D9BA"/>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5"/>
          <p:cNvSpPr/>
          <p:nvPr/>
        </p:nvSpPr>
        <p:spPr>
          <a:xfrm>
            <a:off x="850392" y="2039112"/>
            <a:ext cx="73152" cy="365760"/>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p:cNvSpPr txBox="1"/>
          <p:nvPr/>
        </p:nvSpPr>
        <p:spPr>
          <a:xfrm>
            <a:off x="923544" y="2042159"/>
            <a:ext cx="3081528" cy="1894365"/>
          </a:xfrm>
          <a:prstGeom prst="rect">
            <a:avLst/>
          </a:prstGeom>
          <a:noFill/>
        </p:spPr>
        <p:txBody>
          <a:bodyPr wrap="square" lIns="45720" tIns="27432" rIns="45720" bIns="27432">
            <a:spAutoFit/>
          </a:bodyPr>
          <a:lstStyle/>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1" i="0" u="none" strike="noStrike" kern="1200" cap="none" spc="0" normalizeH="0" baseline="0" noProof="0" dirty="0" err="1">
                <a:ln>
                  <a:noFill/>
                </a:ln>
                <a:solidFill>
                  <a:srgbClr val="263238"/>
                </a:solidFill>
                <a:effectLst/>
                <a:uLnTx/>
                <a:uFillTx/>
                <a:latin typeface="Aptos"/>
                <a:ea typeface="+mn-ea"/>
                <a:cs typeface="+mn-cs"/>
              </a:rPr>
              <a:t>όλοι</a:t>
            </a:r>
            <a:r>
              <a:rPr kumimoji="0" sz="1400" b="1" i="0" u="none" strike="noStrike" kern="1200" cap="none" spc="0" normalizeH="0" baseline="0" noProof="0" dirty="0">
                <a:ln>
                  <a:noFill/>
                </a:ln>
                <a:solidFill>
                  <a:srgbClr val="263238"/>
                </a:solidFill>
                <a:effectLst/>
                <a:uLnTx/>
                <a:uFillTx/>
                <a:latin typeface="Aptos"/>
                <a:ea typeface="+mn-ea"/>
                <a:cs typeface="+mn-cs"/>
              </a:rPr>
              <a:t> και όλες να έχουν ίσα μερίδια σε φαγητό, ρούχα και πράγματα.</a:t>
            </a:r>
            <a:endParaRPr kumimoji="0" lang="el-GR" sz="1400" b="1"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300"/>
              </a:spcAft>
              <a:buClrTx/>
              <a:buSzTx/>
              <a:buFontTx/>
              <a:buNone/>
              <a:tabLst/>
              <a:defRPr/>
            </a:pPr>
            <a:endParaRPr kumimoji="0" lang="el-GR" sz="140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300"/>
              </a:spcAft>
              <a:buClrTx/>
              <a:buSzTx/>
              <a:buFontTx/>
              <a:buNone/>
              <a:tabLst/>
              <a:defRPr/>
            </a:pPr>
            <a:endParaRPr kumimoji="0" sz="140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Αντίρρηση</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Έχουμε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όλοι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τις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ίδιες</a:t>
            </a:r>
            <a:r>
              <a:rPr kumimoji="0" sz="1400" b="0" i="0" u="none" strike="noStrike" kern="1200" cap="none" spc="0" normalizeH="0" baseline="0" noProof="0" dirty="0">
                <a:ln>
                  <a:noFill/>
                </a:ln>
                <a:solidFill>
                  <a:srgbClr val="263238"/>
                </a:solidFill>
                <a:effectLst/>
                <a:uLnTx/>
                <a:uFillTx/>
                <a:latin typeface="Aptos"/>
                <a:ea typeface="+mn-ea"/>
                <a:cs typeface="+mn-cs"/>
              </a:rPr>
              <a:t> α</a:t>
            </a:r>
            <a:r>
              <a:rPr kumimoji="0" sz="1400" b="0" i="0" u="none" strike="noStrike" kern="1200" cap="none" spc="0" normalizeH="0" baseline="0" noProof="0" dirty="0" err="1">
                <a:ln>
                  <a:noFill/>
                </a:ln>
                <a:solidFill>
                  <a:srgbClr val="263238"/>
                </a:solidFill>
                <a:effectLst/>
                <a:uLnTx/>
                <a:uFillTx/>
                <a:latin typeface="Aptos"/>
                <a:ea typeface="+mn-ea"/>
                <a:cs typeface="+mn-cs"/>
              </a:rPr>
              <a:t>νάγκες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Έν</a:t>
            </a:r>
            <a:r>
              <a:rPr kumimoji="0" sz="1400" b="0" i="0" u="none" strike="noStrike" kern="1200" cap="none" spc="0" normalizeH="0" baseline="0" noProof="0" dirty="0">
                <a:ln>
                  <a:noFill/>
                </a:ln>
                <a:solidFill>
                  <a:srgbClr val="263238"/>
                </a:solidFill>
                <a:effectLst/>
                <a:uLnTx/>
                <a:uFillTx/>
                <a:latin typeface="Aptos"/>
                <a:ea typeface="+mn-ea"/>
                <a:cs typeface="+mn-cs"/>
              </a:rPr>
              <a:t>α παιδί ή ένας μεγαλόσωμος άνθρωπος μπορεί να χρειάζεται περισσότερα.</a:t>
            </a:r>
          </a:p>
        </p:txBody>
      </p:sp>
      <p:sp>
        <p:nvSpPr>
          <p:cNvPr id="9" name="Rounded Rectangle 8"/>
          <p:cNvSpPr/>
          <p:nvPr/>
        </p:nvSpPr>
        <p:spPr>
          <a:xfrm>
            <a:off x="4334256" y="1874519"/>
            <a:ext cx="3520440" cy="3611880"/>
          </a:xfrm>
          <a:prstGeom prst="roundRect">
            <a:avLst/>
          </a:prstGeom>
          <a:solidFill>
            <a:srgbClr val="E5ECEE"/>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p:cNvSpPr/>
          <p:nvPr/>
        </p:nvSpPr>
        <p:spPr>
          <a:xfrm>
            <a:off x="4498848" y="2039112"/>
            <a:ext cx="73152" cy="365760"/>
          </a:xfrm>
          <a:prstGeom prst="rect">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4672584" y="2065526"/>
            <a:ext cx="3081528" cy="1894365"/>
          </a:xfrm>
          <a:prstGeom prst="rect">
            <a:avLst/>
          </a:prstGeom>
          <a:noFill/>
        </p:spPr>
        <p:txBody>
          <a:bodyPr wrap="square" lIns="45720" tIns="27432" rIns="45720" bIns="27432">
            <a:spAutoFit/>
          </a:bodyPr>
          <a:lstStyle/>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1" i="0" u="none" strike="noStrike" kern="1200" cap="none" spc="0" normalizeH="0" baseline="0" noProof="0" dirty="0">
                <a:ln>
                  <a:noFill/>
                </a:ln>
                <a:solidFill>
                  <a:srgbClr val="263238"/>
                </a:solidFill>
                <a:effectLst/>
                <a:uLnTx/>
                <a:uFillTx/>
                <a:latin typeface="Aptos"/>
                <a:ea typeface="+mn-ea"/>
                <a:cs typeface="+mn-cs"/>
              </a:rPr>
              <a:t>σπ</a:t>
            </a:r>
            <a:r>
              <a:rPr kumimoji="0" sz="1400" b="1" i="0" u="none" strike="noStrike" kern="1200" cap="none" spc="0" normalizeH="0" baseline="0" noProof="0" dirty="0" err="1">
                <a:ln>
                  <a:noFill/>
                </a:ln>
                <a:solidFill>
                  <a:srgbClr val="263238"/>
                </a:solidFill>
                <a:effectLst/>
                <a:uLnTx/>
                <a:uFillTx/>
                <a:latin typeface="Aptos"/>
                <a:ea typeface="+mn-ea"/>
                <a:cs typeface="+mn-cs"/>
              </a:rPr>
              <a:t>ίτι</a:t>
            </a:r>
            <a:r>
              <a:rPr kumimoji="0" sz="1400" b="1" i="0" u="none" strike="noStrike" kern="1200" cap="none" spc="0" normalizeH="0" baseline="0" noProof="0" dirty="0">
                <a:ln>
                  <a:noFill/>
                </a:ln>
                <a:solidFill>
                  <a:srgbClr val="263238"/>
                </a:solidFill>
                <a:effectLst/>
                <a:uLnTx/>
                <a:uFillTx/>
                <a:latin typeface="Aptos"/>
                <a:ea typeface="+mn-ea"/>
                <a:cs typeface="+mn-cs"/>
              </a:rPr>
              <a:t>α και πόροι να προσαρμόζονται στα μέλη της οικογένειας.</a:t>
            </a:r>
            <a:endParaRPr kumimoji="0" lang="el-GR" sz="1400" b="1"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300"/>
              </a:spcAft>
              <a:buClrTx/>
              <a:buSzTx/>
              <a:buFontTx/>
              <a:buNone/>
              <a:tabLst/>
              <a:defRPr/>
            </a:pPr>
            <a:endParaRPr kumimoji="0" lang="el-GR" sz="140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300"/>
              </a:spcAft>
              <a:buClrTx/>
              <a:buSzTx/>
              <a:buFontTx/>
              <a:buNone/>
              <a:tabLst/>
              <a:defRPr/>
            </a:pPr>
            <a:endParaRPr kumimoji="0" sz="140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Αντίρρηση</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Οι</a:t>
            </a:r>
            <a:r>
              <a:rPr kumimoji="0" sz="1400" b="0" i="0" u="none" strike="noStrike" kern="1200" cap="none" spc="0" normalizeH="0" baseline="0" noProof="0" dirty="0">
                <a:ln>
                  <a:noFill/>
                </a:ln>
                <a:solidFill>
                  <a:srgbClr val="263238"/>
                </a:solidFill>
                <a:effectLst/>
                <a:uLnTx/>
                <a:uFillTx/>
                <a:latin typeface="Aptos"/>
                <a:ea typeface="+mn-ea"/>
                <a:cs typeface="+mn-cs"/>
              </a:rPr>
              <a:t> α</a:t>
            </a:r>
            <a:r>
              <a:rPr kumimoji="0" sz="1400" b="0" i="0" u="none" strike="noStrike" kern="1200" cap="none" spc="0" normalizeH="0" baseline="0" noProof="0" dirty="0" err="1">
                <a:ln>
                  <a:noFill/>
                </a:ln>
                <a:solidFill>
                  <a:srgbClr val="263238"/>
                </a:solidFill>
                <a:effectLst/>
                <a:uLnTx/>
                <a:uFillTx/>
                <a:latin typeface="Aptos"/>
                <a:ea typeface="+mn-ea"/>
                <a:cs typeface="+mn-cs"/>
              </a:rPr>
              <a:t>νάγκες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δεν</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είν</a:t>
            </a:r>
            <a:r>
              <a:rPr kumimoji="0" sz="1400" b="0" i="0" u="none" strike="noStrike" kern="1200" cap="none" spc="0" normalizeH="0" baseline="0" noProof="0" dirty="0">
                <a:ln>
                  <a:noFill/>
                </a:ln>
                <a:solidFill>
                  <a:srgbClr val="263238"/>
                </a:solidFill>
                <a:effectLst/>
                <a:uLnTx/>
                <a:uFillTx/>
                <a:latin typeface="Aptos"/>
                <a:ea typeface="+mn-ea"/>
                <a:cs typeface="+mn-cs"/>
              </a:rPr>
              <a:t>αι πάντα μετρήσιμες μόνο με αριθμούς· κάποιος μπορεί να χρειάζεται χώρο για εργασία ή δημιουργία.</a:t>
            </a:r>
          </a:p>
        </p:txBody>
      </p:sp>
      <p:sp>
        <p:nvSpPr>
          <p:cNvPr id="13" name="Rounded Rectangle 12"/>
          <p:cNvSpPr/>
          <p:nvPr/>
        </p:nvSpPr>
        <p:spPr>
          <a:xfrm>
            <a:off x="7982712" y="1874519"/>
            <a:ext cx="3520440" cy="3611880"/>
          </a:xfrm>
          <a:prstGeom prst="roundRect">
            <a:avLst/>
          </a:prstGeom>
          <a:solidFill>
            <a:srgbClr val="DCE5DE"/>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8147304" y="2039112"/>
            <a:ext cx="73152" cy="365760"/>
          </a:xfrm>
          <a:prstGeom prst="rect">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TextBox 15"/>
          <p:cNvSpPr txBox="1"/>
          <p:nvPr/>
        </p:nvSpPr>
        <p:spPr>
          <a:xfrm>
            <a:off x="8260080" y="2039112"/>
            <a:ext cx="3081528" cy="1894365"/>
          </a:xfrm>
          <a:prstGeom prst="rect">
            <a:avLst/>
          </a:prstGeom>
          <a:noFill/>
        </p:spPr>
        <p:txBody>
          <a:bodyPr wrap="square" lIns="45720" tIns="27432" rIns="45720" bIns="27432">
            <a:spAutoFit/>
          </a:bodyPr>
          <a:lstStyle/>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1" i="0" u="none" strike="noStrike" kern="1200" cap="none" spc="0" normalizeH="0" baseline="0" noProof="0" dirty="0">
                <a:ln>
                  <a:noFill/>
                </a:ln>
                <a:solidFill>
                  <a:srgbClr val="263238"/>
                </a:solidFill>
                <a:effectLst/>
                <a:uLnTx/>
                <a:uFillTx/>
                <a:latin typeface="Aptos"/>
                <a:ea typeface="+mn-ea"/>
                <a:cs typeface="+mn-cs"/>
              </a:rPr>
              <a:t>όπ</a:t>
            </a:r>
            <a:r>
              <a:rPr kumimoji="0" sz="1400" b="1" i="0" u="none" strike="noStrike" kern="1200" cap="none" spc="0" normalizeH="0" baseline="0" noProof="0" dirty="0" err="1">
                <a:ln>
                  <a:noFill/>
                </a:ln>
                <a:solidFill>
                  <a:srgbClr val="263238"/>
                </a:solidFill>
                <a:effectLst/>
                <a:uLnTx/>
                <a:uFillTx/>
                <a:latin typeface="Aptos"/>
                <a:ea typeface="+mn-ea"/>
                <a:cs typeface="+mn-cs"/>
              </a:rPr>
              <a:t>οιος</a:t>
            </a:r>
            <a:r>
              <a:rPr kumimoji="0" sz="1400" b="1" i="0" u="none" strike="noStrike" kern="1200" cap="none" spc="0" normalizeH="0" baseline="0" noProof="0" dirty="0">
                <a:ln>
                  <a:noFill/>
                </a:ln>
                <a:solidFill>
                  <a:srgbClr val="263238"/>
                </a:solidFill>
                <a:effectLst/>
                <a:uLnTx/>
                <a:uFillTx/>
                <a:latin typeface="Aptos"/>
                <a:ea typeface="+mn-ea"/>
                <a:cs typeface="+mn-cs"/>
              </a:rPr>
              <a:t> έχει εργαστεί περισσότερο ίσως δικαιούται περισσότερα.</a:t>
            </a:r>
            <a:endParaRPr kumimoji="0" lang="el-GR" sz="1400" b="1"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300"/>
              </a:spcAft>
              <a:buClrTx/>
              <a:buSzTx/>
              <a:buFontTx/>
              <a:buNone/>
              <a:tabLst/>
              <a:defRPr/>
            </a:pPr>
            <a:endParaRPr kumimoji="0" lang="el-GR" sz="140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300"/>
              </a:spcAft>
              <a:buClrTx/>
              <a:buSzTx/>
              <a:buFontTx/>
              <a:buNone/>
              <a:tabLst/>
              <a:defRPr/>
            </a:pPr>
            <a:endParaRPr kumimoji="0" sz="140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Αντίρρηση</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Πού</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τελειώνει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το</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δικ</a:t>
            </a:r>
            <a:r>
              <a:rPr kumimoji="0" sz="1400" b="0" i="0" u="none" strike="noStrike" kern="1200" cap="none" spc="0" normalizeH="0" baseline="0" noProof="0" dirty="0">
                <a:ln>
                  <a:noFill/>
                </a:ln>
                <a:solidFill>
                  <a:srgbClr val="263238"/>
                </a:solidFill>
                <a:effectLst/>
                <a:uLnTx/>
                <a:uFillTx/>
                <a:latin typeface="Aptos"/>
                <a:ea typeface="+mn-ea"/>
                <a:cs typeface="+mn-cs"/>
              </a:rPr>
              <a:t>αίωμα στην ανταμοιβή και πού αρχίζει η υποχρέωση κάλυψης βασικών αναγκών;</a:t>
            </a:r>
          </a:p>
        </p:txBody>
      </p:sp>
      <p:sp>
        <p:nvSpPr>
          <p:cNvPr id="18" name="Rectangle 17"/>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TextBox 18"/>
          <p:cNvSpPr txBox="1"/>
          <p:nvPr/>
        </p:nvSpPr>
        <p:spPr>
          <a:xfrm>
            <a:off x="530352" y="6537960"/>
            <a:ext cx="530352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750" b="1" i="0" u="none" strike="noStrike" kern="1200" cap="none" spc="0" normalizeH="0" baseline="0" noProof="0">
                <a:ln>
                  <a:noFill/>
                </a:ln>
                <a:solidFill>
                  <a:srgbClr val="6C7A82"/>
                </a:solidFill>
                <a:effectLst/>
                <a:uLnTx/>
                <a:uFillTx/>
                <a:latin typeface="Aptos"/>
                <a:ea typeface="+mn-ea"/>
                <a:cs typeface="+mn-cs"/>
              </a:rPr>
              <a:t>ΗΘΙΚΗ • Ε΄ ΔΗΜΟΤΙΚΟΥ • ΘΕΜΑΤΙΚΗ ΕΝΟΤΗΤΑ 7</a:t>
            </a:r>
          </a:p>
        </p:txBody>
      </p:sp>
      <p:sp>
        <p:nvSpPr>
          <p:cNvPr id="3" name="TextBox 2">
            <a:extLst>
              <a:ext uri="{FF2B5EF4-FFF2-40B4-BE49-F238E27FC236}">
                <a16:creationId xmlns:a16="http://schemas.microsoft.com/office/drawing/2014/main" id="{4025900F-1556-EEAF-C020-69EA17D3D9D8}"/>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59</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85800" y="731520"/>
            <a:ext cx="10607040" cy="47089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2700" b="1" i="0" u="none" strike="noStrike" kern="1200" cap="none" spc="0" normalizeH="0" baseline="0" noProof="0" dirty="0">
                <a:ln>
                  <a:noFill/>
                </a:ln>
                <a:solidFill>
                  <a:srgbClr val="24465B"/>
                </a:solidFill>
                <a:effectLst/>
                <a:uLnTx/>
                <a:uFillTx/>
                <a:latin typeface="Aptos Display"/>
                <a:ea typeface="+mn-ea"/>
                <a:cs typeface="+mn-cs"/>
              </a:rPr>
              <a:t>Η δυναμική της κοινότητας διερεύνησης</a:t>
            </a:r>
          </a:p>
        </p:txBody>
      </p:sp>
      <p:sp>
        <p:nvSpPr>
          <p:cNvPr id="4" name="Rounded Rectangle 3"/>
          <p:cNvSpPr/>
          <p:nvPr/>
        </p:nvSpPr>
        <p:spPr>
          <a:xfrm>
            <a:off x="731520" y="2057400"/>
            <a:ext cx="2487168" cy="2560320"/>
          </a:xfrm>
          <a:prstGeom prst="roundRect">
            <a:avLst/>
          </a:prstGeom>
          <a:solidFill>
            <a:srgbClr val="E8D9B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Oval 4"/>
          <p:cNvSpPr/>
          <p:nvPr/>
        </p:nvSpPr>
        <p:spPr>
          <a:xfrm>
            <a:off x="960120" y="2331720"/>
            <a:ext cx="420624" cy="420624"/>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960120" y="2441448"/>
            <a:ext cx="420624" cy="164592"/>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880" b="1" i="0" u="none" strike="noStrike" kern="1200" cap="none" spc="0" normalizeH="0" baseline="0" noProof="0">
                <a:ln>
                  <a:noFill/>
                </a:ln>
                <a:solidFill>
                  <a:srgbClr val="FFFFFF"/>
                </a:solidFill>
                <a:effectLst/>
                <a:uLnTx/>
                <a:uFillTx/>
                <a:latin typeface="Aptos"/>
                <a:ea typeface="+mn-ea"/>
                <a:cs typeface="+mn-cs"/>
              </a:rPr>
              <a:t>01</a:t>
            </a:r>
          </a:p>
        </p:txBody>
      </p:sp>
      <p:sp>
        <p:nvSpPr>
          <p:cNvPr id="7" name="TextBox 6"/>
          <p:cNvSpPr txBox="1"/>
          <p:nvPr/>
        </p:nvSpPr>
        <p:spPr>
          <a:xfrm>
            <a:off x="960120" y="2971800"/>
            <a:ext cx="2011680" cy="309315"/>
          </a:xfrm>
          <a:prstGeom prst="rect">
            <a:avLst/>
          </a:prstGeom>
          <a:noFill/>
        </p:spPr>
        <p:txBody>
          <a:bodyPr wrap="square" lIns="27432" tIns="27432" rIns="27432" bIns="27432" anchor="t">
            <a:spAutoFit/>
          </a:bodyPr>
          <a:lstStyle/>
          <a:p>
            <a:pPr lvl="0" algn="ctr" defTabSz="457200"/>
            <a:r>
              <a:rPr lang="el-GR" sz="1650" b="1" dirty="0">
                <a:solidFill>
                  <a:srgbClr val="24465B"/>
                </a:solidFill>
                <a:latin typeface="Aptos Display"/>
              </a:rPr>
              <a:t>Διερεύνηση</a:t>
            </a:r>
            <a:endParaRPr kumimoji="0" sz="165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8" name="TextBox 7"/>
          <p:cNvSpPr txBox="1"/>
          <p:nvPr/>
        </p:nvSpPr>
        <p:spPr>
          <a:xfrm>
            <a:off x="987552" y="3730752"/>
            <a:ext cx="1965960" cy="403187"/>
          </a:xfrm>
          <a:prstGeom prst="rect">
            <a:avLst/>
          </a:prstGeom>
          <a:noFill/>
        </p:spPr>
        <p:txBody>
          <a:bodyPr wrap="square" lIns="27432" tIns="27432" rIns="27432" bIns="27432" anchor="t">
            <a:spAutoFit/>
          </a:bodyPr>
          <a:lstStyle/>
          <a:p>
            <a:pPr algn="ctr" defTabSz="457200"/>
            <a:r>
              <a:rPr lang="el-GR" sz="1130" dirty="0">
                <a:solidFill>
                  <a:srgbClr val="6C7A82"/>
                </a:solidFill>
                <a:latin typeface="Aptos"/>
              </a:rPr>
              <a:t>προβλημάτων - εναλλακτικών - υποθέσεων</a:t>
            </a:r>
          </a:p>
        </p:txBody>
      </p:sp>
      <p:sp>
        <p:nvSpPr>
          <p:cNvPr id="9" name="Rounded Rectangle 8"/>
          <p:cNvSpPr/>
          <p:nvPr/>
        </p:nvSpPr>
        <p:spPr>
          <a:xfrm>
            <a:off x="3547872" y="2057400"/>
            <a:ext cx="2487168" cy="2560320"/>
          </a:xfrm>
          <a:prstGeom prst="roundRect">
            <a:avLst/>
          </a:prstGeom>
          <a:solidFill>
            <a:srgbClr val="E5EC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Oval 9"/>
          <p:cNvSpPr/>
          <p:nvPr/>
        </p:nvSpPr>
        <p:spPr>
          <a:xfrm>
            <a:off x="3776472" y="2331720"/>
            <a:ext cx="420624" cy="420624"/>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3776472" y="2441448"/>
            <a:ext cx="420624" cy="164592"/>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880" b="1" i="0" u="none" strike="noStrike" kern="1200" cap="none" spc="0" normalizeH="0" baseline="0" noProof="0">
                <a:ln>
                  <a:noFill/>
                </a:ln>
                <a:solidFill>
                  <a:srgbClr val="FFFFFF"/>
                </a:solidFill>
                <a:effectLst/>
                <a:uLnTx/>
                <a:uFillTx/>
                <a:latin typeface="Aptos"/>
                <a:ea typeface="+mn-ea"/>
                <a:cs typeface="+mn-cs"/>
              </a:rPr>
              <a:t>02</a:t>
            </a:r>
          </a:p>
        </p:txBody>
      </p:sp>
      <p:sp>
        <p:nvSpPr>
          <p:cNvPr id="12" name="TextBox 11"/>
          <p:cNvSpPr txBox="1"/>
          <p:nvPr/>
        </p:nvSpPr>
        <p:spPr>
          <a:xfrm>
            <a:off x="3776472" y="2971800"/>
            <a:ext cx="2011680" cy="309315"/>
          </a:xfrm>
          <a:prstGeom prst="rect">
            <a:avLst/>
          </a:prstGeom>
          <a:noFill/>
        </p:spPr>
        <p:txBody>
          <a:bodyPr wrap="square" lIns="27432" tIns="27432" rIns="27432" bIns="27432" anchor="t">
            <a:spAutoFit/>
          </a:bodyPr>
          <a:lstStyle/>
          <a:p>
            <a:pPr lvl="0" algn="ctr" defTabSz="457200"/>
            <a:r>
              <a:rPr lang="el-GR" sz="1650" b="1">
                <a:solidFill>
                  <a:srgbClr val="24465B"/>
                </a:solidFill>
                <a:latin typeface="Aptos Display"/>
              </a:rPr>
              <a:t>Ανταλλαγή</a:t>
            </a:r>
            <a:endParaRPr kumimoji="0" sz="165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13" name="TextBox 12"/>
          <p:cNvSpPr txBox="1"/>
          <p:nvPr/>
        </p:nvSpPr>
        <p:spPr>
          <a:xfrm>
            <a:off x="3803904" y="3730752"/>
            <a:ext cx="1965960" cy="577081"/>
          </a:xfrm>
          <a:prstGeom prst="rect">
            <a:avLst/>
          </a:prstGeom>
          <a:noFill/>
        </p:spPr>
        <p:txBody>
          <a:bodyPr wrap="square" lIns="27432" tIns="27432" rIns="27432" bIns="27432" anchor="t">
            <a:spAutoFit/>
          </a:bodyPr>
          <a:lstStyle/>
          <a:p>
            <a:pPr algn="ctr" defTabSz="457200"/>
            <a:r>
              <a:rPr lang="el-GR" sz="1130" dirty="0">
                <a:solidFill>
                  <a:srgbClr val="6C7A82"/>
                </a:solidFill>
                <a:latin typeface="Aptos"/>
              </a:rPr>
              <a:t>απόψεων/ιδεών /συνηθειών/γνώσεων</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130" b="0" i="0" u="none" strike="noStrike" kern="1200" cap="none" spc="0" normalizeH="0" baseline="0" noProof="0" dirty="0">
              <a:ln>
                <a:noFill/>
              </a:ln>
              <a:solidFill>
                <a:srgbClr val="6C7A82"/>
              </a:solidFill>
              <a:effectLst/>
              <a:uLnTx/>
              <a:uFillTx/>
              <a:latin typeface="Aptos"/>
              <a:ea typeface="+mn-ea"/>
              <a:cs typeface="+mn-cs"/>
            </a:endParaRPr>
          </a:p>
        </p:txBody>
      </p:sp>
      <p:sp>
        <p:nvSpPr>
          <p:cNvPr id="14" name="Rounded Rectangle 13"/>
          <p:cNvSpPr/>
          <p:nvPr/>
        </p:nvSpPr>
        <p:spPr>
          <a:xfrm>
            <a:off x="6364224" y="2057400"/>
            <a:ext cx="2487168" cy="2560320"/>
          </a:xfrm>
          <a:prstGeom prst="roundRect">
            <a:avLst/>
          </a:prstGeom>
          <a:solidFill>
            <a:srgbClr val="DCE5D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Oval 14"/>
          <p:cNvSpPr/>
          <p:nvPr/>
        </p:nvSpPr>
        <p:spPr>
          <a:xfrm>
            <a:off x="6592824" y="2331720"/>
            <a:ext cx="420624" cy="420624"/>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TextBox 15"/>
          <p:cNvSpPr txBox="1"/>
          <p:nvPr/>
        </p:nvSpPr>
        <p:spPr>
          <a:xfrm>
            <a:off x="6592824" y="2441448"/>
            <a:ext cx="420624" cy="164592"/>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880" b="1" i="0" u="none" strike="noStrike" kern="1200" cap="none" spc="0" normalizeH="0" baseline="0" noProof="0">
                <a:ln>
                  <a:noFill/>
                </a:ln>
                <a:solidFill>
                  <a:srgbClr val="FFFFFF"/>
                </a:solidFill>
                <a:effectLst/>
                <a:uLnTx/>
                <a:uFillTx/>
                <a:latin typeface="Aptos"/>
                <a:ea typeface="+mn-ea"/>
                <a:cs typeface="+mn-cs"/>
              </a:rPr>
              <a:t>03</a:t>
            </a:r>
          </a:p>
        </p:txBody>
      </p:sp>
      <p:sp>
        <p:nvSpPr>
          <p:cNvPr id="17" name="TextBox 16"/>
          <p:cNvSpPr txBox="1"/>
          <p:nvPr/>
        </p:nvSpPr>
        <p:spPr>
          <a:xfrm>
            <a:off x="6592824" y="2971800"/>
            <a:ext cx="2011680" cy="309315"/>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650" b="1" i="0" u="none" strike="noStrike" kern="1200" cap="none" spc="0" normalizeH="0" baseline="0" noProof="0" dirty="0">
                <a:ln>
                  <a:noFill/>
                </a:ln>
                <a:solidFill>
                  <a:srgbClr val="24465B"/>
                </a:solidFill>
                <a:effectLst/>
                <a:uLnTx/>
                <a:uFillTx/>
                <a:latin typeface="Aptos Display"/>
                <a:ea typeface="+mn-ea"/>
                <a:cs typeface="+mn-cs"/>
              </a:rPr>
              <a:t>Οικοδόμηση</a:t>
            </a:r>
            <a:endParaRPr kumimoji="0" sz="165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18" name="TextBox 17"/>
          <p:cNvSpPr txBox="1"/>
          <p:nvPr/>
        </p:nvSpPr>
        <p:spPr>
          <a:xfrm>
            <a:off x="6620256" y="3730752"/>
            <a:ext cx="1965960" cy="403187"/>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130" b="0" i="0" u="none" strike="noStrike" kern="1200" cap="none" spc="0" normalizeH="0" baseline="0" noProof="0" dirty="0" err="1">
                <a:ln>
                  <a:noFill/>
                </a:ln>
                <a:solidFill>
                  <a:srgbClr val="6C7A82"/>
                </a:solidFill>
                <a:effectLst/>
                <a:uLnTx/>
                <a:uFillTx/>
                <a:latin typeface="Aptos"/>
                <a:ea typeface="+mn-ea"/>
                <a:cs typeface="+mn-cs"/>
              </a:rPr>
              <a:t>νέων</a:t>
            </a:r>
            <a:r>
              <a:rPr kumimoji="0" sz="1130" b="0" i="0" u="none" strike="noStrike" kern="1200" cap="none" spc="0" normalizeH="0" baseline="0" noProof="0" dirty="0">
                <a:ln>
                  <a:noFill/>
                </a:ln>
                <a:solidFill>
                  <a:srgbClr val="6C7A82"/>
                </a:solidFill>
                <a:effectLst/>
                <a:uLnTx/>
                <a:uFillTx/>
                <a:latin typeface="Aptos"/>
                <a:ea typeface="+mn-ea"/>
                <a:cs typeface="+mn-cs"/>
              </a:rPr>
              <a:t> </a:t>
            </a:r>
            <a:r>
              <a:rPr kumimoji="0" sz="1130" b="0" i="0" u="none" strike="noStrike" kern="1200" cap="none" spc="0" normalizeH="0" baseline="0" noProof="0" dirty="0" err="1">
                <a:ln>
                  <a:noFill/>
                </a:ln>
                <a:solidFill>
                  <a:srgbClr val="6C7A82"/>
                </a:solidFill>
                <a:effectLst/>
                <a:uLnTx/>
                <a:uFillTx/>
                <a:latin typeface="Aptos"/>
                <a:ea typeface="+mn-ea"/>
                <a:cs typeface="+mn-cs"/>
              </a:rPr>
              <a:t>ιδεών</a:t>
            </a:r>
            <a:r>
              <a:rPr kumimoji="0" sz="1130" b="0" i="0" u="none" strike="noStrike" kern="1200" cap="none" spc="0" normalizeH="0" baseline="0" noProof="0" dirty="0">
                <a:ln>
                  <a:noFill/>
                </a:ln>
                <a:solidFill>
                  <a:srgbClr val="6C7A82"/>
                </a:solidFill>
                <a:effectLst/>
                <a:uLnTx/>
                <a:uFillTx/>
                <a:latin typeface="Aptos"/>
                <a:ea typeface="+mn-ea"/>
                <a:cs typeface="+mn-cs"/>
              </a:rPr>
              <a:t> </a:t>
            </a:r>
            <a:r>
              <a:rPr lang="el-GR" sz="1130" dirty="0">
                <a:solidFill>
                  <a:srgbClr val="6C7A82"/>
                </a:solidFill>
                <a:latin typeface="Aptos"/>
              </a:rPr>
              <a:t>/</a:t>
            </a:r>
            <a:r>
              <a:rPr kumimoji="0" sz="1130" b="0" i="0" u="none" strike="noStrike" kern="1200" cap="none" spc="0" normalizeH="0" baseline="0" noProof="0" dirty="0" err="1">
                <a:ln>
                  <a:noFill/>
                </a:ln>
                <a:solidFill>
                  <a:srgbClr val="6C7A82"/>
                </a:solidFill>
                <a:effectLst/>
                <a:uLnTx/>
                <a:uFillTx/>
                <a:latin typeface="Aptos"/>
                <a:ea typeface="+mn-ea"/>
                <a:cs typeface="+mn-cs"/>
              </a:rPr>
              <a:t>κρίσεων</a:t>
            </a:r>
            <a:r>
              <a:rPr lang="el-GR" sz="1130" dirty="0">
                <a:solidFill>
                  <a:srgbClr val="6C7A82"/>
                </a:solidFill>
                <a:latin typeface="Aptos"/>
              </a:rPr>
              <a:t>/</a:t>
            </a:r>
            <a:r>
              <a:rPr kumimoji="0" sz="1130" b="0" i="0" u="none" strike="noStrike" kern="1200" cap="none" spc="0" normalizeH="0" baseline="0" noProof="0" dirty="0">
                <a:ln>
                  <a:noFill/>
                </a:ln>
                <a:solidFill>
                  <a:srgbClr val="6C7A82"/>
                </a:solidFill>
                <a:effectLst/>
                <a:uLnTx/>
                <a:uFillTx/>
                <a:latin typeface="Aptos"/>
                <a:ea typeface="+mn-ea"/>
                <a:cs typeface="+mn-cs"/>
              </a:rPr>
              <a:t> </a:t>
            </a:r>
            <a:r>
              <a:rPr kumimoji="0" sz="1130" b="0" i="0" u="none" strike="noStrike" kern="1200" cap="none" spc="0" normalizeH="0" baseline="0" noProof="0" dirty="0" err="1">
                <a:ln>
                  <a:noFill/>
                </a:ln>
                <a:solidFill>
                  <a:srgbClr val="6C7A82"/>
                </a:solidFill>
                <a:effectLst/>
                <a:uLnTx/>
                <a:uFillTx/>
                <a:latin typeface="Aptos"/>
                <a:ea typeface="+mn-ea"/>
                <a:cs typeface="+mn-cs"/>
              </a:rPr>
              <a:t>νοημάτων</a:t>
            </a:r>
            <a:endParaRPr kumimoji="0" sz="1130" b="0" i="0" u="none" strike="noStrike" kern="1200" cap="none" spc="0" normalizeH="0" baseline="0" noProof="0" dirty="0">
              <a:ln>
                <a:noFill/>
              </a:ln>
              <a:solidFill>
                <a:srgbClr val="6C7A82"/>
              </a:solidFill>
              <a:effectLst/>
              <a:uLnTx/>
              <a:uFillTx/>
              <a:latin typeface="Aptos"/>
              <a:ea typeface="+mn-ea"/>
              <a:cs typeface="+mn-cs"/>
            </a:endParaRPr>
          </a:p>
        </p:txBody>
      </p:sp>
      <p:sp>
        <p:nvSpPr>
          <p:cNvPr id="19" name="Rounded Rectangle 18"/>
          <p:cNvSpPr/>
          <p:nvPr/>
        </p:nvSpPr>
        <p:spPr>
          <a:xfrm>
            <a:off x="9180576" y="2057400"/>
            <a:ext cx="2487168" cy="2560320"/>
          </a:xfrm>
          <a:prstGeom prst="roundRect">
            <a:avLst/>
          </a:prstGeom>
          <a:solidFill>
            <a:srgbClr val="E8E2E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Oval 19"/>
          <p:cNvSpPr/>
          <p:nvPr/>
        </p:nvSpPr>
        <p:spPr>
          <a:xfrm>
            <a:off x="9409176" y="2331720"/>
            <a:ext cx="420624" cy="420624"/>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TextBox 20"/>
          <p:cNvSpPr txBox="1"/>
          <p:nvPr/>
        </p:nvSpPr>
        <p:spPr>
          <a:xfrm>
            <a:off x="9409176" y="2441448"/>
            <a:ext cx="420624" cy="164592"/>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880" b="1" i="0" u="none" strike="noStrike" kern="1200" cap="none" spc="0" normalizeH="0" baseline="0" noProof="0">
                <a:ln>
                  <a:noFill/>
                </a:ln>
                <a:solidFill>
                  <a:srgbClr val="FFFFFF"/>
                </a:solidFill>
                <a:effectLst/>
                <a:uLnTx/>
                <a:uFillTx/>
                <a:latin typeface="Aptos"/>
                <a:ea typeface="+mn-ea"/>
                <a:cs typeface="+mn-cs"/>
              </a:rPr>
              <a:t>04</a:t>
            </a:r>
          </a:p>
        </p:txBody>
      </p:sp>
      <p:sp>
        <p:nvSpPr>
          <p:cNvPr id="22" name="TextBox 21"/>
          <p:cNvSpPr txBox="1"/>
          <p:nvPr/>
        </p:nvSpPr>
        <p:spPr>
          <a:xfrm>
            <a:off x="9409176" y="2971800"/>
            <a:ext cx="2011680" cy="384048"/>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650" b="1" i="0" u="none" strike="noStrike" kern="1200" cap="none" spc="0" normalizeH="0" baseline="0" noProof="0">
                <a:ln>
                  <a:noFill/>
                </a:ln>
                <a:solidFill>
                  <a:srgbClr val="24465B"/>
                </a:solidFill>
                <a:effectLst/>
                <a:uLnTx/>
                <a:uFillTx/>
                <a:latin typeface="Aptos Display"/>
                <a:ea typeface="+mn-ea"/>
                <a:cs typeface="+mn-cs"/>
              </a:rPr>
              <a:t>Αυτοδιόρθωση</a:t>
            </a:r>
          </a:p>
        </p:txBody>
      </p:sp>
      <p:sp>
        <p:nvSpPr>
          <p:cNvPr id="23" name="TextBox 22"/>
          <p:cNvSpPr txBox="1"/>
          <p:nvPr/>
        </p:nvSpPr>
        <p:spPr>
          <a:xfrm>
            <a:off x="9436608" y="3730752"/>
            <a:ext cx="1965960" cy="229294"/>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130" b="0" i="0" u="none" strike="noStrike" kern="1200" cap="none" spc="0" normalizeH="0" baseline="0" noProof="0" dirty="0" err="1">
                <a:ln>
                  <a:noFill/>
                </a:ln>
                <a:solidFill>
                  <a:srgbClr val="6C7A82"/>
                </a:solidFill>
                <a:effectLst/>
                <a:uLnTx/>
                <a:uFillTx/>
                <a:latin typeface="Aptos"/>
                <a:ea typeface="+mn-ea"/>
                <a:cs typeface="+mn-cs"/>
              </a:rPr>
              <a:t>έλεγχος</a:t>
            </a:r>
            <a:r>
              <a:rPr kumimoji="0" sz="1130" b="0" i="0" u="none" strike="noStrike" kern="1200" cap="none" spc="0" normalizeH="0" baseline="0" noProof="0" dirty="0">
                <a:ln>
                  <a:noFill/>
                </a:ln>
                <a:solidFill>
                  <a:srgbClr val="6C7A82"/>
                </a:solidFill>
                <a:effectLst/>
                <a:uLnTx/>
                <a:uFillTx/>
                <a:latin typeface="Aptos"/>
                <a:ea typeface="+mn-ea"/>
                <a:cs typeface="+mn-cs"/>
              </a:rPr>
              <a:t> </a:t>
            </a:r>
            <a:r>
              <a:rPr kumimoji="0" lang="el-GR" sz="1130" b="0" i="0" u="none" strike="noStrike" kern="1200" cap="none" spc="0" normalizeH="0" baseline="0" noProof="0" dirty="0">
                <a:ln>
                  <a:noFill/>
                </a:ln>
                <a:solidFill>
                  <a:srgbClr val="6C7A82"/>
                </a:solidFill>
                <a:effectLst/>
                <a:uLnTx/>
                <a:uFillTx/>
                <a:latin typeface="Aptos"/>
                <a:ea typeface="+mn-ea"/>
                <a:cs typeface="+mn-cs"/>
              </a:rPr>
              <a:t>και</a:t>
            </a:r>
            <a:r>
              <a:rPr kumimoji="0" sz="1130" b="0" i="0" u="none" strike="noStrike" kern="1200" cap="none" spc="0" normalizeH="0" baseline="0" noProof="0" dirty="0">
                <a:ln>
                  <a:noFill/>
                </a:ln>
                <a:solidFill>
                  <a:srgbClr val="6C7A82"/>
                </a:solidFill>
                <a:effectLst/>
                <a:uLnTx/>
                <a:uFillTx/>
                <a:latin typeface="Aptos"/>
                <a:ea typeface="+mn-ea"/>
                <a:cs typeface="+mn-cs"/>
              </a:rPr>
              <a:t> ανα</a:t>
            </a:r>
            <a:r>
              <a:rPr kumimoji="0" sz="1130" b="0" i="0" u="none" strike="noStrike" kern="1200" cap="none" spc="0" normalizeH="0" baseline="0" noProof="0" dirty="0" err="1">
                <a:ln>
                  <a:noFill/>
                </a:ln>
                <a:solidFill>
                  <a:srgbClr val="6C7A82"/>
                </a:solidFill>
                <a:effectLst/>
                <a:uLnTx/>
                <a:uFillTx/>
                <a:latin typeface="Aptos"/>
                <a:ea typeface="+mn-ea"/>
                <a:cs typeface="+mn-cs"/>
              </a:rPr>
              <a:t>θεώρηση</a:t>
            </a:r>
            <a:r>
              <a:rPr kumimoji="0" sz="1130" b="0" i="0" u="none" strike="noStrike" kern="1200" cap="none" spc="0" normalizeH="0" baseline="0" noProof="0" dirty="0">
                <a:ln>
                  <a:noFill/>
                </a:ln>
                <a:solidFill>
                  <a:srgbClr val="6C7A82"/>
                </a:solidFill>
                <a:effectLst/>
                <a:uLnTx/>
                <a:uFillTx/>
                <a:latin typeface="Aptos"/>
                <a:ea typeface="+mn-ea"/>
                <a:cs typeface="+mn-cs"/>
              </a:rPr>
              <a:t> </a:t>
            </a:r>
          </a:p>
        </p:txBody>
      </p:sp>
      <p:sp>
        <p:nvSpPr>
          <p:cNvPr id="24" name="TextBox 23"/>
          <p:cNvSpPr txBox="1"/>
          <p:nvPr/>
        </p:nvSpPr>
        <p:spPr>
          <a:xfrm>
            <a:off x="731520" y="5198781"/>
            <a:ext cx="10936224" cy="273921"/>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dirty="0" err="1">
                <a:ln>
                  <a:noFill/>
                </a:ln>
                <a:solidFill>
                  <a:srgbClr val="24465B"/>
                </a:solidFill>
                <a:effectLst/>
                <a:uLnTx/>
                <a:uFillTx/>
                <a:latin typeface="Aptos"/>
                <a:ea typeface="+mn-ea"/>
                <a:cs typeface="+mn-cs"/>
              </a:rPr>
              <a:t>Όλ</a:t>
            </a:r>
            <a:r>
              <a:rPr kumimoji="0" sz="1420" b="1" i="0" u="none" strike="noStrike" kern="1200" cap="none" spc="0" normalizeH="0" baseline="0" noProof="0" dirty="0">
                <a:ln>
                  <a:noFill/>
                </a:ln>
                <a:solidFill>
                  <a:srgbClr val="24465B"/>
                </a:solidFill>
                <a:effectLst/>
                <a:uLnTx/>
                <a:uFillTx/>
                <a:latin typeface="Aptos"/>
                <a:ea typeface="+mn-ea"/>
                <a:cs typeface="+mn-cs"/>
              </a:rPr>
              <a:t>α τα μέλη θεωρούνται ισότιμα — η συμβολή καθενός και καθεμιάς είναι μέρος της κοινής </a:t>
            </a:r>
            <a:r>
              <a:rPr kumimoji="0" lang="el-GR" sz="1420" b="1" i="0" u="none" strike="noStrike" kern="1200" cap="none" spc="0" normalizeH="0" baseline="0" noProof="0" dirty="0">
                <a:ln>
                  <a:noFill/>
                </a:ln>
                <a:solidFill>
                  <a:srgbClr val="24465B"/>
                </a:solidFill>
                <a:effectLst/>
                <a:uLnTx/>
                <a:uFillTx/>
                <a:latin typeface="Aptos"/>
                <a:ea typeface="+mn-ea"/>
                <a:cs typeface="+mn-cs"/>
              </a:rPr>
              <a:t>ανακάλυψης και </a:t>
            </a:r>
            <a:r>
              <a:rPr kumimoji="0" sz="1420" b="1" i="0" u="none" strike="noStrike" kern="1200" cap="none" spc="0" normalizeH="0" baseline="0" noProof="0" dirty="0">
                <a:ln>
                  <a:noFill/>
                </a:ln>
                <a:solidFill>
                  <a:srgbClr val="24465B"/>
                </a:solidFill>
                <a:effectLst/>
                <a:uLnTx/>
                <a:uFillTx/>
                <a:latin typeface="Aptos"/>
                <a:ea typeface="+mn-ea"/>
                <a:cs typeface="+mn-cs"/>
              </a:rPr>
              <a:t>κατα</a:t>
            </a:r>
            <a:r>
              <a:rPr kumimoji="0" sz="1420" b="1" i="0" u="none" strike="noStrike" kern="1200" cap="none" spc="0" normalizeH="0" baseline="0" noProof="0" dirty="0" err="1">
                <a:ln>
                  <a:noFill/>
                </a:ln>
                <a:solidFill>
                  <a:srgbClr val="24465B"/>
                </a:solidFill>
                <a:effectLst/>
                <a:uLnTx/>
                <a:uFillTx/>
                <a:latin typeface="Aptos"/>
                <a:ea typeface="+mn-ea"/>
                <a:cs typeface="+mn-cs"/>
              </a:rPr>
              <a:t>σκευής</a:t>
            </a:r>
            <a:r>
              <a:rPr kumimoji="0" sz="1420" b="1" i="0" u="none" strike="noStrike" kern="1200" cap="none" spc="0" normalizeH="0" baseline="0" noProof="0" dirty="0">
                <a:ln>
                  <a:noFill/>
                </a:ln>
                <a:solidFill>
                  <a:srgbClr val="24465B"/>
                </a:solidFill>
                <a:effectLst/>
                <a:uLnTx/>
                <a:uFillTx/>
                <a:latin typeface="Aptos"/>
                <a:ea typeface="+mn-ea"/>
                <a:cs typeface="+mn-cs"/>
              </a:rPr>
              <a:t> νοήματος.</a:t>
            </a:r>
          </a:p>
        </p:txBody>
      </p:sp>
      <p:sp>
        <p:nvSpPr>
          <p:cNvPr id="25" name="Rectangle 24"/>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TextBox 26"/>
          <p:cNvSpPr txBox="1"/>
          <p:nvPr/>
        </p:nvSpPr>
        <p:spPr>
          <a:xfrm>
            <a:off x="11247120" y="6519672"/>
            <a:ext cx="384048"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6</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24465B"/>
        </a:solidFill>
        <a:effectLst/>
      </p:bgPr>
    </p:bg>
    <p:spTree>
      <p:nvGrpSpPr>
        <p:cNvPr id="1" name="">
          <a:extLst>
            <a:ext uri="{FF2B5EF4-FFF2-40B4-BE49-F238E27FC236}">
              <a16:creationId xmlns:a16="http://schemas.microsoft.com/office/drawing/2014/main" id="{E462F523-F80E-BDF0-01F2-F10A78B51B9B}"/>
            </a:ext>
          </a:extLst>
        </p:cNvPr>
        <p:cNvGrpSpPr/>
        <p:nvPr/>
      </p:nvGrpSpPr>
      <p:grpSpPr>
        <a:xfrm>
          <a:off x="0" y="0"/>
          <a:ext cx="0" cy="0"/>
          <a:chOff x="0" y="0"/>
          <a:chExt cx="0" cy="0"/>
        </a:xfrm>
      </p:grpSpPr>
      <p:sp>
        <p:nvSpPr>
          <p:cNvPr id="2" name="Oval 1">
            <a:extLst>
              <a:ext uri="{FF2B5EF4-FFF2-40B4-BE49-F238E27FC236}">
                <a16:creationId xmlns:a16="http://schemas.microsoft.com/office/drawing/2014/main" id="{3878A31B-F7F5-5F7C-1E16-DA7870903A50}"/>
              </a:ext>
            </a:extLst>
          </p:cNvPr>
          <p:cNvSpPr/>
          <p:nvPr/>
        </p:nvSpPr>
        <p:spPr>
          <a:xfrm>
            <a:off x="9326880" y="-731520"/>
            <a:ext cx="3657600" cy="3657600"/>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Oval 2">
            <a:extLst>
              <a:ext uri="{FF2B5EF4-FFF2-40B4-BE49-F238E27FC236}">
                <a16:creationId xmlns:a16="http://schemas.microsoft.com/office/drawing/2014/main" id="{62FF7B3F-DE53-4CD2-4934-91A46607C886}"/>
              </a:ext>
            </a:extLst>
          </p:cNvPr>
          <p:cNvSpPr/>
          <p:nvPr/>
        </p:nvSpPr>
        <p:spPr>
          <a:xfrm>
            <a:off x="8549640" y="0"/>
            <a:ext cx="2148840" cy="214884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a:extLst>
              <a:ext uri="{FF2B5EF4-FFF2-40B4-BE49-F238E27FC236}">
                <a16:creationId xmlns:a16="http://schemas.microsoft.com/office/drawing/2014/main" id="{B4C81997-5E9C-3EB5-121E-16A3B8711829}"/>
              </a:ext>
            </a:extLst>
          </p:cNvPr>
          <p:cNvSpPr txBox="1"/>
          <p:nvPr/>
        </p:nvSpPr>
        <p:spPr>
          <a:xfrm>
            <a:off x="768096" y="2822715"/>
            <a:ext cx="7781544" cy="1548116"/>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lang="el-GR" sz="2000" b="1" dirty="0">
                <a:solidFill>
                  <a:srgbClr val="FFC000"/>
                </a:solidFill>
                <a:latin typeface="Aptos"/>
              </a:rPr>
              <a:t>4</a:t>
            </a:r>
            <a:r>
              <a:rPr kumimoji="0" lang="el-GR" sz="2000" b="1" i="0" u="none" strike="noStrike" kern="1200" cap="none" spc="0" normalizeH="0" baseline="0" noProof="0" dirty="0">
                <a:ln>
                  <a:noFill/>
                </a:ln>
                <a:solidFill>
                  <a:srgbClr val="FFC000"/>
                </a:solidFill>
                <a:effectLst/>
                <a:uLnTx/>
                <a:uFillTx/>
                <a:latin typeface="Aptos"/>
                <a:ea typeface="+mn-ea"/>
                <a:cs typeface="+mn-cs"/>
              </a:rPr>
              <a:t>.</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lang="el-GR" sz="2000" b="1" i="0" u="none" strike="noStrike" kern="1200" cap="none" spc="0" normalizeH="0" baseline="0" noProof="0" dirty="0">
                <a:ln>
                  <a:noFill/>
                </a:ln>
                <a:solidFill>
                  <a:srgbClr val="6C7A82"/>
                </a:solidFill>
                <a:effectLst/>
                <a:uLnTx/>
                <a:uFillTx/>
                <a:latin typeface="Aptos"/>
                <a:ea typeface="+mn-ea"/>
                <a:cs typeface="+mn-cs"/>
              </a:rPr>
              <a:t>ΗΘΙΚΗ  ΣΤ΄ ΔΗΜΟΤΙΚΟΥ </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lang="el-GR" sz="2400" b="1" i="0" u="none" strike="noStrike" kern="1200" cap="none" spc="0" normalizeH="0" baseline="0" noProof="0" dirty="0">
                <a:ln>
                  <a:noFill/>
                </a:ln>
                <a:solidFill>
                  <a:srgbClr val="D7B06B"/>
                </a:solidFill>
                <a:effectLst/>
                <a:uLnTx/>
                <a:uFillTx/>
                <a:latin typeface="Aptos"/>
                <a:ea typeface="+mn-ea"/>
                <a:cs typeface="+mn-cs"/>
              </a:rPr>
              <a:t>ΘΕΜΑΤΙΚΟ ΠΕΔΙΟ 1 - Το ηθικό υποκείμενο</a:t>
            </a:r>
          </a:p>
          <a:p>
            <a:pPr marL="0" marR="0" lvl="0" indent="0" algn="l" defTabSz="457200" rtl="0" eaLnBrk="1" fontAlgn="auto" latinLnBrk="0" hangingPunct="1">
              <a:lnSpc>
                <a:spcPct val="100000"/>
              </a:lnSpc>
              <a:spcBef>
                <a:spcPts val="0"/>
              </a:spcBef>
              <a:spcAft>
                <a:spcPts val="200"/>
              </a:spcAft>
              <a:buClrTx/>
              <a:buSzTx/>
              <a:buFontTx/>
              <a:buNone/>
              <a:tabLst/>
              <a:defRPr/>
            </a:pPr>
            <a:r>
              <a:rPr kumimoji="0" lang="el-GR" sz="2800" b="1" i="0" u="none" strike="noStrike" kern="1200" cap="none" spc="0" normalizeH="0" baseline="0" noProof="0" dirty="0">
                <a:ln>
                  <a:noFill/>
                </a:ln>
                <a:solidFill>
                  <a:srgbClr val="6C7A82"/>
                </a:solidFill>
                <a:effectLst/>
                <a:uLnTx/>
                <a:uFillTx/>
                <a:latin typeface="Aptos"/>
                <a:ea typeface="+mn-ea"/>
                <a:cs typeface="+mn-cs"/>
              </a:rPr>
              <a:t>ΘΕΜΑΤΙΚΗ ΕΝΟΤΗΤΑ 6</a:t>
            </a:r>
          </a:p>
        </p:txBody>
      </p:sp>
      <p:sp>
        <p:nvSpPr>
          <p:cNvPr id="7" name="Rectangle 6">
            <a:extLst>
              <a:ext uri="{FF2B5EF4-FFF2-40B4-BE49-F238E27FC236}">
                <a16:creationId xmlns:a16="http://schemas.microsoft.com/office/drawing/2014/main" id="{A56E957C-5BB5-7779-3CAD-E599F87C4375}"/>
              </a:ext>
            </a:extLst>
          </p:cNvPr>
          <p:cNvSpPr/>
          <p:nvPr/>
        </p:nvSpPr>
        <p:spPr>
          <a:xfrm>
            <a:off x="768096" y="4370831"/>
            <a:ext cx="4433824" cy="45719"/>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80972029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85800" y="749808"/>
            <a:ext cx="10698480" cy="64008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700" b="1" i="0" u="none" strike="noStrike" kern="1200" cap="none" spc="0" normalizeH="0" baseline="0" noProof="0">
                <a:ln>
                  <a:noFill/>
                </a:ln>
                <a:solidFill>
                  <a:srgbClr val="24465B"/>
                </a:solidFill>
                <a:effectLst/>
                <a:uLnTx/>
                <a:uFillTx/>
                <a:latin typeface="Aptos Display"/>
                <a:ea typeface="+mn-ea"/>
                <a:cs typeface="+mn-cs"/>
              </a:rPr>
              <a:t>Θεματική ενότητα 6: Μπορεί κάποιος να είναι υπεύθυνος για τις συνέπειες των πράξεών του, ακόμη κι αν δεν τις είχε προβλέψει;</a:t>
            </a:r>
          </a:p>
        </p:txBody>
      </p:sp>
      <p:sp>
        <p:nvSpPr>
          <p:cNvPr id="5" name="Rounded Rectangle 4"/>
          <p:cNvSpPr/>
          <p:nvPr/>
        </p:nvSpPr>
        <p:spPr>
          <a:xfrm>
            <a:off x="822960" y="1965960"/>
            <a:ext cx="6492240" cy="2880360"/>
          </a:xfrm>
          <a:prstGeom prst="roundRect">
            <a:avLst/>
          </a:prstGeom>
          <a:solidFill>
            <a:srgbClr val="E5ECEE"/>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5"/>
          <p:cNvSpPr/>
          <p:nvPr/>
        </p:nvSpPr>
        <p:spPr>
          <a:xfrm>
            <a:off x="987552" y="2130552"/>
            <a:ext cx="73152" cy="365760"/>
          </a:xfrm>
          <a:prstGeom prst="rect">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1188720" y="2112264"/>
            <a:ext cx="5961888" cy="41148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50" b="1" i="0" u="none" strike="noStrike" kern="1200" cap="none" spc="0" normalizeH="0" baseline="0" noProof="0">
                <a:ln>
                  <a:noFill/>
                </a:ln>
                <a:solidFill>
                  <a:srgbClr val="24465B"/>
                </a:solidFill>
                <a:effectLst/>
                <a:uLnTx/>
                <a:uFillTx/>
                <a:latin typeface="Aptos Display"/>
                <a:ea typeface="+mn-ea"/>
                <a:cs typeface="+mn-cs"/>
              </a:rPr>
              <a:t>Εισαγωγικά</a:t>
            </a:r>
          </a:p>
        </p:txBody>
      </p:sp>
      <p:sp>
        <p:nvSpPr>
          <p:cNvPr id="8" name="TextBox 7"/>
          <p:cNvSpPr txBox="1"/>
          <p:nvPr/>
        </p:nvSpPr>
        <p:spPr>
          <a:xfrm>
            <a:off x="1042416" y="2624328"/>
            <a:ext cx="6053327" cy="1348061"/>
          </a:xfrm>
          <a:prstGeom prst="rect">
            <a:avLst/>
          </a:prstGeom>
          <a:noFill/>
        </p:spPr>
        <p:txBody>
          <a:bodyPr wrap="square" lIns="36576" tIns="27432" rIns="36576" bIns="27432">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Κα</a:t>
            </a:r>
            <a:r>
              <a:rPr kumimoji="0" sz="1400" b="0" i="0" u="none" strike="noStrike" kern="1200" cap="none" spc="0" normalizeH="0" baseline="0" noProof="0" dirty="0" err="1">
                <a:ln>
                  <a:noFill/>
                </a:ln>
                <a:solidFill>
                  <a:srgbClr val="263238"/>
                </a:solidFill>
                <a:effectLst/>
                <a:uLnTx/>
                <a:uFillTx/>
                <a:latin typeface="Aptos"/>
                <a:ea typeface="+mn-ea"/>
                <a:cs typeface="+mn-cs"/>
              </a:rPr>
              <a:t>μιά</a:t>
            </a:r>
            <a:r>
              <a:rPr kumimoji="0" sz="1400" b="0" i="0" u="none" strike="noStrike" kern="1200" cap="none" spc="0" normalizeH="0" baseline="0" noProof="0" dirty="0">
                <a:ln>
                  <a:noFill/>
                </a:ln>
                <a:solidFill>
                  <a:srgbClr val="263238"/>
                </a:solidFill>
                <a:effectLst/>
                <a:uLnTx/>
                <a:uFillTx/>
                <a:latin typeface="Aptos"/>
                <a:ea typeface="+mn-ea"/>
                <a:cs typeface="+mn-cs"/>
              </a:rPr>
              <a:t> φορά κάνουμε πράγματα δίχως πολύ σκέψη, πράγματα που μπορεί να εξελιχθούν απρόβλεπτα. </a:t>
            </a:r>
            <a:r>
              <a:rPr kumimoji="0" sz="1400" b="0" i="0" u="none" strike="noStrike" kern="1200" cap="none" spc="0" normalizeH="0" baseline="0" noProof="0" dirty="0" err="1">
                <a:ln>
                  <a:noFill/>
                </a:ln>
                <a:solidFill>
                  <a:srgbClr val="263238"/>
                </a:solidFill>
                <a:effectLst/>
                <a:uLnTx/>
                <a:uFillTx/>
                <a:latin typeface="Aptos"/>
                <a:ea typeface="+mn-ea"/>
                <a:cs typeface="+mn-cs"/>
              </a:rPr>
              <a:t>Γι</a:t>
            </a:r>
            <a:r>
              <a:rPr kumimoji="0" sz="1400" b="0" i="0" u="none" strike="noStrike" kern="1200" cap="none" spc="0" normalizeH="0" baseline="0" noProof="0" dirty="0">
                <a:ln>
                  <a:noFill/>
                </a:ln>
                <a:solidFill>
                  <a:srgbClr val="263238"/>
                </a:solidFill>
                <a:effectLst/>
                <a:uLnTx/>
                <a:uFillTx/>
                <a:latin typeface="Aptos"/>
                <a:ea typeface="+mn-ea"/>
                <a:cs typeface="+mn-cs"/>
              </a:rPr>
              <a:t>α καλό ή για κακό. </a:t>
            </a:r>
            <a:r>
              <a:rPr kumimoji="0" sz="1400" b="0" i="0" u="none" strike="noStrike" kern="1200" cap="none" spc="0" normalizeH="0" baseline="0" noProof="0" dirty="0" err="1">
                <a:ln>
                  <a:noFill/>
                </a:ln>
                <a:solidFill>
                  <a:srgbClr val="263238"/>
                </a:solidFill>
                <a:effectLst/>
                <a:uLnTx/>
                <a:uFillTx/>
                <a:latin typeface="Aptos"/>
                <a:ea typeface="+mn-ea"/>
                <a:cs typeface="+mn-cs"/>
              </a:rPr>
              <a:t>Πότε</a:t>
            </a:r>
            <a:r>
              <a:rPr kumimoji="0" sz="1400" b="0" i="0" u="none" strike="noStrike" kern="1200" cap="none" spc="0" normalizeH="0" baseline="0" noProof="0" dirty="0">
                <a:ln>
                  <a:noFill/>
                </a:ln>
                <a:solidFill>
                  <a:srgbClr val="263238"/>
                </a:solidFill>
                <a:effectLst/>
                <a:uLnTx/>
                <a:uFillTx/>
                <a:latin typeface="Aptos"/>
                <a:ea typeface="+mn-ea"/>
                <a:cs typeface="+mn-cs"/>
              </a:rPr>
              <a:t> θα π</a:t>
            </a:r>
            <a:r>
              <a:rPr kumimoji="0" sz="1400" b="0" i="0" u="none" strike="noStrike" kern="1200" cap="none" spc="0" normalizeH="0" baseline="0" noProof="0" dirty="0" err="1">
                <a:ln>
                  <a:noFill/>
                </a:ln>
                <a:solidFill>
                  <a:srgbClr val="263238"/>
                </a:solidFill>
                <a:effectLst/>
                <a:uLnTx/>
                <a:uFillTx/>
                <a:latin typeface="Aptos"/>
                <a:ea typeface="+mn-ea"/>
                <a:cs typeface="+mn-cs"/>
              </a:rPr>
              <a:t>ούμε</a:t>
            </a:r>
            <a:r>
              <a:rPr kumimoji="0" sz="1400" b="0" i="0" u="none" strike="noStrike" kern="1200" cap="none" spc="0" normalizeH="0" baseline="0" noProof="0" dirty="0">
                <a:ln>
                  <a:noFill/>
                </a:ln>
                <a:solidFill>
                  <a:srgbClr val="263238"/>
                </a:solidFill>
                <a:effectLst/>
                <a:uLnTx/>
                <a:uFillTx/>
                <a:latin typeface="Aptos"/>
                <a:ea typeface="+mn-ea"/>
                <a:cs typeface="+mn-cs"/>
              </a:rPr>
              <a:t> ή θα </a:t>
            </a:r>
            <a:r>
              <a:rPr kumimoji="0" sz="1400" b="0" i="0" u="none" strike="noStrike" kern="1200" cap="none" spc="0" normalizeH="0" baseline="0" noProof="0" dirty="0" err="1">
                <a:ln>
                  <a:noFill/>
                </a:ln>
                <a:solidFill>
                  <a:srgbClr val="263238"/>
                </a:solidFill>
                <a:effectLst/>
                <a:uLnTx/>
                <a:uFillTx/>
                <a:latin typeface="Aptos"/>
                <a:ea typeface="+mn-ea"/>
                <a:cs typeface="+mn-cs"/>
              </a:rPr>
              <a:t>σκεφτούμε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ότι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είμ</a:t>
            </a:r>
            <a:r>
              <a:rPr kumimoji="0" sz="1400" b="0" i="0" u="none" strike="noStrike" kern="1200" cap="none" spc="0" normalizeH="0" baseline="0" noProof="0" dirty="0">
                <a:ln>
                  <a:noFill/>
                </a:ln>
                <a:solidFill>
                  <a:srgbClr val="263238"/>
                </a:solidFill>
                <a:effectLst/>
                <a:uLnTx/>
                <a:uFillTx/>
                <a:latin typeface="Aptos"/>
                <a:ea typeface="+mn-ea"/>
                <a:cs typeface="+mn-cs"/>
              </a:rPr>
              <a:t>αστε υπεύθυνοι για κάτι που έχουμε κάνει; Μήπως είμαστε υπεύθυνοι και για την εξέλιξη όλων όσ</a:t>
            </a:r>
            <a:r>
              <a:rPr kumimoji="0" lang="el-GR" sz="1400" b="0" i="0" u="none" strike="noStrike" kern="1200" cap="none" spc="0" normalizeH="0" baseline="0" noProof="0" dirty="0">
                <a:ln>
                  <a:noFill/>
                </a:ln>
                <a:solidFill>
                  <a:srgbClr val="263238"/>
                </a:solidFill>
                <a:effectLst/>
                <a:uLnTx/>
                <a:uFillTx/>
                <a:latin typeface="Aptos"/>
                <a:ea typeface="+mn-ea"/>
                <a:cs typeface="+mn-cs"/>
              </a:rPr>
              <a:t>α</a:t>
            </a:r>
            <a:r>
              <a:rPr kumimoji="0" sz="1400" b="0" i="0" u="none" strike="noStrike" kern="1200" cap="none" spc="0" normalizeH="0" baseline="0" noProof="0" dirty="0">
                <a:ln>
                  <a:noFill/>
                </a:ln>
                <a:solidFill>
                  <a:srgbClr val="263238"/>
                </a:solidFill>
                <a:effectLst/>
                <a:uLnTx/>
                <a:uFillTx/>
                <a:latin typeface="Aptos"/>
                <a:ea typeface="+mn-ea"/>
                <a:cs typeface="+mn-cs"/>
              </a:rPr>
              <a:t> επακολουθούν και ίσως να έχουν ξεκινήσει με δική μας υπαιτιότητα; Ο Ορφέας στην ιστορία παρακάτω είναι μια τέτοια περίπτωση!</a:t>
            </a:r>
          </a:p>
        </p:txBody>
      </p:sp>
      <p:sp>
        <p:nvSpPr>
          <p:cNvPr id="9" name="Rounded Rectangle 8"/>
          <p:cNvSpPr/>
          <p:nvPr/>
        </p:nvSpPr>
        <p:spPr>
          <a:xfrm>
            <a:off x="7589520" y="1965960"/>
            <a:ext cx="3703320" cy="2880360"/>
          </a:xfrm>
          <a:prstGeom prst="roundRect">
            <a:avLst/>
          </a:prstGeom>
          <a:solidFill>
            <a:srgbClr val="E8D9BA"/>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p:cNvSpPr/>
          <p:nvPr/>
        </p:nvSpPr>
        <p:spPr>
          <a:xfrm>
            <a:off x="7754112" y="2130552"/>
            <a:ext cx="73152" cy="365760"/>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7955280" y="2112264"/>
            <a:ext cx="3172968" cy="41148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50" b="1" i="0" u="none" strike="noStrike" kern="1200" cap="none" spc="0" normalizeH="0" baseline="0" noProof="0">
                <a:ln>
                  <a:noFill/>
                </a:ln>
                <a:solidFill>
                  <a:srgbClr val="24465B"/>
                </a:solidFill>
                <a:effectLst/>
                <a:uLnTx/>
                <a:uFillTx/>
                <a:latin typeface="Aptos Display"/>
                <a:ea typeface="+mn-ea"/>
                <a:cs typeface="+mn-cs"/>
              </a:rPr>
              <a:t>Βασικές έννοιες</a:t>
            </a:r>
          </a:p>
        </p:txBody>
      </p:sp>
      <p:sp>
        <p:nvSpPr>
          <p:cNvPr id="12" name="TextBox 11"/>
          <p:cNvSpPr txBox="1"/>
          <p:nvPr/>
        </p:nvSpPr>
        <p:spPr>
          <a:xfrm>
            <a:off x="7808976" y="2624328"/>
            <a:ext cx="3264408" cy="1680460"/>
          </a:xfrm>
          <a:prstGeom prst="rect">
            <a:avLst/>
          </a:prstGeom>
          <a:noFill/>
        </p:spPr>
        <p:txBody>
          <a:bodyPr wrap="square" lIns="36576" tIns="27432" rIns="36576" bIns="27432">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320" b="0" i="0" u="none" strike="noStrike" kern="1200" cap="none" spc="0" normalizeH="0" baseline="0" noProof="0" dirty="0" err="1">
                <a:ln>
                  <a:noFill/>
                </a:ln>
                <a:solidFill>
                  <a:srgbClr val="263238"/>
                </a:solidFill>
                <a:effectLst/>
                <a:uLnTx/>
                <a:uFillTx/>
                <a:latin typeface="Aptos"/>
                <a:ea typeface="+mn-ea"/>
                <a:cs typeface="+mn-cs"/>
              </a:rPr>
              <a:t>Πράξη</a:t>
            </a:r>
            <a:endParaRPr kumimoji="0" lang="el-GR" sz="132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sz="1320" b="0" i="0" u="none" strike="noStrike" kern="1200" cap="none" spc="0" normalizeH="0" baseline="0" noProof="0" dirty="0">
                <a:ln>
                  <a:noFill/>
                </a:ln>
                <a:solidFill>
                  <a:srgbClr val="263238"/>
                </a:solidFill>
                <a:effectLst/>
                <a:uLnTx/>
                <a:uFillTx/>
                <a:latin typeface="Aptos"/>
                <a:ea typeface="+mn-ea"/>
                <a:cs typeface="+mn-cs"/>
              </a:rPr>
              <a:t>Πα</a:t>
            </a:r>
            <a:r>
              <a:rPr kumimoji="0" sz="1320" b="0" i="0" u="none" strike="noStrike" kern="1200" cap="none" spc="0" normalizeH="0" baseline="0" noProof="0" dirty="0" err="1">
                <a:ln>
                  <a:noFill/>
                </a:ln>
                <a:solidFill>
                  <a:srgbClr val="263238"/>
                </a:solidFill>
                <a:effectLst/>
                <a:uLnTx/>
                <a:uFillTx/>
                <a:latin typeface="Aptos"/>
                <a:ea typeface="+mn-ea"/>
                <a:cs typeface="+mn-cs"/>
              </a:rPr>
              <a:t>ράλειψη</a:t>
            </a:r>
            <a:endParaRPr kumimoji="0" lang="el-GR" sz="132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sz="1320" b="0" i="0" u="none" strike="noStrike" kern="1200" cap="none" spc="0" normalizeH="0" baseline="0" noProof="0" dirty="0" err="1">
                <a:ln>
                  <a:noFill/>
                </a:ln>
                <a:solidFill>
                  <a:srgbClr val="263238"/>
                </a:solidFill>
                <a:effectLst/>
                <a:uLnTx/>
                <a:uFillTx/>
                <a:latin typeface="Aptos"/>
                <a:ea typeface="+mn-ea"/>
                <a:cs typeface="+mn-cs"/>
              </a:rPr>
              <a:t>Πρόθεση</a:t>
            </a:r>
            <a:endParaRPr kumimoji="0" lang="el-GR" sz="132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sz="1320" b="0" i="0" u="none" strike="noStrike" kern="1200" cap="none" spc="0" normalizeH="0" baseline="0" noProof="0" dirty="0">
                <a:ln>
                  <a:noFill/>
                </a:ln>
                <a:solidFill>
                  <a:srgbClr val="263238"/>
                </a:solidFill>
                <a:effectLst/>
                <a:uLnTx/>
                <a:uFillTx/>
                <a:latin typeface="Aptos"/>
                <a:ea typeface="+mn-ea"/>
                <a:cs typeface="+mn-cs"/>
              </a:rPr>
              <a:t>Απ</a:t>
            </a:r>
            <a:r>
              <a:rPr kumimoji="0" sz="1320" b="0" i="0" u="none" strike="noStrike" kern="1200" cap="none" spc="0" normalizeH="0" baseline="0" noProof="0" dirty="0" err="1">
                <a:ln>
                  <a:noFill/>
                </a:ln>
                <a:solidFill>
                  <a:srgbClr val="263238"/>
                </a:solidFill>
                <a:effectLst/>
                <a:uLnTx/>
                <a:uFillTx/>
                <a:latin typeface="Aptos"/>
                <a:ea typeface="+mn-ea"/>
                <a:cs typeface="+mn-cs"/>
              </a:rPr>
              <a:t>ρό</a:t>
            </a:r>
            <a:r>
              <a:rPr kumimoji="0" sz="1320" b="0" i="0" u="none" strike="noStrike" kern="1200" cap="none" spc="0" normalizeH="0" baseline="0" noProof="0" dirty="0">
                <a:ln>
                  <a:noFill/>
                </a:ln>
                <a:solidFill>
                  <a:srgbClr val="263238"/>
                </a:solidFill>
                <a:effectLst/>
                <a:uLnTx/>
                <a:uFillTx/>
                <a:latin typeface="Aptos"/>
                <a:ea typeface="+mn-ea"/>
                <a:cs typeface="+mn-cs"/>
              </a:rPr>
              <a:t>βλεπτο</a:t>
            </a:r>
            <a:endParaRPr kumimoji="0" lang="el-GR" sz="132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sz="1320" b="0" i="0" u="none" strike="noStrike" kern="1200" cap="none" spc="0" normalizeH="0" baseline="0" noProof="0" dirty="0" err="1">
                <a:ln>
                  <a:noFill/>
                </a:ln>
                <a:solidFill>
                  <a:srgbClr val="263238"/>
                </a:solidFill>
                <a:effectLst/>
                <a:uLnTx/>
                <a:uFillTx/>
                <a:latin typeface="Aptos"/>
                <a:ea typeface="+mn-ea"/>
                <a:cs typeface="+mn-cs"/>
              </a:rPr>
              <a:t>Σύμ</a:t>
            </a:r>
            <a:r>
              <a:rPr kumimoji="0" sz="1320" b="0" i="0" u="none" strike="noStrike" kern="1200" cap="none" spc="0" normalizeH="0" baseline="0" noProof="0" dirty="0">
                <a:ln>
                  <a:noFill/>
                </a:ln>
                <a:solidFill>
                  <a:srgbClr val="263238"/>
                </a:solidFill>
                <a:effectLst/>
                <a:uLnTx/>
                <a:uFillTx/>
                <a:latin typeface="Aptos"/>
                <a:ea typeface="+mn-ea"/>
                <a:cs typeface="+mn-cs"/>
              </a:rPr>
              <a:t>πτωση</a:t>
            </a:r>
            <a:endParaRPr kumimoji="0" lang="el-GR" sz="132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sz="1320" b="0" i="0" u="none" strike="noStrike" kern="1200" cap="none" spc="0" normalizeH="0" baseline="0" noProof="0" dirty="0" err="1">
                <a:ln>
                  <a:noFill/>
                </a:ln>
                <a:solidFill>
                  <a:srgbClr val="263238"/>
                </a:solidFill>
                <a:effectLst/>
                <a:uLnTx/>
                <a:uFillTx/>
                <a:latin typeface="Aptos"/>
                <a:ea typeface="+mn-ea"/>
                <a:cs typeface="+mn-cs"/>
              </a:rPr>
              <a:t>Λογική</a:t>
            </a:r>
            <a:r>
              <a:rPr kumimoji="0" sz="1320" b="0" i="0" u="none" strike="noStrike" kern="1200" cap="none" spc="0" normalizeH="0" baseline="0" noProof="0" dirty="0">
                <a:ln>
                  <a:noFill/>
                </a:ln>
                <a:solidFill>
                  <a:srgbClr val="263238"/>
                </a:solidFill>
                <a:effectLst/>
                <a:uLnTx/>
                <a:uFillTx/>
                <a:latin typeface="Aptos"/>
                <a:ea typeface="+mn-ea"/>
                <a:cs typeface="+mn-cs"/>
              </a:rPr>
              <a:t> </a:t>
            </a:r>
            <a:r>
              <a:rPr kumimoji="0" sz="1320" b="0" i="0" u="none" strike="noStrike" kern="1200" cap="none" spc="0" normalizeH="0" baseline="0" noProof="0" dirty="0" err="1">
                <a:ln>
                  <a:noFill/>
                </a:ln>
                <a:solidFill>
                  <a:srgbClr val="263238"/>
                </a:solidFill>
                <a:effectLst/>
                <a:uLnTx/>
                <a:uFillTx/>
                <a:latin typeface="Aptos"/>
                <a:ea typeface="+mn-ea"/>
                <a:cs typeface="+mn-cs"/>
              </a:rPr>
              <a:t>σύνδεση</a:t>
            </a:r>
            <a:endParaRPr kumimoji="0" lang="el-GR" sz="132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sz="1320" b="0" i="0" u="none" strike="noStrike" kern="1200" cap="none" spc="0" normalizeH="0" baseline="0" noProof="0" dirty="0" err="1">
                <a:ln>
                  <a:noFill/>
                </a:ln>
                <a:solidFill>
                  <a:srgbClr val="263238"/>
                </a:solidFill>
                <a:effectLst/>
                <a:uLnTx/>
                <a:uFillTx/>
                <a:latin typeface="Aptos"/>
                <a:ea typeface="+mn-ea"/>
                <a:cs typeface="+mn-cs"/>
              </a:rPr>
              <a:t>Ευθύνη</a:t>
            </a:r>
            <a:r>
              <a:rPr kumimoji="0" sz="1320" b="0" i="0" u="none" strike="noStrike" kern="1200" cap="none" spc="0" normalizeH="0" baseline="0" noProof="0" dirty="0">
                <a:ln>
                  <a:noFill/>
                </a:ln>
                <a:solidFill>
                  <a:srgbClr val="263238"/>
                </a:solidFill>
                <a:effectLst/>
                <a:uLnTx/>
                <a:uFillTx/>
                <a:latin typeface="Aptos"/>
                <a:ea typeface="+mn-ea"/>
                <a:cs typeface="+mn-cs"/>
              </a:rPr>
              <a:t> για αυτό που κάνουμε ή δεν κάνουμε.</a:t>
            </a:r>
          </a:p>
        </p:txBody>
      </p:sp>
      <p:sp>
        <p:nvSpPr>
          <p:cNvPr id="13" name="Rectangle 12"/>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xtBox 13"/>
          <p:cNvSpPr txBox="1"/>
          <p:nvPr/>
        </p:nvSpPr>
        <p:spPr>
          <a:xfrm>
            <a:off x="530352" y="6537960"/>
            <a:ext cx="530352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750" b="1" i="0" u="none" strike="noStrike" kern="1200" cap="none" spc="0" normalizeH="0" baseline="0" noProof="0">
                <a:ln>
                  <a:noFill/>
                </a:ln>
                <a:solidFill>
                  <a:srgbClr val="6C7A82"/>
                </a:solidFill>
                <a:effectLst/>
                <a:uLnTx/>
                <a:uFillTx/>
                <a:latin typeface="Aptos"/>
                <a:ea typeface="+mn-ea"/>
                <a:cs typeface="+mn-cs"/>
              </a:rPr>
              <a:t>ΗΘΙΚΗ • ΣΤ΄ ΔΗΜΟΤΙΚΟΥ • ΘΕΜΑΤΙΚΗ ΕΝΟΤΗΤΑ 6</a:t>
            </a:r>
          </a:p>
        </p:txBody>
      </p:sp>
      <p:sp>
        <p:nvSpPr>
          <p:cNvPr id="4" name="TextBox 3">
            <a:extLst>
              <a:ext uri="{FF2B5EF4-FFF2-40B4-BE49-F238E27FC236}">
                <a16:creationId xmlns:a16="http://schemas.microsoft.com/office/drawing/2014/main" id="{2BF3B3AF-CB6E-B0EC-F277-892BA4C174D6}"/>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61</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85800" y="749808"/>
            <a:ext cx="10698480" cy="64008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700" b="1" i="0" u="none" strike="noStrike" kern="1200" cap="none" spc="0" normalizeH="0" baseline="0" noProof="0">
                <a:ln>
                  <a:noFill/>
                </a:ln>
                <a:solidFill>
                  <a:srgbClr val="24465B"/>
                </a:solidFill>
                <a:effectLst/>
                <a:uLnTx/>
                <a:uFillTx/>
                <a:latin typeface="Aptos Display"/>
                <a:ea typeface="+mn-ea"/>
                <a:cs typeface="+mn-cs"/>
              </a:rPr>
              <a:t>«Για όλα φταίει ο Ορφέας!»</a:t>
            </a:r>
          </a:p>
        </p:txBody>
      </p:sp>
      <p:sp>
        <p:nvSpPr>
          <p:cNvPr id="5" name="Rounded Rectangle 4"/>
          <p:cNvSpPr/>
          <p:nvPr/>
        </p:nvSpPr>
        <p:spPr>
          <a:xfrm>
            <a:off x="822960" y="1709928"/>
            <a:ext cx="10469880" cy="4480560"/>
          </a:xfrm>
          <a:prstGeom prst="roundRect">
            <a:avLst/>
          </a:prstGeom>
          <a:solidFill>
            <a:srgbClr val="FFFFFF"/>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1135380" y="2202688"/>
            <a:ext cx="9921240" cy="3785845"/>
          </a:xfrm>
          <a:prstGeom prst="rect">
            <a:avLst/>
          </a:prstGeom>
          <a:noFill/>
        </p:spPr>
        <p:txBody>
          <a:bodyPr wrap="square" lIns="36576" tIns="27432" rIns="36576" bIns="27432">
            <a:spAutoFit/>
          </a:bodyPr>
          <a:lstStyle/>
          <a:p>
            <a:pPr marL="0" marR="0" lvl="0" indent="0" algn="l" defTabSz="457200" rtl="0" eaLnBrk="1" fontAlgn="auto" latinLnBrk="0" hangingPunct="1">
              <a:lnSpc>
                <a:spcPct val="102000"/>
              </a:lnSpc>
              <a:spcBef>
                <a:spcPts val="0"/>
              </a:spcBef>
              <a:spcAft>
                <a:spcPts val="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09:48 Ο </a:t>
            </a:r>
            <a:r>
              <a:rPr kumimoji="0" sz="1400" b="0" i="0" u="none" strike="noStrike" kern="1200" cap="none" spc="0" normalizeH="0" baseline="0" noProof="0" dirty="0" err="1">
                <a:ln>
                  <a:noFill/>
                </a:ln>
                <a:solidFill>
                  <a:srgbClr val="263238"/>
                </a:solidFill>
                <a:effectLst/>
                <a:uLnTx/>
                <a:uFillTx/>
                <a:latin typeface="Aptos"/>
                <a:ea typeface="+mn-ea"/>
                <a:cs typeface="+mn-cs"/>
              </a:rPr>
              <a:t>Ορφέ</a:t>
            </a:r>
            <a:r>
              <a:rPr kumimoji="0" sz="1400" b="0" i="0" u="none" strike="noStrike" kern="1200" cap="none" spc="0" normalizeH="0" baseline="0" noProof="0" dirty="0">
                <a:ln>
                  <a:noFill/>
                </a:ln>
                <a:solidFill>
                  <a:srgbClr val="263238"/>
                </a:solidFill>
                <a:effectLst/>
                <a:uLnTx/>
                <a:uFillTx/>
                <a:latin typeface="Aptos"/>
                <a:ea typeface="+mn-ea"/>
                <a:cs typeface="+mn-cs"/>
              </a:rPr>
              <a:t>ας. </a:t>
            </a:r>
            <a:r>
              <a:rPr kumimoji="0" sz="1400" b="0" i="0" u="none" strike="noStrike" kern="1200" cap="none" spc="0" normalizeH="0" baseline="0" noProof="0" dirty="0" err="1">
                <a:ln>
                  <a:noFill/>
                </a:ln>
                <a:solidFill>
                  <a:srgbClr val="263238"/>
                </a:solidFill>
                <a:effectLst/>
                <a:uLnTx/>
                <a:uFillTx/>
                <a:latin typeface="Aptos"/>
                <a:ea typeface="+mn-ea"/>
                <a:cs typeface="+mn-cs"/>
              </a:rPr>
              <a:t>Είν</a:t>
            </a:r>
            <a:r>
              <a:rPr kumimoji="0" sz="1400" b="0" i="0" u="none" strike="noStrike" kern="1200" cap="none" spc="0" normalizeH="0" baseline="0" noProof="0" dirty="0">
                <a:ln>
                  <a:noFill/>
                </a:ln>
                <a:solidFill>
                  <a:srgbClr val="263238"/>
                </a:solidFill>
                <a:effectLst/>
                <a:uLnTx/>
                <a:uFillTx/>
                <a:latin typeface="Aptos"/>
                <a:ea typeface="+mn-ea"/>
                <a:cs typeface="+mn-cs"/>
              </a:rPr>
              <a:t>αι αδύνατο να συγκρατηθεί. Κα</a:t>
            </a:r>
            <a:r>
              <a:rPr kumimoji="0" sz="1400" b="0" i="0" u="none" strike="noStrike" kern="1200" cap="none" spc="0" normalizeH="0" baseline="0" noProof="0" dirty="0" err="1">
                <a:ln>
                  <a:noFill/>
                </a:ln>
                <a:solidFill>
                  <a:srgbClr val="263238"/>
                </a:solidFill>
                <a:effectLst/>
                <a:uLnTx/>
                <a:uFillTx/>
                <a:latin typeface="Aptos"/>
                <a:ea typeface="+mn-ea"/>
                <a:cs typeface="+mn-cs"/>
              </a:rPr>
              <a:t>θώς</a:t>
            </a:r>
            <a:r>
              <a:rPr kumimoji="0" sz="1400" b="0" i="0" u="none" strike="noStrike" kern="1200" cap="none" spc="0" normalizeH="0" baseline="0" noProof="0" dirty="0">
                <a:ln>
                  <a:noFill/>
                </a:ln>
                <a:solidFill>
                  <a:srgbClr val="263238"/>
                </a:solidFill>
                <a:effectLst/>
                <a:uLnTx/>
                <a:uFillTx/>
                <a:latin typeface="Aptos"/>
                <a:ea typeface="+mn-ea"/>
                <a:cs typeface="+mn-cs"/>
              </a:rPr>
              <a:t> βγα</a:t>
            </a:r>
            <a:r>
              <a:rPr kumimoji="0" sz="1400" b="0" i="0" u="none" strike="noStrike" kern="1200" cap="none" spc="0" normalizeH="0" baseline="0" noProof="0" dirty="0" err="1">
                <a:ln>
                  <a:noFill/>
                </a:ln>
                <a:solidFill>
                  <a:srgbClr val="263238"/>
                </a:solidFill>
                <a:effectLst/>
                <a:uLnTx/>
                <a:uFillTx/>
                <a:latin typeface="Aptos"/>
                <a:ea typeface="+mn-ea"/>
                <a:cs typeface="+mn-cs"/>
              </a:rPr>
              <a:t>ίνει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γι</a:t>
            </a:r>
            <a:r>
              <a:rPr kumimoji="0" sz="1400" b="0" i="0" u="none" strike="noStrike" kern="1200" cap="none" spc="0" normalizeH="0" baseline="0" noProof="0" dirty="0">
                <a:ln>
                  <a:noFill/>
                </a:ln>
                <a:solidFill>
                  <a:srgbClr val="263238"/>
                </a:solidFill>
                <a:effectLst/>
                <a:uLnTx/>
                <a:uFillTx/>
                <a:latin typeface="Aptos"/>
                <a:ea typeface="+mn-ea"/>
                <a:cs typeface="+mn-cs"/>
              </a:rPr>
              <a:t>α διάλειμμα εκσφενδονίζει το τοστ που κρατούσε στο ένα του το χέρι.</a:t>
            </a:r>
          </a:p>
          <a:p>
            <a:pPr marL="0" marR="0" lvl="0" indent="0" algn="l" defTabSz="457200" rtl="0" eaLnBrk="1" fontAlgn="auto" latinLnBrk="0" hangingPunct="1">
              <a:lnSpc>
                <a:spcPct val="102000"/>
              </a:lnSpc>
              <a:spcBef>
                <a:spcPts val="0"/>
              </a:spcBef>
              <a:spcAft>
                <a:spcPts val="0"/>
              </a:spcAft>
              <a:buClrTx/>
              <a:buSzTx/>
              <a:buFontTx/>
              <a:buNone/>
              <a:tabLst/>
              <a:defRPr/>
            </a:pPr>
            <a:endParaRPr kumimoji="0" sz="140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2000"/>
              </a:lnSpc>
              <a:spcBef>
                <a:spcPts val="0"/>
              </a:spcBef>
              <a:spcAft>
                <a:spcPts val="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09:49. </a:t>
            </a:r>
            <a:r>
              <a:rPr kumimoji="0" sz="1400" b="0" i="0" u="none" strike="noStrike" kern="1200" cap="none" spc="0" normalizeH="0" baseline="0" noProof="0" dirty="0" err="1">
                <a:ln>
                  <a:noFill/>
                </a:ln>
                <a:solidFill>
                  <a:srgbClr val="263238"/>
                </a:solidFill>
                <a:effectLst/>
                <a:uLnTx/>
                <a:uFillTx/>
                <a:latin typeface="Aptos"/>
                <a:ea typeface="+mn-ea"/>
                <a:cs typeface="+mn-cs"/>
              </a:rPr>
              <a:t>Το</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τοστ</a:t>
            </a:r>
            <a:r>
              <a:rPr kumimoji="0" sz="1400" b="0" i="0" u="none" strike="noStrike" kern="1200" cap="none" spc="0" normalizeH="0" baseline="0" noProof="0" dirty="0">
                <a:ln>
                  <a:noFill/>
                </a:ln>
                <a:solidFill>
                  <a:srgbClr val="263238"/>
                </a:solidFill>
                <a:effectLst/>
                <a:uLnTx/>
                <a:uFillTx/>
                <a:latin typeface="Aptos"/>
                <a:ea typeface="+mn-ea"/>
                <a:cs typeface="+mn-cs"/>
              </a:rPr>
              <a:t> π</a:t>
            </a:r>
            <a:r>
              <a:rPr kumimoji="0" sz="1400" b="0" i="0" u="none" strike="noStrike" kern="1200" cap="none" spc="0" normalizeH="0" baseline="0" noProof="0" dirty="0" err="1">
                <a:ln>
                  <a:noFill/>
                </a:ln>
                <a:solidFill>
                  <a:srgbClr val="263238"/>
                </a:solidFill>
                <a:effectLst/>
                <a:uLnTx/>
                <a:uFillTx/>
                <a:latin typeface="Aptos"/>
                <a:ea typeface="+mn-ea"/>
                <a:cs typeface="+mn-cs"/>
              </a:rPr>
              <a:t>ροσγειώνετ</a:t>
            </a:r>
            <a:r>
              <a:rPr kumimoji="0" sz="1400" b="0" i="0" u="none" strike="noStrike" kern="1200" cap="none" spc="0" normalizeH="0" baseline="0" noProof="0" dirty="0">
                <a:ln>
                  <a:noFill/>
                </a:ln>
                <a:solidFill>
                  <a:srgbClr val="263238"/>
                </a:solidFill>
                <a:effectLst/>
                <a:uLnTx/>
                <a:uFillTx/>
                <a:latin typeface="Aptos"/>
                <a:ea typeface="+mn-ea"/>
                <a:cs typeface="+mn-cs"/>
              </a:rPr>
              <a:t>αι στο κεφάλι του Κωστή, ενός συμμαθητή του Ορφέα, ο οποίος και ρίχνει έναν κουβά με νερά για τον καθαρισμό της αυλής.</a:t>
            </a:r>
          </a:p>
          <a:p>
            <a:pPr marL="0" marR="0" lvl="0" indent="0" algn="l" defTabSz="457200" rtl="0" eaLnBrk="1" fontAlgn="auto" latinLnBrk="0" hangingPunct="1">
              <a:lnSpc>
                <a:spcPct val="102000"/>
              </a:lnSpc>
              <a:spcBef>
                <a:spcPts val="0"/>
              </a:spcBef>
              <a:spcAft>
                <a:spcPts val="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 </a:t>
            </a:r>
          </a:p>
          <a:p>
            <a:pPr marL="0" marR="0" lvl="0" indent="0" algn="l" defTabSz="457200" rtl="0" eaLnBrk="1" fontAlgn="auto" latinLnBrk="0" hangingPunct="1">
              <a:lnSpc>
                <a:spcPct val="102000"/>
              </a:lnSpc>
              <a:spcBef>
                <a:spcPts val="0"/>
              </a:spcBef>
              <a:spcAft>
                <a:spcPts val="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09:52. Η </a:t>
            </a:r>
            <a:r>
              <a:rPr kumimoji="0" sz="1400" b="0" i="0" u="none" strike="noStrike" kern="1200" cap="none" spc="0" normalizeH="0" baseline="0" noProof="0" dirty="0" err="1">
                <a:ln>
                  <a:noFill/>
                </a:ln>
                <a:solidFill>
                  <a:srgbClr val="263238"/>
                </a:solidFill>
                <a:effectLst/>
                <a:uLnTx/>
                <a:uFillTx/>
                <a:latin typeface="Aptos"/>
                <a:ea typeface="+mn-ea"/>
                <a:cs typeface="+mn-cs"/>
              </a:rPr>
              <a:t>κυρί</a:t>
            </a:r>
            <a:r>
              <a:rPr kumimoji="0" sz="1400" b="0" i="0" u="none" strike="noStrike" kern="1200" cap="none" spc="0" normalizeH="0" baseline="0" noProof="0" dirty="0">
                <a:ln>
                  <a:noFill/>
                </a:ln>
                <a:solidFill>
                  <a:srgbClr val="263238"/>
                </a:solidFill>
                <a:effectLst/>
                <a:uLnTx/>
                <a:uFillTx/>
                <a:latin typeface="Aptos"/>
                <a:ea typeface="+mn-ea"/>
                <a:cs typeface="+mn-cs"/>
              </a:rPr>
              <a:t>α Θάλεια, η διευθύντρια του σχολείο, που βρίσκεται πάνω στα σκαλιά, προσπαθεί να φωτογραφήσει τη δραστηριότητα της Ε΄ τάξης στην αυλή του σχολείου, για να ανεβάσει τη φωτογραφία στο μπλογκ και να προλάβει τον διαγωνισμό – το είχε ξεχάσει αυτό, εντελώς: Έχουν απλώσει ένα μεγάλο χαρτί λευκό και θα ζωγραφίσουν ένα αφηρημένο έργο τέχνης. </a:t>
            </a:r>
            <a:r>
              <a:rPr kumimoji="0" sz="1400" b="0" i="0" u="none" strike="noStrike" kern="1200" cap="none" spc="0" normalizeH="0" baseline="0" noProof="0" dirty="0" err="1">
                <a:ln>
                  <a:noFill/>
                </a:ln>
                <a:solidFill>
                  <a:srgbClr val="263238"/>
                </a:solidFill>
                <a:effectLst/>
                <a:uLnTx/>
                <a:uFillTx/>
                <a:latin typeface="Aptos"/>
                <a:ea typeface="+mn-ea"/>
                <a:cs typeface="+mn-cs"/>
              </a:rPr>
              <a:t>Μόνο</a:t>
            </a:r>
            <a:r>
              <a:rPr kumimoji="0" sz="1400" b="0" i="0" u="none" strike="noStrike" kern="1200" cap="none" spc="0" normalizeH="0" baseline="0" noProof="0" dirty="0">
                <a:ln>
                  <a:noFill/>
                </a:ln>
                <a:solidFill>
                  <a:srgbClr val="263238"/>
                </a:solidFill>
                <a:effectLst/>
                <a:uLnTx/>
                <a:uFillTx/>
                <a:latin typeface="Aptos"/>
                <a:ea typeface="+mn-ea"/>
                <a:cs typeface="+mn-cs"/>
              </a:rPr>
              <a:t> π</a:t>
            </a:r>
            <a:r>
              <a:rPr kumimoji="0" sz="1400" b="0" i="0" u="none" strike="noStrike" kern="1200" cap="none" spc="0" normalizeH="0" baseline="0" noProof="0" dirty="0" err="1">
                <a:ln>
                  <a:noFill/>
                </a:ln>
                <a:solidFill>
                  <a:srgbClr val="263238"/>
                </a:solidFill>
                <a:effectLst/>
                <a:uLnTx/>
                <a:uFillTx/>
                <a:latin typeface="Aptos"/>
                <a:ea typeface="+mn-ea"/>
                <a:cs typeface="+mn-cs"/>
              </a:rPr>
              <a:t>ου</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δεν</a:t>
            </a:r>
            <a:r>
              <a:rPr kumimoji="0" sz="1400" b="0" i="0" u="none" strike="noStrike" kern="1200" cap="none" spc="0" normalizeH="0" baseline="0" noProof="0" dirty="0">
                <a:ln>
                  <a:noFill/>
                </a:ln>
                <a:solidFill>
                  <a:srgbClr val="263238"/>
                </a:solidFill>
                <a:effectLst/>
                <a:uLnTx/>
                <a:uFillTx/>
                <a:latin typeface="Aptos"/>
                <a:ea typeface="+mn-ea"/>
                <a:cs typeface="+mn-cs"/>
              </a:rPr>
              <a:t> μπ</a:t>
            </a:r>
            <a:r>
              <a:rPr kumimoji="0" sz="1400" b="0" i="0" u="none" strike="noStrike" kern="1200" cap="none" spc="0" normalizeH="0" baseline="0" noProof="0" dirty="0" err="1">
                <a:ln>
                  <a:noFill/>
                </a:ln>
                <a:solidFill>
                  <a:srgbClr val="263238"/>
                </a:solidFill>
                <a:effectLst/>
                <a:uLnTx/>
                <a:uFillTx/>
                <a:latin typeface="Aptos"/>
                <a:ea typeface="+mn-ea"/>
                <a:cs typeface="+mn-cs"/>
              </a:rPr>
              <a:t>ορούν</a:t>
            </a:r>
            <a:r>
              <a:rPr kumimoji="0" sz="1400" b="0" i="0" u="none" strike="noStrike" kern="1200" cap="none" spc="0" normalizeH="0" baseline="0" noProof="0" dirty="0">
                <a:ln>
                  <a:noFill/>
                </a:ln>
                <a:solidFill>
                  <a:srgbClr val="263238"/>
                </a:solidFill>
                <a:effectLst/>
                <a:uLnTx/>
                <a:uFillTx/>
                <a:latin typeface="Aptos"/>
                <a:ea typeface="+mn-ea"/>
                <a:cs typeface="+mn-cs"/>
              </a:rPr>
              <a:t> να </a:t>
            </a:r>
            <a:r>
              <a:rPr kumimoji="0" sz="1400" b="0" i="0" u="none" strike="noStrike" kern="1200" cap="none" spc="0" normalizeH="0" baseline="0" noProof="0" dirty="0" err="1">
                <a:ln>
                  <a:noFill/>
                </a:ln>
                <a:solidFill>
                  <a:srgbClr val="263238"/>
                </a:solidFill>
                <a:effectLst/>
                <a:uLnTx/>
                <a:uFillTx/>
                <a:latin typeface="Aptos"/>
                <a:ea typeface="+mn-ea"/>
                <a:cs typeface="+mn-cs"/>
              </a:rPr>
              <a:t>σκεφτούν</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τι</a:t>
            </a:r>
            <a:r>
              <a:rPr kumimoji="0" sz="1400" b="0" i="0" u="none" strike="noStrike" kern="1200" cap="none" spc="0" normalizeH="0" baseline="0" noProof="0" dirty="0">
                <a:ln>
                  <a:noFill/>
                </a:ln>
                <a:solidFill>
                  <a:srgbClr val="263238"/>
                </a:solidFill>
                <a:effectLst/>
                <a:uLnTx/>
                <a:uFillTx/>
                <a:latin typeface="Aptos"/>
                <a:ea typeface="+mn-ea"/>
                <a:cs typeface="+mn-cs"/>
              </a:rPr>
              <a:t> και π</a:t>
            </a:r>
            <a:r>
              <a:rPr kumimoji="0" sz="1400" b="0" i="0" u="none" strike="noStrike" kern="1200" cap="none" spc="0" normalizeH="0" baseline="0" noProof="0" dirty="0" err="1">
                <a:ln>
                  <a:noFill/>
                </a:ln>
                <a:solidFill>
                  <a:srgbClr val="263238"/>
                </a:solidFill>
                <a:effectLst/>
                <a:uLnTx/>
                <a:uFillTx/>
                <a:latin typeface="Aptos"/>
                <a:ea typeface="+mn-ea"/>
                <a:cs typeface="+mn-cs"/>
              </a:rPr>
              <a:t>ώς</a:t>
            </a:r>
            <a:r>
              <a:rPr kumimoji="0" sz="1400" b="0" i="0" u="none" strike="noStrike" kern="1200" cap="none" spc="0" normalizeH="0" baseline="0" noProof="0" dirty="0">
                <a:ln>
                  <a:noFill/>
                </a:ln>
                <a:solidFill>
                  <a:srgbClr val="263238"/>
                </a:solidFill>
                <a:effectLst/>
                <a:uLnTx/>
                <a:uFillTx/>
                <a:latin typeface="Aptos"/>
                <a:ea typeface="+mn-ea"/>
                <a:cs typeface="+mn-cs"/>
              </a:rPr>
              <a:t> και </a:t>
            </a:r>
            <a:r>
              <a:rPr kumimoji="0" sz="1400" b="0" i="0" u="none" strike="noStrike" kern="1200" cap="none" spc="0" normalizeH="0" baseline="0" noProof="0" dirty="0" err="1">
                <a:ln>
                  <a:noFill/>
                </a:ln>
                <a:solidFill>
                  <a:srgbClr val="263238"/>
                </a:solidFill>
                <a:effectLst/>
                <a:uLnTx/>
                <a:uFillTx/>
                <a:latin typeface="Aptos"/>
                <a:ea typeface="+mn-ea"/>
                <a:cs typeface="+mn-cs"/>
              </a:rPr>
              <a:t>σε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λίγο</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ότ</a:t>
            </a:r>
            <a:r>
              <a:rPr kumimoji="0" sz="1400" b="0" i="0" u="none" strike="noStrike" kern="1200" cap="none" spc="0" normalizeH="0" baseline="0" noProof="0" dirty="0">
                <a:ln>
                  <a:noFill/>
                </a:ln>
                <a:solidFill>
                  <a:srgbClr val="263238"/>
                </a:solidFill>
                <a:effectLst/>
                <a:uLnTx/>
                <a:uFillTx/>
                <a:latin typeface="Aptos"/>
                <a:ea typeface="+mn-ea"/>
                <a:cs typeface="+mn-cs"/>
              </a:rPr>
              <a:t>αν ακούσουν το κουδούνι και έρθει ο κύριος Ερμόλαος, ο Δάσκαλος των Εικαστικών, θα πρέπει να έχουν αποφασίσει, αλλιώς δεν θα μπορέσουν να πάρουν μέρος στον διαγωνισμό για το καλύτερο αφηρημένο έργο τέχνης. </a:t>
            </a:r>
          </a:p>
          <a:p>
            <a:pPr marL="0" marR="0" lvl="0" indent="0" algn="l" defTabSz="457200" rtl="0" eaLnBrk="1" fontAlgn="auto" latinLnBrk="0" hangingPunct="1">
              <a:lnSpc>
                <a:spcPct val="102000"/>
              </a:lnSpc>
              <a:spcBef>
                <a:spcPts val="0"/>
              </a:spcBef>
              <a:spcAft>
                <a:spcPts val="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 </a:t>
            </a:r>
          </a:p>
          <a:p>
            <a:pPr marL="0" marR="0" lvl="0" indent="0" algn="l" defTabSz="457200" rtl="0" eaLnBrk="1" fontAlgn="auto" latinLnBrk="0" hangingPunct="1">
              <a:lnSpc>
                <a:spcPct val="102000"/>
              </a:lnSpc>
              <a:spcBef>
                <a:spcPts val="0"/>
              </a:spcBef>
              <a:spcAft>
                <a:spcPts val="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09:54. Η </a:t>
            </a:r>
            <a:r>
              <a:rPr kumimoji="0" sz="1400" b="0" i="0" u="none" strike="noStrike" kern="1200" cap="none" spc="0" normalizeH="0" baseline="0" noProof="0" dirty="0" err="1">
                <a:ln>
                  <a:noFill/>
                </a:ln>
                <a:solidFill>
                  <a:srgbClr val="263238"/>
                </a:solidFill>
                <a:effectLst/>
                <a:uLnTx/>
                <a:uFillTx/>
                <a:latin typeface="Aptos"/>
                <a:ea typeface="+mn-ea"/>
                <a:cs typeface="+mn-cs"/>
              </a:rPr>
              <a:t>κυρί</a:t>
            </a:r>
            <a:r>
              <a:rPr kumimoji="0" sz="1400" b="0" i="0" u="none" strike="noStrike" kern="1200" cap="none" spc="0" normalizeH="0" baseline="0" noProof="0" dirty="0">
                <a:ln>
                  <a:noFill/>
                </a:ln>
                <a:solidFill>
                  <a:srgbClr val="263238"/>
                </a:solidFill>
                <a:effectLst/>
                <a:uLnTx/>
                <a:uFillTx/>
                <a:latin typeface="Aptos"/>
                <a:ea typeface="+mn-ea"/>
                <a:cs typeface="+mn-cs"/>
              </a:rPr>
              <a:t>α Διευθύντρια κατεβαίνει τα σκαλιά αλλά δεν προσέχει τα νερά στο τελευταίο το σκαλί. </a:t>
            </a:r>
            <a:r>
              <a:rPr kumimoji="0" sz="1400" b="0" i="0" u="none" strike="noStrike" kern="1200" cap="none" spc="0" normalizeH="0" baseline="0" noProof="0" dirty="0" err="1">
                <a:ln>
                  <a:noFill/>
                </a:ln>
                <a:solidFill>
                  <a:srgbClr val="263238"/>
                </a:solidFill>
                <a:effectLst/>
                <a:uLnTx/>
                <a:uFillTx/>
                <a:latin typeface="Aptos"/>
                <a:ea typeface="+mn-ea"/>
                <a:cs typeface="+mn-cs"/>
              </a:rPr>
              <a:t>Κάνει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έν</a:t>
            </a:r>
            <a:r>
              <a:rPr kumimoji="0" sz="1400" b="0" i="0" u="none" strike="noStrike" kern="1200" cap="none" spc="0" normalizeH="0" baseline="0" noProof="0" dirty="0">
                <a:ln>
                  <a:noFill/>
                </a:ln>
                <a:solidFill>
                  <a:srgbClr val="263238"/>
                </a:solidFill>
                <a:effectLst/>
                <a:uLnTx/>
                <a:uFillTx/>
                <a:latin typeface="Aptos"/>
                <a:ea typeface="+mn-ea"/>
                <a:cs typeface="+mn-cs"/>
              </a:rPr>
              <a:t>α βήμα ακόμη και γλιστράει. </a:t>
            </a:r>
            <a:r>
              <a:rPr kumimoji="0" sz="1400" b="0" i="0" u="none" strike="noStrike" kern="1200" cap="none" spc="0" normalizeH="0" baseline="0" noProof="0" dirty="0" err="1">
                <a:ln>
                  <a:noFill/>
                </a:ln>
                <a:solidFill>
                  <a:srgbClr val="263238"/>
                </a:solidFill>
                <a:effectLst/>
                <a:uLnTx/>
                <a:uFillTx/>
                <a:latin typeface="Aptos"/>
                <a:ea typeface="+mn-ea"/>
                <a:cs typeface="+mn-cs"/>
              </a:rPr>
              <a:t>Πετάγετ</a:t>
            </a:r>
            <a:r>
              <a:rPr kumimoji="0" sz="1400" b="0" i="0" u="none" strike="noStrike" kern="1200" cap="none" spc="0" normalizeH="0" baseline="0" noProof="0" dirty="0">
                <a:ln>
                  <a:noFill/>
                </a:ln>
                <a:solidFill>
                  <a:srgbClr val="263238"/>
                </a:solidFill>
                <a:effectLst/>
                <a:uLnTx/>
                <a:uFillTx/>
                <a:latin typeface="Aptos"/>
                <a:ea typeface="+mn-ea"/>
                <a:cs typeface="+mn-cs"/>
              </a:rPr>
              <a:t>αι από το χέρι της το κινητό και πέφτει μέσα σε έναν από τους κουβάδες με τα χρώματα για τη δραστηριότητα.</a:t>
            </a:r>
          </a:p>
          <a:p>
            <a:pPr marL="0" marR="0" lvl="0" indent="0" algn="l" defTabSz="457200" rtl="0" eaLnBrk="1" fontAlgn="auto" latinLnBrk="0" hangingPunct="1">
              <a:lnSpc>
                <a:spcPct val="102000"/>
              </a:lnSpc>
              <a:spcBef>
                <a:spcPts val="0"/>
              </a:spcBef>
              <a:spcAft>
                <a:spcPts val="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 </a:t>
            </a:r>
          </a:p>
          <a:p>
            <a:pPr marL="0" marR="0" lvl="0" indent="0" algn="l" defTabSz="457200" rtl="0" eaLnBrk="1" fontAlgn="auto" latinLnBrk="0" hangingPunct="1">
              <a:lnSpc>
                <a:spcPct val="102000"/>
              </a:lnSpc>
              <a:spcBef>
                <a:spcPts val="0"/>
              </a:spcBef>
              <a:spcAft>
                <a:spcPts val="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09:55. </a:t>
            </a:r>
            <a:r>
              <a:rPr kumimoji="0" sz="1400" b="0" i="0" u="none" strike="noStrike" kern="1200" cap="none" spc="0" normalizeH="0" baseline="0" noProof="0" dirty="0" err="1">
                <a:ln>
                  <a:noFill/>
                </a:ln>
                <a:solidFill>
                  <a:srgbClr val="263238"/>
                </a:solidFill>
                <a:effectLst/>
                <a:uLnTx/>
                <a:uFillTx/>
                <a:latin typeface="Aptos"/>
                <a:ea typeface="+mn-ea"/>
                <a:cs typeface="+mn-cs"/>
              </a:rPr>
              <a:t>Ευτυχώς</a:t>
            </a:r>
            <a:r>
              <a:rPr kumimoji="0" sz="1400" b="0" i="0" u="none" strike="noStrike" kern="1200" cap="none" spc="0" normalizeH="0" baseline="0" noProof="0" dirty="0">
                <a:ln>
                  <a:noFill/>
                </a:ln>
                <a:solidFill>
                  <a:srgbClr val="263238"/>
                </a:solidFill>
                <a:effectLst/>
                <a:uLnTx/>
                <a:uFillTx/>
                <a:latin typeface="Aptos"/>
                <a:ea typeface="+mn-ea"/>
                <a:cs typeface="+mn-cs"/>
              </a:rPr>
              <a:t> κα</a:t>
            </a:r>
            <a:r>
              <a:rPr kumimoji="0" sz="1400" b="0" i="0" u="none" strike="noStrike" kern="1200" cap="none" spc="0" normalizeH="0" baseline="0" noProof="0" dirty="0" err="1">
                <a:ln>
                  <a:noFill/>
                </a:ln>
                <a:solidFill>
                  <a:srgbClr val="263238"/>
                </a:solidFill>
                <a:effectLst/>
                <a:uLnTx/>
                <a:uFillTx/>
                <a:latin typeface="Aptos"/>
                <a:ea typeface="+mn-ea"/>
                <a:cs typeface="+mn-cs"/>
              </a:rPr>
              <a:t>νείς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δεν</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έχει</a:t>
            </a:r>
            <a:r>
              <a:rPr kumimoji="0" sz="1400" b="0" i="0" u="none" strike="noStrike" kern="1200" cap="none" spc="0" normalizeH="0" baseline="0" noProof="0" dirty="0">
                <a:ln>
                  <a:noFill/>
                </a:ln>
                <a:solidFill>
                  <a:srgbClr val="263238"/>
                </a:solidFill>
                <a:effectLst/>
                <a:uLnTx/>
                <a:uFillTx/>
                <a:latin typeface="Aptos"/>
                <a:ea typeface="+mn-ea"/>
                <a:cs typeface="+mn-cs"/>
              </a:rPr>
              <a:t> α</a:t>
            </a:r>
            <a:r>
              <a:rPr kumimoji="0" sz="1400" b="0" i="0" u="none" strike="noStrike" kern="1200" cap="none" spc="0" normalizeH="0" baseline="0" noProof="0" dirty="0" err="1">
                <a:ln>
                  <a:noFill/>
                </a:ln>
                <a:solidFill>
                  <a:srgbClr val="263238"/>
                </a:solidFill>
                <a:effectLst/>
                <a:uLnTx/>
                <a:uFillTx/>
                <a:latin typeface="Aptos"/>
                <a:ea typeface="+mn-ea"/>
                <a:cs typeface="+mn-cs"/>
              </a:rPr>
              <a:t>κόμη</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χτυ</a:t>
            </a:r>
            <a:r>
              <a:rPr kumimoji="0" sz="1400" b="0" i="0" u="none" strike="noStrike" kern="1200" cap="none" spc="0" normalizeH="0" baseline="0" noProof="0" dirty="0">
                <a:ln>
                  <a:noFill/>
                </a:ln>
                <a:solidFill>
                  <a:srgbClr val="263238"/>
                </a:solidFill>
                <a:effectLst/>
                <a:uLnTx/>
                <a:uFillTx/>
                <a:latin typeface="Aptos"/>
                <a:ea typeface="+mn-ea"/>
                <a:cs typeface="+mn-cs"/>
              </a:rPr>
              <a:t>πήσει σοβαρά.</a:t>
            </a:r>
          </a:p>
        </p:txBody>
      </p:sp>
      <p:sp>
        <p:nvSpPr>
          <p:cNvPr id="8" name="Rectangle 7"/>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p:cNvSpPr txBox="1"/>
          <p:nvPr/>
        </p:nvSpPr>
        <p:spPr>
          <a:xfrm>
            <a:off x="530352" y="6537960"/>
            <a:ext cx="530352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750" b="1" i="0" u="none" strike="noStrike" kern="1200" cap="none" spc="0" normalizeH="0" baseline="0" noProof="0">
                <a:ln>
                  <a:noFill/>
                </a:ln>
                <a:solidFill>
                  <a:srgbClr val="6C7A82"/>
                </a:solidFill>
                <a:effectLst/>
                <a:uLnTx/>
                <a:uFillTx/>
                <a:latin typeface="Aptos"/>
                <a:ea typeface="+mn-ea"/>
                <a:cs typeface="+mn-cs"/>
              </a:rPr>
              <a:t>ΗΘΙΚΗ • ΣΤ΄ ΔΗΜΟΤΙΚΟΥ • ΘΕΜΑΤΙΚΗ ΕΝΟΤΗΤΑ 6</a:t>
            </a:r>
          </a:p>
        </p:txBody>
      </p:sp>
      <p:sp>
        <p:nvSpPr>
          <p:cNvPr id="4" name="TextBox 3">
            <a:extLst>
              <a:ext uri="{FF2B5EF4-FFF2-40B4-BE49-F238E27FC236}">
                <a16:creationId xmlns:a16="http://schemas.microsoft.com/office/drawing/2014/main" id="{29D5A764-4D6A-6151-3549-A0530D018ED0}"/>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62</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85800" y="749808"/>
            <a:ext cx="10698480" cy="64008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700" b="1" i="0" u="none" strike="noStrike" kern="1200" cap="none" spc="0" normalizeH="0" baseline="0" noProof="0">
                <a:ln>
                  <a:noFill/>
                </a:ln>
                <a:solidFill>
                  <a:srgbClr val="24465B"/>
                </a:solidFill>
                <a:effectLst/>
                <a:uLnTx/>
                <a:uFillTx/>
                <a:latin typeface="Aptos Display"/>
                <a:ea typeface="+mn-ea"/>
                <a:cs typeface="+mn-cs"/>
              </a:rPr>
              <a:t>«Για όλα φταίει ο Ορφέας!»</a:t>
            </a:r>
          </a:p>
        </p:txBody>
      </p:sp>
      <p:sp>
        <p:nvSpPr>
          <p:cNvPr id="5" name="Rounded Rectangle 4"/>
          <p:cNvSpPr/>
          <p:nvPr/>
        </p:nvSpPr>
        <p:spPr>
          <a:xfrm>
            <a:off x="822960" y="1874519"/>
            <a:ext cx="10469880" cy="4480560"/>
          </a:xfrm>
          <a:prstGeom prst="roundRect">
            <a:avLst/>
          </a:prstGeom>
          <a:solidFill>
            <a:srgbClr val="DCE5D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1097280" y="2578608"/>
            <a:ext cx="9921240" cy="2247667"/>
          </a:xfrm>
          <a:prstGeom prst="rect">
            <a:avLst/>
          </a:prstGeom>
          <a:noFill/>
        </p:spPr>
        <p:txBody>
          <a:bodyPr wrap="square" lIns="36576" tIns="27432" rIns="36576" bIns="27432">
            <a:spAutoFit/>
          </a:bodyPr>
          <a:lstStyle/>
          <a:p>
            <a:pPr marL="0" marR="0" lvl="0" indent="0" algn="l" defTabSz="457200" rtl="0" eaLnBrk="1" fontAlgn="auto" latinLnBrk="0" hangingPunct="1">
              <a:lnSpc>
                <a:spcPct val="102000"/>
              </a:lnSpc>
              <a:spcBef>
                <a:spcPts val="0"/>
              </a:spcBef>
              <a:spcAft>
                <a:spcPts val="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09:56. Η Μαξ </a:t>
            </a:r>
            <a:r>
              <a:rPr kumimoji="0" sz="1400" b="0" i="0" u="none" strike="noStrike" kern="1200" cap="none" spc="0" normalizeH="0" baseline="0" noProof="0" dirty="0" err="1">
                <a:ln>
                  <a:noFill/>
                </a:ln>
                <a:solidFill>
                  <a:srgbClr val="263238"/>
                </a:solidFill>
                <a:effectLst/>
                <a:uLnTx/>
                <a:uFillTx/>
                <a:latin typeface="Aptos"/>
                <a:ea typeface="+mn-ea"/>
                <a:cs typeface="+mn-cs"/>
              </a:rPr>
              <a:t>όμως</a:t>
            </a:r>
            <a:r>
              <a:rPr kumimoji="0" sz="1400" b="0" i="0" u="none" strike="noStrike" kern="1200" cap="none" spc="0" normalizeH="0" baseline="0" noProof="0" dirty="0">
                <a:ln>
                  <a:noFill/>
                </a:ln>
                <a:solidFill>
                  <a:srgbClr val="263238"/>
                </a:solidFill>
                <a:effectLst/>
                <a:uLnTx/>
                <a:uFillTx/>
                <a:latin typeface="Aptos"/>
                <a:ea typeface="+mn-ea"/>
                <a:cs typeface="+mn-cs"/>
              </a:rPr>
              <a:t> η </a:t>
            </a:r>
            <a:r>
              <a:rPr kumimoji="0" sz="1400" b="0" i="0" u="none" strike="noStrike" kern="1200" cap="none" spc="0" normalizeH="0" baseline="0" noProof="0" dirty="0" err="1">
                <a:ln>
                  <a:noFill/>
                </a:ln>
                <a:solidFill>
                  <a:srgbClr val="263238"/>
                </a:solidFill>
                <a:effectLst/>
                <a:uLnTx/>
                <a:uFillTx/>
                <a:latin typeface="Aptos"/>
                <a:ea typeface="+mn-ea"/>
                <a:cs typeface="+mn-cs"/>
              </a:rPr>
              <a:t>σκυλίτσ</a:t>
            </a:r>
            <a:r>
              <a:rPr kumimoji="0" sz="1400" b="0" i="0" u="none" strike="noStrike" kern="1200" cap="none" spc="0" normalizeH="0" baseline="0" noProof="0" dirty="0">
                <a:ln>
                  <a:noFill/>
                </a:ln>
                <a:solidFill>
                  <a:srgbClr val="263238"/>
                </a:solidFill>
                <a:effectLst/>
                <a:uLnTx/>
                <a:uFillTx/>
                <a:latin typeface="Aptos"/>
                <a:ea typeface="+mn-ea"/>
                <a:cs typeface="+mn-cs"/>
              </a:rPr>
              <a:t>α του Ηλία, που σήμερα την έφερε στο σχολείο διότι η Δ΄ τάξη έχει ημέρα κατοικίδιων, έχει δει το σκηνικό, και άγνωστο γιατί, νομίζει ότι το κινητό που έπεσε μέσα στον κουβά είναι παιχνίδι. </a:t>
            </a:r>
            <a:r>
              <a:rPr kumimoji="0" sz="1400" b="0" i="0" u="none" strike="noStrike" kern="1200" cap="none" spc="0" normalizeH="0" baseline="0" noProof="0" dirty="0" err="1">
                <a:ln>
                  <a:noFill/>
                </a:ln>
                <a:solidFill>
                  <a:srgbClr val="263238"/>
                </a:solidFill>
                <a:effectLst/>
                <a:uLnTx/>
                <a:uFillTx/>
                <a:latin typeface="Aptos"/>
                <a:ea typeface="+mn-ea"/>
                <a:cs typeface="+mn-cs"/>
              </a:rPr>
              <a:t>Ξεγλιστρά</a:t>
            </a:r>
            <a:r>
              <a:rPr kumimoji="0" sz="1400" b="0" i="0" u="none" strike="noStrike" kern="1200" cap="none" spc="0" normalizeH="0" baseline="0" noProof="0" dirty="0">
                <a:ln>
                  <a:noFill/>
                </a:ln>
                <a:solidFill>
                  <a:srgbClr val="263238"/>
                </a:solidFill>
                <a:effectLst/>
                <a:uLnTx/>
                <a:uFillTx/>
                <a:latin typeface="Aptos"/>
                <a:ea typeface="+mn-ea"/>
                <a:cs typeface="+mn-cs"/>
              </a:rPr>
              <a:t> από τα </a:t>
            </a:r>
            <a:r>
              <a:rPr kumimoji="0" sz="1400" b="0" i="0" u="none" strike="noStrike" kern="1200" cap="none" spc="0" normalizeH="0" baseline="0" noProof="0" dirty="0" err="1">
                <a:ln>
                  <a:noFill/>
                </a:ln>
                <a:solidFill>
                  <a:srgbClr val="263238"/>
                </a:solidFill>
                <a:effectLst/>
                <a:uLnTx/>
                <a:uFillTx/>
                <a:latin typeface="Aptos"/>
                <a:ea typeface="+mn-ea"/>
                <a:cs typeface="+mn-cs"/>
              </a:rPr>
              <a:t>χέρι</a:t>
            </a:r>
            <a:r>
              <a:rPr kumimoji="0" sz="1400" b="0" i="0" u="none" strike="noStrike" kern="1200" cap="none" spc="0" normalizeH="0" baseline="0" noProof="0" dirty="0">
                <a:ln>
                  <a:noFill/>
                </a:ln>
                <a:solidFill>
                  <a:srgbClr val="263238"/>
                </a:solidFill>
                <a:effectLst/>
                <a:uLnTx/>
                <a:uFillTx/>
                <a:latin typeface="Aptos"/>
                <a:ea typeface="+mn-ea"/>
                <a:cs typeface="+mn-cs"/>
              </a:rPr>
              <a:t>α του Ηλία που την κρατούσε αγκαλιά και φεύγει σφαίρα στα σκαλιά. </a:t>
            </a:r>
            <a:r>
              <a:rPr kumimoji="0" sz="1400" b="0" i="0" u="none" strike="noStrike" kern="1200" cap="none" spc="0" normalizeH="0" baseline="0" noProof="0" dirty="0" err="1">
                <a:ln>
                  <a:noFill/>
                </a:ln>
                <a:solidFill>
                  <a:srgbClr val="263238"/>
                </a:solidFill>
                <a:effectLst/>
                <a:uLnTx/>
                <a:uFillTx/>
                <a:latin typeface="Aptos"/>
                <a:ea typeface="+mn-ea"/>
                <a:cs typeface="+mn-cs"/>
              </a:rPr>
              <a:t>Χώνει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τη</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μουσούδ</a:t>
            </a:r>
            <a:r>
              <a:rPr kumimoji="0" sz="1400" b="0" i="0" u="none" strike="noStrike" kern="1200" cap="none" spc="0" normalizeH="0" baseline="0" noProof="0" dirty="0">
                <a:ln>
                  <a:noFill/>
                </a:ln>
                <a:solidFill>
                  <a:srgbClr val="263238"/>
                </a:solidFill>
                <a:effectLst/>
                <a:uLnTx/>
                <a:uFillTx/>
                <a:latin typeface="Aptos"/>
                <a:ea typeface="+mn-ea"/>
                <a:cs typeface="+mn-cs"/>
              </a:rPr>
              <a:t>α της στον κουβά και τον αναποδογυρίζει. Από </a:t>
            </a:r>
            <a:r>
              <a:rPr kumimoji="0" sz="1400" b="0" i="0" u="none" strike="noStrike" kern="1200" cap="none" spc="0" normalizeH="0" baseline="0" noProof="0" dirty="0" err="1">
                <a:ln>
                  <a:noFill/>
                </a:ln>
                <a:solidFill>
                  <a:srgbClr val="263238"/>
                </a:solidFill>
                <a:effectLst/>
                <a:uLnTx/>
                <a:uFillTx/>
                <a:latin typeface="Aptos"/>
                <a:ea typeface="+mn-ea"/>
                <a:cs typeface="+mn-cs"/>
              </a:rPr>
              <a:t>την</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τρομάρ</a:t>
            </a:r>
            <a:r>
              <a:rPr kumimoji="0" sz="1400" b="0" i="0" u="none" strike="noStrike" kern="1200" cap="none" spc="0" normalizeH="0" baseline="0" noProof="0" dirty="0">
                <a:ln>
                  <a:noFill/>
                </a:ln>
                <a:solidFill>
                  <a:srgbClr val="263238"/>
                </a:solidFill>
                <a:effectLst/>
                <a:uLnTx/>
                <a:uFillTx/>
                <a:latin typeface="Aptos"/>
                <a:ea typeface="+mn-ea"/>
                <a:cs typeface="+mn-cs"/>
              </a:rPr>
              <a:t>α της πετάγεται πίσω και ρίχνει όλους τους κουβάδες, τον μοβ, τον κόκκινο, τον κίτρινο και τον μαύρο, μαζί και τον πράσινο και τον μπλε. </a:t>
            </a:r>
            <a:r>
              <a:rPr kumimoji="0" sz="1400" b="0" i="0" u="none" strike="noStrike" kern="1200" cap="none" spc="0" normalizeH="0" baseline="0" noProof="0" dirty="0" err="1">
                <a:ln>
                  <a:noFill/>
                </a:ln>
                <a:solidFill>
                  <a:srgbClr val="263238"/>
                </a:solidFill>
                <a:effectLst/>
                <a:uLnTx/>
                <a:uFillTx/>
                <a:latin typeface="Aptos"/>
                <a:ea typeface="+mn-ea"/>
                <a:cs typeface="+mn-cs"/>
              </a:rPr>
              <a:t>Το</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τρίχωμά</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της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έχει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γεμίσει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χρώμ</a:t>
            </a:r>
            <a:r>
              <a:rPr kumimoji="0" sz="1400" b="0" i="0" u="none" strike="noStrike" kern="1200" cap="none" spc="0" normalizeH="0" baseline="0" noProof="0" dirty="0">
                <a:ln>
                  <a:noFill/>
                </a:ln>
                <a:solidFill>
                  <a:srgbClr val="263238"/>
                </a:solidFill>
                <a:effectLst/>
                <a:uLnTx/>
                <a:uFillTx/>
                <a:latin typeface="Aptos"/>
                <a:ea typeface="+mn-ea"/>
                <a:cs typeface="+mn-cs"/>
              </a:rPr>
              <a:t>α. </a:t>
            </a:r>
          </a:p>
          <a:p>
            <a:pPr marL="0" marR="0" lvl="0" indent="0" algn="l" defTabSz="457200" rtl="0" eaLnBrk="1" fontAlgn="auto" latinLnBrk="0" hangingPunct="1">
              <a:lnSpc>
                <a:spcPct val="102000"/>
              </a:lnSpc>
              <a:spcBef>
                <a:spcPts val="0"/>
              </a:spcBef>
              <a:spcAft>
                <a:spcPts val="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 </a:t>
            </a:r>
          </a:p>
          <a:p>
            <a:pPr marL="0" marR="0" lvl="0" indent="0" algn="l" defTabSz="457200" rtl="0" eaLnBrk="1" fontAlgn="auto" latinLnBrk="0" hangingPunct="1">
              <a:lnSpc>
                <a:spcPct val="102000"/>
              </a:lnSpc>
              <a:spcBef>
                <a:spcPts val="0"/>
              </a:spcBef>
              <a:spcAft>
                <a:spcPts val="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09:59. Ο καμβ</a:t>
            </a:r>
            <a:r>
              <a:rPr kumimoji="0" sz="1400" b="0" i="0" u="none" strike="noStrike" kern="1200" cap="none" spc="0" normalizeH="0" baseline="0" noProof="0" dirty="0" err="1">
                <a:ln>
                  <a:noFill/>
                </a:ln>
                <a:solidFill>
                  <a:srgbClr val="263238"/>
                </a:solidFill>
                <a:effectLst/>
                <a:uLnTx/>
                <a:uFillTx/>
                <a:latin typeface="Aptos"/>
                <a:ea typeface="+mn-ea"/>
                <a:cs typeface="+mn-cs"/>
              </a:rPr>
              <a:t>άς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το</a:t>
            </a:r>
            <a:r>
              <a:rPr kumimoji="0" sz="1400" b="0" i="0" u="none" strike="noStrike" kern="1200" cap="none" spc="0" normalizeH="0" baseline="0" noProof="0" dirty="0">
                <a:ln>
                  <a:noFill/>
                </a:ln>
                <a:solidFill>
                  <a:srgbClr val="263238"/>
                </a:solidFill>
                <a:effectLst/>
                <a:uLnTx/>
                <a:uFillTx/>
                <a:latin typeface="Aptos"/>
                <a:ea typeface="+mn-ea"/>
                <a:cs typeface="+mn-cs"/>
              </a:rPr>
              <a:t> χα</a:t>
            </a:r>
            <a:r>
              <a:rPr kumimoji="0" sz="1400" b="0" i="0" u="none" strike="noStrike" kern="1200" cap="none" spc="0" normalizeH="0" baseline="0" noProof="0" dirty="0" err="1">
                <a:ln>
                  <a:noFill/>
                </a:ln>
                <a:solidFill>
                  <a:srgbClr val="263238"/>
                </a:solidFill>
                <a:effectLst/>
                <a:uLnTx/>
                <a:uFillTx/>
                <a:latin typeface="Aptos"/>
                <a:ea typeface="+mn-ea"/>
                <a:cs typeface="+mn-cs"/>
              </a:rPr>
              <a:t>ρτί</a:t>
            </a:r>
            <a:r>
              <a:rPr kumimoji="0" sz="1400" b="0" i="0" u="none" strike="noStrike" kern="1200" cap="none" spc="0" normalizeH="0" baseline="0" noProof="0" dirty="0">
                <a:ln>
                  <a:noFill/>
                </a:ln>
                <a:solidFill>
                  <a:srgbClr val="263238"/>
                </a:solidFill>
                <a:effectLst/>
                <a:uLnTx/>
                <a:uFillTx/>
                <a:latin typeface="Aptos"/>
                <a:ea typeface="+mn-ea"/>
                <a:cs typeface="+mn-cs"/>
              </a:rPr>
              <a:t> π</a:t>
            </a:r>
            <a:r>
              <a:rPr kumimoji="0" sz="1400" b="0" i="0" u="none" strike="noStrike" kern="1200" cap="none" spc="0" normalizeH="0" baseline="0" noProof="0" dirty="0" err="1">
                <a:ln>
                  <a:noFill/>
                </a:ln>
                <a:solidFill>
                  <a:srgbClr val="263238"/>
                </a:solidFill>
                <a:effectLst/>
                <a:uLnTx/>
                <a:uFillTx/>
                <a:latin typeface="Aptos"/>
                <a:ea typeface="+mn-ea"/>
                <a:cs typeface="+mn-cs"/>
              </a:rPr>
              <a:t>ου</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είχε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στρώσει</a:t>
            </a:r>
            <a:r>
              <a:rPr kumimoji="0" sz="1400" b="0" i="0" u="none" strike="noStrike" kern="1200" cap="none" spc="0" normalizeH="0" baseline="0" noProof="0" dirty="0">
                <a:ln>
                  <a:noFill/>
                </a:ln>
                <a:solidFill>
                  <a:srgbClr val="263238"/>
                </a:solidFill>
                <a:effectLst/>
                <a:uLnTx/>
                <a:uFillTx/>
                <a:latin typeface="Aptos"/>
                <a:ea typeface="+mn-ea"/>
                <a:cs typeface="+mn-cs"/>
              </a:rPr>
              <a:t> η Ε΄ </a:t>
            </a:r>
            <a:r>
              <a:rPr kumimoji="0" sz="1400" b="0" i="0" u="none" strike="noStrike" kern="1200" cap="none" spc="0" normalizeH="0" baseline="0" noProof="0" dirty="0" err="1">
                <a:ln>
                  <a:noFill/>
                </a:ln>
                <a:solidFill>
                  <a:srgbClr val="263238"/>
                </a:solidFill>
                <a:effectLst/>
                <a:uLnTx/>
                <a:uFillTx/>
                <a:latin typeface="Aptos"/>
                <a:ea typeface="+mn-ea"/>
                <a:cs typeface="+mn-cs"/>
              </a:rPr>
              <a:t>Τάξη</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στην</a:t>
            </a:r>
            <a:r>
              <a:rPr kumimoji="0" sz="1400" b="0" i="0" u="none" strike="noStrike" kern="1200" cap="none" spc="0" normalizeH="0" baseline="0" noProof="0" dirty="0">
                <a:ln>
                  <a:noFill/>
                </a:ln>
                <a:solidFill>
                  <a:srgbClr val="263238"/>
                </a:solidFill>
                <a:effectLst/>
                <a:uLnTx/>
                <a:uFillTx/>
                <a:latin typeface="Aptos"/>
                <a:ea typeface="+mn-ea"/>
                <a:cs typeface="+mn-cs"/>
              </a:rPr>
              <a:t> α</a:t>
            </a:r>
            <a:r>
              <a:rPr kumimoji="0" sz="1400" b="0" i="0" u="none" strike="noStrike" kern="1200" cap="none" spc="0" normalizeH="0" baseline="0" noProof="0" dirty="0" err="1">
                <a:ln>
                  <a:noFill/>
                </a:ln>
                <a:solidFill>
                  <a:srgbClr val="263238"/>
                </a:solidFill>
                <a:effectLst/>
                <a:uLnTx/>
                <a:uFillTx/>
                <a:latin typeface="Aptos"/>
                <a:ea typeface="+mn-ea"/>
                <a:cs typeface="+mn-cs"/>
              </a:rPr>
              <a:t>υλή</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έχει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γεμίσει</a:t>
            </a:r>
            <a:r>
              <a:rPr kumimoji="0" sz="1400" b="0" i="0" u="none" strike="noStrike" kern="1200" cap="none" spc="0" normalizeH="0" baseline="0" noProof="0" dirty="0">
                <a:ln>
                  <a:noFill/>
                </a:ln>
                <a:solidFill>
                  <a:srgbClr val="263238"/>
                </a:solidFill>
                <a:effectLst/>
                <a:uLnTx/>
                <a:uFillTx/>
                <a:latin typeface="Aptos"/>
                <a:ea typeface="+mn-ea"/>
                <a:cs typeface="+mn-cs"/>
              </a:rPr>
              <a:t> π</a:t>
            </a:r>
            <a:r>
              <a:rPr kumimoji="0" sz="1400" b="0" i="0" u="none" strike="noStrike" kern="1200" cap="none" spc="0" normalizeH="0" baseline="0" noProof="0" dirty="0" err="1">
                <a:ln>
                  <a:noFill/>
                </a:ln>
                <a:solidFill>
                  <a:srgbClr val="263238"/>
                </a:solidFill>
                <a:effectLst/>
                <a:uLnTx/>
                <a:uFillTx/>
                <a:latin typeface="Aptos"/>
                <a:ea typeface="+mn-ea"/>
                <a:cs typeface="+mn-cs"/>
              </a:rPr>
              <a:t>ιτσιλιές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γρ</a:t>
            </a:r>
            <a:r>
              <a:rPr kumimoji="0" sz="1400" b="0" i="0" u="none" strike="noStrike" kern="1200" cap="none" spc="0" normalizeH="0" baseline="0" noProof="0" dirty="0">
                <a:ln>
                  <a:noFill/>
                </a:ln>
                <a:solidFill>
                  <a:srgbClr val="263238"/>
                </a:solidFill>
                <a:effectLst/>
                <a:uLnTx/>
                <a:uFillTx/>
                <a:latin typeface="Aptos"/>
                <a:ea typeface="+mn-ea"/>
                <a:cs typeface="+mn-cs"/>
              </a:rPr>
              <a:t>αμμές ακανόνιστες, χρώματα πολλά και μοβ και κόκκινα και κίτρινα και μαύρα, πράσινα και μπλε μαζί. </a:t>
            </a:r>
            <a:r>
              <a:rPr kumimoji="0" sz="1400" b="0" i="0" u="none" strike="noStrike" kern="1200" cap="none" spc="0" normalizeH="0" baseline="0" noProof="0" dirty="0" err="1">
                <a:ln>
                  <a:noFill/>
                </a:ln>
                <a:solidFill>
                  <a:srgbClr val="263238"/>
                </a:solidFill>
                <a:effectLst/>
                <a:uLnTx/>
                <a:uFillTx/>
                <a:latin typeface="Aptos"/>
                <a:ea typeface="+mn-ea"/>
                <a:cs typeface="+mn-cs"/>
              </a:rPr>
              <a:t>Αλλού</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οι</a:t>
            </a:r>
            <a:r>
              <a:rPr kumimoji="0" sz="1400" b="0" i="0" u="none" strike="noStrike" kern="1200" cap="none" spc="0" normalizeH="0" baseline="0" noProof="0" dirty="0">
                <a:ln>
                  <a:noFill/>
                </a:ln>
                <a:solidFill>
                  <a:srgbClr val="263238"/>
                </a:solidFill>
                <a:effectLst/>
                <a:uLnTx/>
                <a:uFillTx/>
                <a:latin typeface="Aptos"/>
                <a:ea typeface="+mn-ea"/>
                <a:cs typeface="+mn-cs"/>
              </a:rPr>
              <a:t> π</a:t>
            </a:r>
            <a:r>
              <a:rPr kumimoji="0" sz="1400" b="0" i="0" u="none" strike="noStrike" kern="1200" cap="none" spc="0" normalizeH="0" baseline="0" noProof="0" dirty="0" err="1">
                <a:ln>
                  <a:noFill/>
                </a:ln>
                <a:solidFill>
                  <a:srgbClr val="263238"/>
                </a:solidFill>
                <a:effectLst/>
                <a:uLnTx/>
                <a:uFillTx/>
                <a:latin typeface="Aptos"/>
                <a:ea typeface="+mn-ea"/>
                <a:cs typeface="+mn-cs"/>
              </a:rPr>
              <a:t>ιτσιλιές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είν</a:t>
            </a:r>
            <a:r>
              <a:rPr kumimoji="0" sz="1400" b="0" i="0" u="none" strike="noStrike" kern="1200" cap="none" spc="0" normalizeH="0" baseline="0" noProof="0" dirty="0">
                <a:ln>
                  <a:noFill/>
                </a:ln>
                <a:solidFill>
                  <a:srgbClr val="263238"/>
                </a:solidFill>
                <a:effectLst/>
                <a:uLnTx/>
                <a:uFillTx/>
                <a:latin typeface="Aptos"/>
                <a:ea typeface="+mn-ea"/>
                <a:cs typeface="+mn-cs"/>
              </a:rPr>
              <a:t>αι ευδιάκριτες, το ίδιο και οι γραμμές. </a:t>
            </a:r>
            <a:r>
              <a:rPr kumimoji="0" sz="1400" b="0" i="0" u="none" strike="noStrike" kern="1200" cap="none" spc="0" normalizeH="0" baseline="0" noProof="0" dirty="0" err="1">
                <a:ln>
                  <a:noFill/>
                </a:ln>
                <a:solidFill>
                  <a:srgbClr val="263238"/>
                </a:solidFill>
                <a:effectLst/>
                <a:uLnTx/>
                <a:uFillTx/>
                <a:latin typeface="Aptos"/>
                <a:ea typeface="+mn-ea"/>
                <a:cs typeface="+mn-cs"/>
              </a:rPr>
              <a:t>Κι</a:t>
            </a:r>
            <a:r>
              <a:rPr kumimoji="0" sz="1400" b="0" i="0" u="none" strike="noStrike" kern="1200" cap="none" spc="0" normalizeH="0" baseline="0" noProof="0" dirty="0">
                <a:ln>
                  <a:noFill/>
                </a:ln>
                <a:solidFill>
                  <a:srgbClr val="263238"/>
                </a:solidFill>
                <a:effectLst/>
                <a:uLnTx/>
                <a:uFillTx/>
                <a:latin typeface="Aptos"/>
                <a:ea typeface="+mn-ea"/>
                <a:cs typeface="+mn-cs"/>
              </a:rPr>
              <a:t> α</a:t>
            </a:r>
            <a:r>
              <a:rPr kumimoji="0" sz="1400" b="0" i="0" u="none" strike="noStrike" kern="1200" cap="none" spc="0" normalizeH="0" baseline="0" noProof="0" dirty="0" err="1">
                <a:ln>
                  <a:noFill/>
                </a:ln>
                <a:solidFill>
                  <a:srgbClr val="263238"/>
                </a:solidFill>
                <a:effectLst/>
                <a:uLnTx/>
                <a:uFillTx/>
                <a:latin typeface="Aptos"/>
                <a:ea typeface="+mn-ea"/>
                <a:cs typeface="+mn-cs"/>
              </a:rPr>
              <a:t>λλού</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όχι</a:t>
            </a:r>
            <a:r>
              <a:rPr kumimoji="0" sz="1400" b="0" i="0" u="none" strike="noStrike" kern="1200" cap="none" spc="0" normalizeH="0" baseline="0" noProof="0" dirty="0">
                <a:ln>
                  <a:noFill/>
                </a:ln>
                <a:solidFill>
                  <a:srgbClr val="263238"/>
                </a:solidFill>
                <a:effectLst/>
                <a:uLnTx/>
                <a:uFillTx/>
                <a:latin typeface="Aptos"/>
                <a:ea typeface="+mn-ea"/>
                <a:cs typeface="+mn-cs"/>
              </a:rPr>
              <a:t>, μπ</a:t>
            </a:r>
            <a:r>
              <a:rPr kumimoji="0" sz="1400" b="0" i="0" u="none" strike="noStrike" kern="1200" cap="none" spc="0" normalizeH="0" baseline="0" noProof="0" dirty="0" err="1">
                <a:ln>
                  <a:noFill/>
                </a:ln>
                <a:solidFill>
                  <a:srgbClr val="263238"/>
                </a:solidFill>
                <a:effectLst/>
                <a:uLnTx/>
                <a:uFillTx/>
                <a:latin typeface="Aptos"/>
                <a:ea typeface="+mn-ea"/>
                <a:cs typeface="+mn-cs"/>
              </a:rPr>
              <a:t>λέκοντ</a:t>
            </a:r>
            <a:r>
              <a:rPr kumimoji="0" sz="1400" b="0" i="0" u="none" strike="noStrike" kern="1200" cap="none" spc="0" normalizeH="0" baseline="0" noProof="0" dirty="0">
                <a:ln>
                  <a:noFill/>
                </a:ln>
                <a:solidFill>
                  <a:srgbClr val="263238"/>
                </a:solidFill>
                <a:effectLst/>
                <a:uLnTx/>
                <a:uFillTx/>
                <a:latin typeface="Aptos"/>
                <a:ea typeface="+mn-ea"/>
                <a:cs typeface="+mn-cs"/>
              </a:rPr>
              <a:t>αι, μπερδεύονται και φτιάχνουν άλλα χρώματα, άλλες διαδρομές.</a:t>
            </a:r>
          </a:p>
          <a:p>
            <a:pPr marL="0" marR="0" lvl="0" indent="0" algn="l" defTabSz="457200" rtl="0" eaLnBrk="1" fontAlgn="auto" latinLnBrk="0" hangingPunct="1">
              <a:lnSpc>
                <a:spcPct val="102000"/>
              </a:lnSpc>
              <a:spcBef>
                <a:spcPts val="0"/>
              </a:spcBef>
              <a:spcAft>
                <a:spcPts val="0"/>
              </a:spcAft>
              <a:buClrTx/>
              <a:buSzTx/>
              <a:buFontTx/>
              <a:buNone/>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Το</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κουδούνι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χτυ</a:t>
            </a:r>
            <a:r>
              <a:rPr kumimoji="0" sz="1400" b="0" i="0" u="none" strike="noStrike" kern="1200" cap="none" spc="0" normalizeH="0" baseline="0" noProof="0" dirty="0">
                <a:ln>
                  <a:noFill/>
                </a:ln>
                <a:solidFill>
                  <a:srgbClr val="263238"/>
                </a:solidFill>
                <a:effectLst/>
                <a:uLnTx/>
                <a:uFillTx/>
                <a:latin typeface="Aptos"/>
                <a:ea typeface="+mn-ea"/>
                <a:cs typeface="+mn-cs"/>
              </a:rPr>
              <a:t>πά. </a:t>
            </a:r>
            <a:r>
              <a:rPr kumimoji="0" sz="1400" b="0" i="0" u="none" strike="noStrike" kern="1200" cap="none" spc="0" normalizeH="0" baseline="0" noProof="0" dirty="0" err="1">
                <a:ln>
                  <a:noFill/>
                </a:ln>
                <a:solidFill>
                  <a:srgbClr val="263238"/>
                </a:solidFill>
                <a:effectLst/>
                <a:uLnTx/>
                <a:uFillTx/>
                <a:latin typeface="Aptos"/>
                <a:ea typeface="+mn-ea"/>
                <a:cs typeface="+mn-cs"/>
              </a:rPr>
              <a:t>Κά</a:t>
            </a:r>
            <a:r>
              <a:rPr kumimoji="0" sz="1400" b="0" i="0" u="none" strike="noStrike" kern="1200" cap="none" spc="0" normalizeH="0" baseline="0" noProof="0" dirty="0">
                <a:ln>
                  <a:noFill/>
                </a:ln>
                <a:solidFill>
                  <a:srgbClr val="263238"/>
                </a:solidFill>
                <a:effectLst/>
                <a:uLnTx/>
                <a:uFillTx/>
                <a:latin typeface="Aptos"/>
                <a:ea typeface="+mn-ea"/>
                <a:cs typeface="+mn-cs"/>
              </a:rPr>
              <a:t>ποια παιδιά και η κυρία Ερμιόνη βοηθούν την κυρία Διευθύντρια να σηκωθεί.</a:t>
            </a:r>
          </a:p>
        </p:txBody>
      </p:sp>
      <p:sp>
        <p:nvSpPr>
          <p:cNvPr id="8" name="Rectangle 7"/>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p:cNvSpPr txBox="1"/>
          <p:nvPr/>
        </p:nvSpPr>
        <p:spPr>
          <a:xfrm>
            <a:off x="530352" y="6537960"/>
            <a:ext cx="530352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750" b="1" i="0" u="none" strike="noStrike" kern="1200" cap="none" spc="0" normalizeH="0" baseline="0" noProof="0">
                <a:ln>
                  <a:noFill/>
                </a:ln>
                <a:solidFill>
                  <a:srgbClr val="6C7A82"/>
                </a:solidFill>
                <a:effectLst/>
                <a:uLnTx/>
                <a:uFillTx/>
                <a:latin typeface="Aptos"/>
                <a:ea typeface="+mn-ea"/>
                <a:cs typeface="+mn-cs"/>
              </a:rPr>
              <a:t>ΗΘΙΚΗ • ΣΤ΄ ΔΗΜΟΤΙΚΟΥ • ΘΕΜΑΤΙΚΗ ΕΝΟΤΗΤΑ 6</a:t>
            </a:r>
          </a:p>
        </p:txBody>
      </p:sp>
      <p:sp>
        <p:nvSpPr>
          <p:cNvPr id="4" name="TextBox 3">
            <a:extLst>
              <a:ext uri="{FF2B5EF4-FFF2-40B4-BE49-F238E27FC236}">
                <a16:creationId xmlns:a16="http://schemas.microsoft.com/office/drawing/2014/main" id="{762E5A14-D1F9-38C6-0FE4-AC838CBA410F}"/>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63</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85800" y="749808"/>
            <a:ext cx="10698480" cy="64008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700" b="1" i="0" u="none" strike="noStrike" kern="1200" cap="none" spc="0" normalizeH="0" baseline="0" noProof="0">
                <a:ln>
                  <a:noFill/>
                </a:ln>
                <a:solidFill>
                  <a:srgbClr val="24465B"/>
                </a:solidFill>
                <a:effectLst/>
                <a:uLnTx/>
                <a:uFillTx/>
                <a:latin typeface="Aptos Display"/>
                <a:ea typeface="+mn-ea"/>
                <a:cs typeface="+mn-cs"/>
              </a:rPr>
              <a:t>«Για όλα φταίει ο Ορφέας!»</a:t>
            </a:r>
          </a:p>
        </p:txBody>
      </p:sp>
      <p:sp>
        <p:nvSpPr>
          <p:cNvPr id="5" name="Rounded Rectangle 4"/>
          <p:cNvSpPr/>
          <p:nvPr/>
        </p:nvSpPr>
        <p:spPr>
          <a:xfrm>
            <a:off x="822960" y="1874519"/>
            <a:ext cx="10469880" cy="4480560"/>
          </a:xfrm>
          <a:prstGeom prst="roundRect">
            <a:avLst/>
          </a:prstGeom>
          <a:solidFill>
            <a:srgbClr val="E5EC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1097280" y="2578608"/>
            <a:ext cx="9921240" cy="1808187"/>
          </a:xfrm>
          <a:prstGeom prst="rect">
            <a:avLst/>
          </a:prstGeom>
          <a:noFill/>
        </p:spPr>
        <p:txBody>
          <a:bodyPr wrap="square" lIns="36576" tIns="27432" rIns="36576" bIns="27432">
            <a:spAutoFit/>
          </a:bodyPr>
          <a:lstStyle/>
          <a:p>
            <a:pPr marL="0" marR="0" lvl="0" indent="0" algn="l" defTabSz="457200" rtl="0" eaLnBrk="1" fontAlgn="auto" latinLnBrk="0" hangingPunct="1">
              <a:lnSpc>
                <a:spcPct val="102000"/>
              </a:lnSpc>
              <a:spcBef>
                <a:spcPts val="0"/>
              </a:spcBef>
              <a:spcAft>
                <a:spcPts val="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Ο </a:t>
            </a:r>
            <a:r>
              <a:rPr kumimoji="0" sz="1400" b="0" i="0" u="none" strike="noStrike" kern="1200" cap="none" spc="0" normalizeH="0" baseline="0" noProof="0" dirty="0" err="1">
                <a:ln>
                  <a:noFill/>
                </a:ln>
                <a:solidFill>
                  <a:srgbClr val="263238"/>
                </a:solidFill>
                <a:effectLst/>
                <a:uLnTx/>
                <a:uFillTx/>
                <a:latin typeface="Aptos"/>
                <a:ea typeface="+mn-ea"/>
                <a:cs typeface="+mn-cs"/>
              </a:rPr>
              <a:t>Ηλί</a:t>
            </a:r>
            <a:r>
              <a:rPr kumimoji="0" sz="1400" b="0" i="0" u="none" strike="noStrike" kern="1200" cap="none" spc="0" normalizeH="0" baseline="0" noProof="0" dirty="0">
                <a:ln>
                  <a:noFill/>
                </a:ln>
                <a:solidFill>
                  <a:srgbClr val="263238"/>
                </a:solidFill>
                <a:effectLst/>
                <a:uLnTx/>
                <a:uFillTx/>
                <a:latin typeface="Aptos"/>
                <a:ea typeface="+mn-ea"/>
                <a:cs typeface="+mn-cs"/>
              </a:rPr>
              <a:t>ας με ορισμένα παιδιά από την τάξη του πιάνουν τη Μαξ και τη βάζουν να πλυθεί. Και π</a:t>
            </a:r>
            <a:r>
              <a:rPr kumimoji="0" sz="1400" b="0" i="0" u="none" strike="noStrike" kern="1200" cap="none" spc="0" normalizeH="0" baseline="0" noProof="0" dirty="0" err="1">
                <a:ln>
                  <a:noFill/>
                </a:ln>
                <a:solidFill>
                  <a:srgbClr val="263238"/>
                </a:solidFill>
                <a:effectLst/>
                <a:uLnTx/>
                <a:uFillTx/>
                <a:latin typeface="Aptos"/>
                <a:ea typeface="+mn-ea"/>
                <a:cs typeface="+mn-cs"/>
              </a:rPr>
              <a:t>άνω</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στην</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ώρ</a:t>
            </a:r>
            <a:r>
              <a:rPr kumimoji="0" sz="1400" b="0" i="0" u="none" strike="noStrike" kern="1200" cap="none" spc="0" normalizeH="0" baseline="0" noProof="0" dirty="0">
                <a:ln>
                  <a:noFill/>
                </a:ln>
                <a:solidFill>
                  <a:srgbClr val="263238"/>
                </a:solidFill>
                <a:effectLst/>
                <a:uLnTx/>
                <a:uFillTx/>
                <a:latin typeface="Aptos"/>
                <a:ea typeface="+mn-ea"/>
                <a:cs typeface="+mn-cs"/>
              </a:rPr>
              <a:t>α καταφθάνει και ο κύριος Ερμόλαος, ο Δάσκαλος των Εικαστικών.  </a:t>
            </a:r>
          </a:p>
          <a:p>
            <a:pPr marL="0" marR="0" lvl="0" indent="0" algn="l" defTabSz="457200" rtl="0" eaLnBrk="1" fontAlgn="auto" latinLnBrk="0" hangingPunct="1">
              <a:lnSpc>
                <a:spcPct val="102000"/>
              </a:lnSpc>
              <a:spcBef>
                <a:spcPts val="0"/>
              </a:spcBef>
              <a:spcAft>
                <a:spcPts val="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 </a:t>
            </a:r>
          </a:p>
          <a:p>
            <a:pPr marL="0" marR="0" lvl="0" indent="0" algn="l" defTabSz="457200" rtl="0" eaLnBrk="1" fontAlgn="auto" latinLnBrk="0" hangingPunct="1">
              <a:lnSpc>
                <a:spcPct val="102000"/>
              </a:lnSpc>
              <a:spcBef>
                <a:spcPts val="0"/>
              </a:spcBef>
              <a:spcAft>
                <a:spcPts val="0"/>
              </a:spcAft>
              <a:buClrTx/>
              <a:buSzTx/>
              <a:buFontTx/>
              <a:buNone/>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Πλησιάζει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με</a:t>
            </a:r>
            <a:r>
              <a:rPr kumimoji="0" sz="1400" b="0" i="0" u="none" strike="noStrike" kern="1200" cap="none" spc="0" normalizeH="0" baseline="0" noProof="0" dirty="0">
                <a:ln>
                  <a:noFill/>
                </a:ln>
                <a:solidFill>
                  <a:srgbClr val="263238"/>
                </a:solidFill>
                <a:effectLst/>
                <a:uLnTx/>
                <a:uFillTx/>
                <a:latin typeface="Aptos"/>
                <a:ea typeface="+mn-ea"/>
                <a:cs typeface="+mn-cs"/>
              </a:rPr>
              <a:t> β</a:t>
            </a:r>
            <a:r>
              <a:rPr kumimoji="0" sz="1400" b="0" i="0" u="none" strike="noStrike" kern="1200" cap="none" spc="0" normalizeH="0" baseline="0" noProof="0" dirty="0" err="1">
                <a:ln>
                  <a:noFill/>
                </a:ln>
                <a:solidFill>
                  <a:srgbClr val="263238"/>
                </a:solidFill>
                <a:effectLst/>
                <a:uLnTx/>
                <a:uFillTx/>
                <a:latin typeface="Aptos"/>
                <a:ea typeface="+mn-ea"/>
                <a:cs typeface="+mn-cs"/>
              </a:rPr>
              <a:t>ήμ</a:t>
            </a:r>
            <a:r>
              <a:rPr kumimoji="0" sz="1400" b="0" i="0" u="none" strike="noStrike" kern="1200" cap="none" spc="0" normalizeH="0" baseline="0" noProof="0" dirty="0">
                <a:ln>
                  <a:noFill/>
                </a:ln>
                <a:solidFill>
                  <a:srgbClr val="263238"/>
                </a:solidFill>
                <a:effectLst/>
                <a:uLnTx/>
                <a:uFillTx/>
                <a:latin typeface="Aptos"/>
                <a:ea typeface="+mn-ea"/>
                <a:cs typeface="+mn-cs"/>
              </a:rPr>
              <a:t>α γοργό το μέρος όπου έχουν απλώσει το χαρτί. </a:t>
            </a:r>
            <a:r>
              <a:rPr kumimoji="0" sz="1400" b="0" i="0" u="none" strike="noStrike" kern="1200" cap="none" spc="0" normalizeH="0" baseline="0" noProof="0" dirty="0" err="1">
                <a:ln>
                  <a:noFill/>
                </a:ln>
                <a:solidFill>
                  <a:srgbClr val="263238"/>
                </a:solidFill>
                <a:effectLst/>
                <a:uLnTx/>
                <a:uFillTx/>
                <a:latin typeface="Aptos"/>
                <a:ea typeface="+mn-ea"/>
                <a:cs typeface="+mn-cs"/>
              </a:rPr>
              <a:t>Στ</a:t>
            </a:r>
            <a:r>
              <a:rPr kumimoji="0" sz="1400" b="0" i="0" u="none" strike="noStrike" kern="1200" cap="none" spc="0" normalizeH="0" baseline="0" noProof="0" dirty="0">
                <a:ln>
                  <a:noFill/>
                </a:ln>
                <a:solidFill>
                  <a:srgbClr val="263238"/>
                </a:solidFill>
                <a:effectLst/>
                <a:uLnTx/>
                <a:uFillTx/>
                <a:latin typeface="Aptos"/>
                <a:ea typeface="+mn-ea"/>
                <a:cs typeface="+mn-cs"/>
              </a:rPr>
              <a:t>αματά αποσβολωμένος, κοιτάζει τον καμβά και φωνάζει ζωηρά: «Αριστούργημα! </a:t>
            </a:r>
            <a:r>
              <a:rPr kumimoji="0" sz="1400" b="0" i="0" u="none" strike="noStrike" kern="1200" cap="none" spc="0" normalizeH="0" baseline="0" noProof="0" dirty="0" err="1">
                <a:ln>
                  <a:noFill/>
                </a:ln>
                <a:solidFill>
                  <a:srgbClr val="263238"/>
                </a:solidFill>
                <a:effectLst/>
                <a:uLnTx/>
                <a:uFillTx/>
                <a:latin typeface="Aptos"/>
                <a:ea typeface="+mn-ea"/>
                <a:cs typeface="+mn-cs"/>
              </a:rPr>
              <a:t>Εντυ</a:t>
            </a:r>
            <a:r>
              <a:rPr kumimoji="0" sz="1400" b="0" i="0" u="none" strike="noStrike" kern="1200" cap="none" spc="0" normalizeH="0" baseline="0" noProof="0" dirty="0">
                <a:ln>
                  <a:noFill/>
                </a:ln>
                <a:solidFill>
                  <a:srgbClr val="263238"/>
                </a:solidFill>
                <a:effectLst/>
                <a:uLnTx/>
                <a:uFillTx/>
                <a:latin typeface="Aptos"/>
                <a:ea typeface="+mn-ea"/>
                <a:cs typeface="+mn-cs"/>
              </a:rPr>
              <a:t>πωσιακό!».</a:t>
            </a:r>
          </a:p>
          <a:p>
            <a:pPr marL="0" marR="0" lvl="0" indent="0" algn="l" defTabSz="457200" rtl="0" eaLnBrk="1" fontAlgn="auto" latinLnBrk="0" hangingPunct="1">
              <a:lnSpc>
                <a:spcPct val="102000"/>
              </a:lnSpc>
              <a:spcBef>
                <a:spcPts val="0"/>
              </a:spcBef>
              <a:spcAft>
                <a:spcPts val="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 </a:t>
            </a:r>
          </a:p>
          <a:p>
            <a:pPr marL="0" marR="0" lvl="0" indent="0" algn="l" defTabSz="457200" rtl="0" eaLnBrk="1" fontAlgn="auto" latinLnBrk="0" hangingPunct="1">
              <a:lnSpc>
                <a:spcPct val="102000"/>
              </a:lnSpc>
              <a:spcBef>
                <a:spcPts val="0"/>
              </a:spcBef>
              <a:spcAft>
                <a:spcPts val="0"/>
              </a:spcAft>
              <a:buClrTx/>
              <a:buSzTx/>
              <a:buFontTx/>
              <a:buNone/>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Σηκώνετ</a:t>
            </a:r>
            <a:r>
              <a:rPr kumimoji="0" sz="1400" b="0" i="0" u="none" strike="noStrike" kern="1200" cap="none" spc="0" normalizeH="0" baseline="0" noProof="0" dirty="0">
                <a:ln>
                  <a:noFill/>
                </a:ln>
                <a:solidFill>
                  <a:srgbClr val="263238"/>
                </a:solidFill>
                <a:effectLst/>
                <a:uLnTx/>
                <a:uFillTx/>
                <a:latin typeface="Aptos"/>
                <a:ea typeface="+mn-ea"/>
                <a:cs typeface="+mn-cs"/>
              </a:rPr>
              <a:t>αι ο Ορφέας. </a:t>
            </a:r>
            <a:r>
              <a:rPr kumimoji="0" sz="1400" b="0" i="0" u="none" strike="noStrike" kern="1200" cap="none" spc="0" normalizeH="0" baseline="0" noProof="0" dirty="0" err="1">
                <a:ln>
                  <a:noFill/>
                </a:ln>
                <a:solidFill>
                  <a:srgbClr val="263238"/>
                </a:solidFill>
                <a:effectLst/>
                <a:uLnTx/>
                <a:uFillTx/>
                <a:latin typeface="Aptos"/>
                <a:ea typeface="+mn-ea"/>
                <a:cs typeface="+mn-cs"/>
              </a:rPr>
              <a:t>Όρθιος</a:t>
            </a:r>
            <a:r>
              <a:rPr kumimoji="0" sz="1400" b="0" i="0" u="none" strike="noStrike" kern="1200" cap="none" spc="0" normalizeH="0" baseline="0" noProof="0" dirty="0">
                <a:ln>
                  <a:noFill/>
                </a:ln>
                <a:solidFill>
                  <a:srgbClr val="263238"/>
                </a:solidFill>
                <a:effectLst/>
                <a:uLnTx/>
                <a:uFillTx/>
                <a:latin typeface="Aptos"/>
                <a:ea typeface="+mn-ea"/>
                <a:cs typeface="+mn-cs"/>
              </a:rPr>
              <a:t> ο </a:t>
            </a:r>
            <a:r>
              <a:rPr kumimoji="0" sz="1400" b="0" i="0" u="none" strike="noStrike" kern="1200" cap="none" spc="0" normalizeH="0" baseline="0" noProof="0" dirty="0" err="1">
                <a:ln>
                  <a:noFill/>
                </a:ln>
                <a:solidFill>
                  <a:srgbClr val="263238"/>
                </a:solidFill>
                <a:effectLst/>
                <a:uLnTx/>
                <a:uFillTx/>
                <a:latin typeface="Aptos"/>
                <a:ea typeface="+mn-ea"/>
                <a:cs typeface="+mn-cs"/>
              </a:rPr>
              <a:t>Κωστής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όρθι</a:t>
            </a:r>
            <a:r>
              <a:rPr kumimoji="0" sz="1400" b="0" i="0" u="none" strike="noStrike" kern="1200" cap="none" spc="0" normalizeH="0" baseline="0" noProof="0" dirty="0">
                <a:ln>
                  <a:noFill/>
                </a:ln>
                <a:solidFill>
                  <a:srgbClr val="263238"/>
                </a:solidFill>
                <a:effectLst/>
                <a:uLnTx/>
                <a:uFillTx/>
                <a:latin typeface="Aptos"/>
                <a:ea typeface="+mn-ea"/>
                <a:cs typeface="+mn-cs"/>
              </a:rPr>
              <a:t>α και η κυρία Διευθύντρια. Κα</a:t>
            </a:r>
            <a:r>
              <a:rPr kumimoji="0" sz="1400" b="0" i="0" u="none" strike="noStrike" kern="1200" cap="none" spc="0" normalizeH="0" baseline="0" noProof="0" dirty="0" err="1">
                <a:ln>
                  <a:noFill/>
                </a:ln>
                <a:solidFill>
                  <a:srgbClr val="263238"/>
                </a:solidFill>
                <a:effectLst/>
                <a:uLnTx/>
                <a:uFillTx/>
                <a:latin typeface="Aptos"/>
                <a:ea typeface="+mn-ea"/>
                <a:cs typeface="+mn-cs"/>
              </a:rPr>
              <a:t>θάρισε</a:t>
            </a:r>
            <a:r>
              <a:rPr kumimoji="0" sz="1400" b="0" i="0" u="none" strike="noStrike" kern="1200" cap="none" spc="0" normalizeH="0" baseline="0" noProof="0" dirty="0">
                <a:ln>
                  <a:noFill/>
                </a:ln>
                <a:solidFill>
                  <a:srgbClr val="263238"/>
                </a:solidFill>
                <a:effectLst/>
                <a:uLnTx/>
                <a:uFillTx/>
                <a:latin typeface="Aptos"/>
                <a:ea typeface="+mn-ea"/>
                <a:cs typeface="+mn-cs"/>
              </a:rPr>
              <a:t> και η Μαξ. Μα</a:t>
            </a:r>
            <a:r>
              <a:rPr kumimoji="0" sz="1400" b="0" i="0" u="none" strike="noStrike" kern="1200" cap="none" spc="0" normalizeH="0" baseline="0" noProof="0" dirty="0" err="1">
                <a:ln>
                  <a:noFill/>
                </a:ln>
                <a:solidFill>
                  <a:srgbClr val="263238"/>
                </a:solidFill>
                <a:effectLst/>
                <a:uLnTx/>
                <a:uFillTx/>
                <a:latin typeface="Aptos"/>
                <a:ea typeface="+mn-ea"/>
                <a:cs typeface="+mn-cs"/>
              </a:rPr>
              <a:t>ζεύτηκ</a:t>
            </a:r>
            <a:r>
              <a:rPr kumimoji="0" sz="1400" b="0" i="0" u="none" strike="noStrike" kern="1200" cap="none" spc="0" normalizeH="0" baseline="0" noProof="0" dirty="0">
                <a:ln>
                  <a:noFill/>
                </a:ln>
                <a:solidFill>
                  <a:srgbClr val="263238"/>
                </a:solidFill>
                <a:effectLst/>
                <a:uLnTx/>
                <a:uFillTx/>
                <a:latin typeface="Aptos"/>
                <a:ea typeface="+mn-ea"/>
                <a:cs typeface="+mn-cs"/>
              </a:rPr>
              <a:t>αν όλοι και όλες γύρω από την εργασία της Ε΄ Δημοτικού και αρχίζουν να χειροκροτούν.</a:t>
            </a:r>
          </a:p>
        </p:txBody>
      </p:sp>
      <p:sp>
        <p:nvSpPr>
          <p:cNvPr id="8" name="Rectangle 7"/>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p:cNvSpPr txBox="1"/>
          <p:nvPr/>
        </p:nvSpPr>
        <p:spPr>
          <a:xfrm>
            <a:off x="530352" y="6537960"/>
            <a:ext cx="530352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750" b="1" i="0" u="none" strike="noStrike" kern="1200" cap="none" spc="0" normalizeH="0" baseline="0" noProof="0">
                <a:ln>
                  <a:noFill/>
                </a:ln>
                <a:solidFill>
                  <a:srgbClr val="6C7A82"/>
                </a:solidFill>
                <a:effectLst/>
                <a:uLnTx/>
                <a:uFillTx/>
                <a:latin typeface="Aptos"/>
                <a:ea typeface="+mn-ea"/>
                <a:cs typeface="+mn-cs"/>
              </a:rPr>
              <a:t>ΗΘΙΚΗ • ΣΤ΄ ΔΗΜΟΤΙΚΟΥ • ΘΕΜΑΤΙΚΗ ΕΝΟΤΗΤΑ 6</a:t>
            </a:r>
          </a:p>
        </p:txBody>
      </p:sp>
      <p:sp>
        <p:nvSpPr>
          <p:cNvPr id="4" name="TextBox 3">
            <a:extLst>
              <a:ext uri="{FF2B5EF4-FFF2-40B4-BE49-F238E27FC236}">
                <a16:creationId xmlns:a16="http://schemas.microsoft.com/office/drawing/2014/main" id="{EBF078BC-C2DA-2089-4207-53FB1048E67B}"/>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64</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85800" y="384048"/>
            <a:ext cx="6217920" cy="240066"/>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00" b="1" i="0" u="none" strike="noStrike" kern="1200" cap="none" spc="0" normalizeH="0" baseline="0" noProof="0" dirty="0">
                <a:ln>
                  <a:noFill/>
                </a:ln>
                <a:solidFill>
                  <a:srgbClr val="D7B06B"/>
                </a:solidFill>
                <a:effectLst/>
                <a:uLnTx/>
                <a:uFillTx/>
                <a:latin typeface="Aptos"/>
                <a:ea typeface="+mn-ea"/>
                <a:cs typeface="+mn-cs"/>
              </a:rPr>
              <a:t>ΕΡΩΤΉΣΕΙΣ</a:t>
            </a:r>
          </a:p>
        </p:txBody>
      </p:sp>
      <p:sp>
        <p:nvSpPr>
          <p:cNvPr id="3" name="TextBox 2"/>
          <p:cNvSpPr txBox="1"/>
          <p:nvPr/>
        </p:nvSpPr>
        <p:spPr>
          <a:xfrm>
            <a:off x="685800" y="749808"/>
            <a:ext cx="10698480" cy="47089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700" b="1" i="0" u="none" strike="noStrike" kern="1200" cap="none" spc="0" normalizeH="0" baseline="0" noProof="0" dirty="0">
                <a:ln>
                  <a:noFill/>
                </a:ln>
                <a:solidFill>
                  <a:srgbClr val="24465B"/>
                </a:solidFill>
                <a:effectLst/>
                <a:uLnTx/>
                <a:uFillTx/>
                <a:latin typeface="Aptos Display"/>
                <a:ea typeface="+mn-ea"/>
                <a:cs typeface="+mn-cs"/>
              </a:rPr>
              <a:t>Και </a:t>
            </a:r>
            <a:r>
              <a:rPr kumimoji="0" sz="2700" b="1" i="0" u="none" strike="noStrike" kern="1200" cap="none" spc="0" normalizeH="0" baseline="0" noProof="0" dirty="0" err="1">
                <a:ln>
                  <a:noFill/>
                </a:ln>
                <a:solidFill>
                  <a:srgbClr val="24465B"/>
                </a:solidFill>
                <a:effectLst/>
                <a:uLnTx/>
                <a:uFillTx/>
                <a:latin typeface="Aptos Display"/>
                <a:ea typeface="+mn-ea"/>
                <a:cs typeface="+mn-cs"/>
              </a:rPr>
              <a:t>τώρ</a:t>
            </a:r>
            <a:r>
              <a:rPr kumimoji="0" sz="2700" b="1" i="0" u="none" strike="noStrike" kern="1200" cap="none" spc="0" normalizeH="0" baseline="0" noProof="0" dirty="0">
                <a:ln>
                  <a:noFill/>
                </a:ln>
                <a:solidFill>
                  <a:srgbClr val="24465B"/>
                </a:solidFill>
                <a:effectLst/>
                <a:uLnTx/>
                <a:uFillTx/>
                <a:latin typeface="Aptos Display"/>
                <a:ea typeface="+mn-ea"/>
                <a:cs typeface="+mn-cs"/>
              </a:rPr>
              <a:t>α η σειρά σου</a:t>
            </a:r>
            <a:r>
              <a:rPr kumimoji="0" lang="el-GR" sz="2700" b="1" i="0" u="none" strike="noStrike" kern="1200" cap="none" spc="0" normalizeH="0" baseline="0" noProof="0" dirty="0">
                <a:ln>
                  <a:noFill/>
                </a:ln>
                <a:solidFill>
                  <a:srgbClr val="24465B"/>
                </a:solidFill>
                <a:effectLst/>
                <a:uLnTx/>
                <a:uFillTx/>
                <a:latin typeface="Aptos Display"/>
                <a:ea typeface="+mn-ea"/>
                <a:cs typeface="+mn-cs"/>
              </a:rPr>
              <a:t>: ! Τι θα έκανες αν ήσουν η κυρία Διευθύντρια; </a:t>
            </a:r>
            <a:endParaRPr kumimoji="0" sz="270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5" name="Rounded Rectangle 4"/>
          <p:cNvSpPr/>
          <p:nvPr/>
        </p:nvSpPr>
        <p:spPr>
          <a:xfrm>
            <a:off x="822960" y="1627632"/>
            <a:ext cx="10469880" cy="4480560"/>
          </a:xfrm>
          <a:prstGeom prst="roundRect">
            <a:avLst/>
          </a:prstGeom>
          <a:solidFill>
            <a:srgbClr val="FFFFFF"/>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1051560" y="1975557"/>
            <a:ext cx="10012680" cy="2969659"/>
          </a:xfrm>
          <a:prstGeom prst="rect">
            <a:avLst/>
          </a:prstGeom>
          <a:noFill/>
        </p:spPr>
        <p:txBody>
          <a:bodyPr wrap="square" lIns="36576" tIns="27432" rIns="36576" bIns="27432">
            <a:spAutoFit/>
          </a:bodyPr>
          <a:lstStyle/>
          <a:p>
            <a:pPr marL="0" marR="0" lvl="0" indent="0" algn="l" defTabSz="457200" rtl="0" eaLnBrk="1" fontAlgn="auto" latinLnBrk="0" hangingPunct="1">
              <a:lnSpc>
                <a:spcPct val="102000"/>
              </a:lnSpc>
              <a:spcBef>
                <a:spcPts val="0"/>
              </a:spcBef>
              <a:spcAft>
                <a:spcPts val="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Μα</a:t>
            </a:r>
            <a:r>
              <a:rPr kumimoji="0" sz="1400" b="0" i="0" u="none" strike="noStrike" kern="1200" cap="none" spc="0" normalizeH="0" baseline="0" noProof="0" dirty="0" err="1">
                <a:ln>
                  <a:noFill/>
                </a:ln>
                <a:solidFill>
                  <a:srgbClr val="263238"/>
                </a:solidFill>
                <a:effectLst/>
                <a:uLnTx/>
                <a:uFillTx/>
                <a:latin typeface="Aptos"/>
                <a:ea typeface="+mn-ea"/>
                <a:cs typeface="+mn-cs"/>
              </a:rPr>
              <a:t>λώνεις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τον</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Ορφέ</a:t>
            </a:r>
            <a:r>
              <a:rPr kumimoji="0" sz="1400" b="0" i="0" u="none" strike="noStrike" kern="1200" cap="none" spc="0" normalizeH="0" baseline="0" noProof="0" dirty="0">
                <a:ln>
                  <a:noFill/>
                </a:ln>
                <a:solidFill>
                  <a:srgbClr val="263238"/>
                </a:solidFill>
                <a:effectLst/>
                <a:uLnTx/>
                <a:uFillTx/>
                <a:latin typeface="Aptos"/>
                <a:ea typeface="+mn-ea"/>
                <a:cs typeface="+mn-cs"/>
              </a:rPr>
              <a:t>α; Αυτός δεν τα ξεκίνησε όλα; Μήπως τον Κωστή που αναποδογύρισε τον κουβά; Μήπως πρέπει να καλέσεις τους υπεύθυνους της καθαριότητας,  που σε ώρα διαλείμματος έβγαλαν κουβάδες στην αυλή για να την καθαρίσουν;</a:t>
            </a:r>
          </a:p>
          <a:p>
            <a:pPr marL="0" marR="0" lvl="0" indent="0" algn="l" defTabSz="457200" rtl="0" eaLnBrk="1" fontAlgn="auto" latinLnBrk="0" hangingPunct="1">
              <a:lnSpc>
                <a:spcPct val="102000"/>
              </a:lnSpc>
              <a:spcBef>
                <a:spcPts val="0"/>
              </a:spcBef>
              <a:spcAft>
                <a:spcPts val="0"/>
              </a:spcAft>
              <a:buClrTx/>
              <a:buSzTx/>
              <a:buFontTx/>
              <a:buNone/>
              <a:tabLst/>
              <a:defRPr/>
            </a:pPr>
            <a:endParaRPr kumimoji="0" sz="140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2000"/>
              </a:lnSpc>
              <a:spcBef>
                <a:spcPts val="0"/>
              </a:spcBef>
              <a:spcAft>
                <a:spcPts val="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Ή να κα</a:t>
            </a:r>
            <a:r>
              <a:rPr kumimoji="0" sz="1400" b="0" i="0" u="none" strike="noStrike" kern="1200" cap="none" spc="0" normalizeH="0" baseline="0" noProof="0" dirty="0" err="1">
                <a:ln>
                  <a:noFill/>
                </a:ln>
                <a:solidFill>
                  <a:srgbClr val="263238"/>
                </a:solidFill>
                <a:effectLst/>
                <a:uLnTx/>
                <a:uFillTx/>
                <a:latin typeface="Aptos"/>
                <a:ea typeface="+mn-ea"/>
                <a:cs typeface="+mn-cs"/>
              </a:rPr>
              <a:t>λέσεις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τον</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Ηλί</a:t>
            </a:r>
            <a:r>
              <a:rPr kumimoji="0" sz="1400" b="0" i="0" u="none" strike="noStrike" kern="1200" cap="none" spc="0" normalizeH="0" baseline="0" noProof="0" dirty="0">
                <a:ln>
                  <a:noFill/>
                </a:ln>
                <a:solidFill>
                  <a:srgbClr val="263238"/>
                </a:solidFill>
                <a:effectLst/>
                <a:uLnTx/>
                <a:uFillTx/>
                <a:latin typeface="Aptos"/>
                <a:ea typeface="+mn-ea"/>
                <a:cs typeface="+mn-cs"/>
              </a:rPr>
              <a:t>α στο γραφείο που υπήρξε απρόσεκτος και αμελής με τη Μαξ; </a:t>
            </a:r>
          </a:p>
          <a:p>
            <a:pPr marL="0" marR="0" lvl="0" indent="0" algn="l" defTabSz="457200" rtl="0" eaLnBrk="1" fontAlgn="auto" latinLnBrk="0" hangingPunct="1">
              <a:lnSpc>
                <a:spcPct val="102000"/>
              </a:lnSpc>
              <a:spcBef>
                <a:spcPts val="0"/>
              </a:spcBef>
              <a:spcAft>
                <a:spcPts val="0"/>
              </a:spcAft>
              <a:buClrTx/>
              <a:buSzTx/>
              <a:buFontTx/>
              <a:buNone/>
              <a:tabLst/>
              <a:defRPr/>
            </a:pPr>
            <a:endParaRPr kumimoji="0" sz="140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2000"/>
              </a:lnSpc>
              <a:spcBef>
                <a:spcPts val="0"/>
              </a:spcBef>
              <a:spcAft>
                <a:spcPts val="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Ή </a:t>
            </a:r>
            <a:r>
              <a:rPr kumimoji="0" sz="1400" b="0" i="0" u="none" strike="noStrike" kern="1200" cap="none" spc="0" normalizeH="0" baseline="0" noProof="0" dirty="0" err="1">
                <a:ln>
                  <a:noFill/>
                </a:ln>
                <a:solidFill>
                  <a:srgbClr val="263238"/>
                </a:solidFill>
                <a:effectLst/>
                <a:uLnTx/>
                <a:uFillTx/>
                <a:latin typeface="Aptos"/>
                <a:ea typeface="+mn-ea"/>
                <a:cs typeface="+mn-cs"/>
              </a:rPr>
              <a:t>μή</a:t>
            </a:r>
            <a:r>
              <a:rPr kumimoji="0" sz="1400" b="0" i="0" u="none" strike="noStrike" kern="1200" cap="none" spc="0" normalizeH="0" baseline="0" noProof="0" dirty="0">
                <a:ln>
                  <a:noFill/>
                </a:ln>
                <a:solidFill>
                  <a:srgbClr val="263238"/>
                </a:solidFill>
                <a:effectLst/>
                <a:uLnTx/>
                <a:uFillTx/>
                <a:latin typeface="Aptos"/>
                <a:ea typeface="+mn-ea"/>
                <a:cs typeface="+mn-cs"/>
              </a:rPr>
              <a:t>πως να κάνεις παρατήρηση στον κύριο Ερμόλαο, τον δάσκαλο των Εικαστικών, που σε ώρα διαλείμματος άφησε τα παιδιά να απλώσουν στην αυλή κουβάδες μπογιάς και χαρτιά;</a:t>
            </a:r>
          </a:p>
          <a:p>
            <a:pPr marL="0" marR="0" lvl="0" indent="0" algn="l" defTabSz="457200" rtl="0" eaLnBrk="1" fontAlgn="auto" latinLnBrk="0" hangingPunct="1">
              <a:lnSpc>
                <a:spcPct val="102000"/>
              </a:lnSpc>
              <a:spcBef>
                <a:spcPts val="0"/>
              </a:spcBef>
              <a:spcAft>
                <a:spcPts val="0"/>
              </a:spcAft>
              <a:buClrTx/>
              <a:buSzTx/>
              <a:buFontTx/>
              <a:buNone/>
              <a:tabLst/>
              <a:defRPr/>
            </a:pPr>
            <a:endParaRPr kumimoji="0" sz="140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2000"/>
              </a:lnSpc>
              <a:spcBef>
                <a:spcPts val="0"/>
              </a:spcBef>
              <a:spcAft>
                <a:spcPts val="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Ή </a:t>
            </a:r>
            <a:r>
              <a:rPr kumimoji="0" sz="1400" b="0" i="0" u="none" strike="noStrike" kern="1200" cap="none" spc="0" normalizeH="0" baseline="0" noProof="0" dirty="0" err="1">
                <a:ln>
                  <a:noFill/>
                </a:ln>
                <a:solidFill>
                  <a:srgbClr val="263238"/>
                </a:solidFill>
                <a:effectLst/>
                <a:uLnTx/>
                <a:uFillTx/>
                <a:latin typeface="Aptos"/>
                <a:ea typeface="+mn-ea"/>
                <a:cs typeface="+mn-cs"/>
              </a:rPr>
              <a:t>μή</a:t>
            </a:r>
            <a:r>
              <a:rPr kumimoji="0" sz="1400" b="0" i="0" u="none" strike="noStrike" kern="1200" cap="none" spc="0" normalizeH="0" baseline="0" noProof="0" dirty="0">
                <a:ln>
                  <a:noFill/>
                </a:ln>
                <a:solidFill>
                  <a:srgbClr val="263238"/>
                </a:solidFill>
                <a:effectLst/>
                <a:uLnTx/>
                <a:uFillTx/>
                <a:latin typeface="Aptos"/>
                <a:ea typeface="+mn-ea"/>
                <a:cs typeface="+mn-cs"/>
              </a:rPr>
              <a:t>πως φταίει η κυρία Διευθύντρια, (εγώ δηλαδή) που είχα αμελήσει τον διαγωνισμό και τον θυμήθηκα τελευταία στιγμή και όχι μόνο αυτό, έπρεπε να κατέβω για να φωτογραφήσω την ώρα του διαλείμματος των παιδιών; </a:t>
            </a:r>
          </a:p>
          <a:p>
            <a:pPr marL="0" marR="0" lvl="0" indent="0" algn="l" defTabSz="457200" rtl="0" eaLnBrk="1" fontAlgn="auto" latinLnBrk="0" hangingPunct="1">
              <a:lnSpc>
                <a:spcPct val="102000"/>
              </a:lnSpc>
              <a:spcBef>
                <a:spcPts val="0"/>
              </a:spcBef>
              <a:spcAft>
                <a:spcPts val="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 </a:t>
            </a:r>
          </a:p>
          <a:p>
            <a:pPr marL="0" marR="0" lvl="0" indent="0" algn="l" defTabSz="457200" rtl="0" eaLnBrk="1" fontAlgn="auto" latinLnBrk="0" hangingPunct="1">
              <a:lnSpc>
                <a:spcPct val="102000"/>
              </a:lnSpc>
              <a:spcBef>
                <a:spcPts val="0"/>
              </a:spcBef>
              <a:spcAft>
                <a:spcPts val="0"/>
              </a:spcAft>
              <a:buClrTx/>
              <a:buSzTx/>
              <a:buFontTx/>
              <a:buNone/>
              <a:tabLst/>
              <a:defRPr/>
            </a:pPr>
            <a:r>
              <a:rPr kumimoji="0" sz="1800" b="1" i="0" u="none" strike="noStrike" kern="1200" cap="none" spc="0" normalizeH="0" baseline="0" noProof="0" dirty="0" err="1">
                <a:ln>
                  <a:noFill/>
                </a:ln>
                <a:solidFill>
                  <a:srgbClr val="24465B"/>
                </a:solidFill>
                <a:effectLst/>
                <a:uLnTx/>
                <a:uFillTx/>
                <a:latin typeface="Aptos Display"/>
                <a:ea typeface="+mn-ea"/>
                <a:cs typeface="+mn-cs"/>
              </a:rPr>
              <a:t>Ερώτηση</a:t>
            </a:r>
            <a:r>
              <a:rPr kumimoji="0" sz="1800" b="1" i="0" u="none" strike="noStrike" kern="1200" cap="none" spc="0" normalizeH="0" baseline="0" noProof="0" dirty="0">
                <a:ln>
                  <a:noFill/>
                </a:ln>
                <a:solidFill>
                  <a:srgbClr val="24465B"/>
                </a:solidFill>
                <a:effectLst/>
                <a:uLnTx/>
                <a:uFillTx/>
                <a:latin typeface="Aptos Display"/>
                <a:ea typeface="+mn-ea"/>
                <a:cs typeface="+mn-cs"/>
              </a:rPr>
              <a:t> </a:t>
            </a:r>
            <a:r>
              <a:rPr kumimoji="0" sz="1800" b="1" i="0" u="none" strike="noStrike" kern="1200" cap="none" spc="0" normalizeH="0" baseline="0" noProof="0" dirty="0" err="1">
                <a:ln>
                  <a:noFill/>
                </a:ln>
                <a:solidFill>
                  <a:srgbClr val="24465B"/>
                </a:solidFill>
                <a:effectLst/>
                <a:uLnTx/>
                <a:uFillTx/>
                <a:latin typeface="Aptos Display"/>
                <a:ea typeface="+mn-ea"/>
                <a:cs typeface="+mn-cs"/>
              </a:rPr>
              <a:t>γι</a:t>
            </a:r>
            <a:r>
              <a:rPr kumimoji="0" sz="1800" b="1" i="0" u="none" strike="noStrike" kern="1200" cap="none" spc="0" normalizeH="0" baseline="0" noProof="0" dirty="0">
                <a:ln>
                  <a:noFill/>
                </a:ln>
                <a:solidFill>
                  <a:srgbClr val="24465B"/>
                </a:solidFill>
                <a:effectLst/>
                <a:uLnTx/>
                <a:uFillTx/>
                <a:latin typeface="Aptos Display"/>
                <a:ea typeface="+mn-ea"/>
                <a:cs typeface="+mn-cs"/>
              </a:rPr>
              <a:t>α προβληματισμό: </a:t>
            </a:r>
          </a:p>
          <a:p>
            <a:pPr marL="0" marR="0" lvl="0" indent="0" algn="l" defTabSz="457200" rtl="0" eaLnBrk="1" fontAlgn="auto" latinLnBrk="0" hangingPunct="1">
              <a:lnSpc>
                <a:spcPct val="102000"/>
              </a:lnSpc>
              <a:spcBef>
                <a:spcPts val="0"/>
              </a:spcBef>
              <a:spcAft>
                <a:spcPts val="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Θα </a:t>
            </a:r>
            <a:r>
              <a:rPr kumimoji="0" sz="1400" b="0" i="0" u="none" strike="noStrike" kern="1200" cap="none" spc="0" normalizeH="0" baseline="0" noProof="0" dirty="0" err="1">
                <a:ln>
                  <a:noFill/>
                </a:ln>
                <a:solidFill>
                  <a:srgbClr val="263238"/>
                </a:solidFill>
                <a:effectLst/>
                <a:uLnTx/>
                <a:uFillTx/>
                <a:latin typeface="Aptos"/>
                <a:ea typeface="+mn-ea"/>
                <a:cs typeface="+mn-cs"/>
              </a:rPr>
              <a:t>άλλ</a:t>
            </a:r>
            <a:r>
              <a:rPr kumimoji="0" sz="1400" b="0" i="0" u="none" strike="noStrike" kern="1200" cap="none" spc="0" normalizeH="0" baseline="0" noProof="0" dirty="0">
                <a:ln>
                  <a:noFill/>
                </a:ln>
                <a:solidFill>
                  <a:srgbClr val="263238"/>
                </a:solidFill>
                <a:effectLst/>
                <a:uLnTx/>
                <a:uFillTx/>
                <a:latin typeface="Aptos"/>
                <a:ea typeface="+mn-ea"/>
                <a:cs typeface="+mn-cs"/>
              </a:rPr>
              <a:t>αζε κάτι στην απόφασή σου αν το σχολείο κέρδιζε τελικά τον διαγωνισμό;</a:t>
            </a:r>
          </a:p>
        </p:txBody>
      </p:sp>
      <p:sp>
        <p:nvSpPr>
          <p:cNvPr id="7" name="Rectangle 6"/>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p:cNvSpPr txBox="1"/>
          <p:nvPr/>
        </p:nvSpPr>
        <p:spPr>
          <a:xfrm>
            <a:off x="530352" y="6537960"/>
            <a:ext cx="530352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750" b="1" i="0" u="none" strike="noStrike" kern="1200" cap="none" spc="0" normalizeH="0" baseline="0" noProof="0">
                <a:ln>
                  <a:noFill/>
                </a:ln>
                <a:solidFill>
                  <a:srgbClr val="6C7A82"/>
                </a:solidFill>
                <a:effectLst/>
                <a:uLnTx/>
                <a:uFillTx/>
                <a:latin typeface="Aptos"/>
                <a:ea typeface="+mn-ea"/>
                <a:cs typeface="+mn-cs"/>
              </a:rPr>
              <a:t>ΗΘΙΚΗ • ΣΤ΄ ΔΗΜΟΤΙΚΟΥ • ΘΕΜΑΤΙΚΗ ΕΝΟΤΗΤΑ 6</a:t>
            </a:r>
          </a:p>
        </p:txBody>
      </p:sp>
      <p:sp>
        <p:nvSpPr>
          <p:cNvPr id="9" name="TextBox 8">
            <a:extLst>
              <a:ext uri="{FF2B5EF4-FFF2-40B4-BE49-F238E27FC236}">
                <a16:creationId xmlns:a16="http://schemas.microsoft.com/office/drawing/2014/main" id="{58C50E45-8069-A912-812D-9742391110A3}"/>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65</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85800" y="384048"/>
            <a:ext cx="6217920" cy="25603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950" b="1" i="0" u="none" strike="noStrike" kern="1200" cap="none" spc="0" normalizeH="0" baseline="0" noProof="0">
                <a:ln>
                  <a:noFill/>
                </a:ln>
                <a:solidFill>
                  <a:srgbClr val="D7B06B"/>
                </a:solidFill>
                <a:effectLst/>
                <a:uLnTx/>
                <a:uFillTx/>
                <a:latin typeface="Aptos"/>
                <a:ea typeface="+mn-ea"/>
                <a:cs typeface="+mn-cs"/>
              </a:rPr>
              <a:t>ΠΕΡΑΙΤΈΡΩ ΣΚΈΨΗ</a:t>
            </a:r>
          </a:p>
        </p:txBody>
      </p:sp>
      <p:sp>
        <p:nvSpPr>
          <p:cNvPr id="3" name="TextBox 2"/>
          <p:cNvSpPr txBox="1"/>
          <p:nvPr/>
        </p:nvSpPr>
        <p:spPr>
          <a:xfrm>
            <a:off x="685800" y="749808"/>
            <a:ext cx="10698480" cy="88639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700" b="1" i="0" u="none" strike="noStrike" kern="1200" cap="none" spc="0" normalizeH="0" baseline="0" noProof="0" dirty="0" err="1">
                <a:ln>
                  <a:noFill/>
                </a:ln>
                <a:solidFill>
                  <a:srgbClr val="24465B"/>
                </a:solidFill>
                <a:effectLst/>
                <a:uLnTx/>
                <a:uFillTx/>
                <a:latin typeface="Aptos Display"/>
                <a:ea typeface="+mn-ea"/>
                <a:cs typeface="+mn-cs"/>
              </a:rPr>
              <a:t>Ερωτήσεις</a:t>
            </a:r>
            <a:r>
              <a:rPr kumimoji="0" sz="2700" b="1" i="0" u="none" strike="noStrike" kern="1200" cap="none" spc="0" normalizeH="0" baseline="0" noProof="0" dirty="0">
                <a:ln>
                  <a:noFill/>
                </a:ln>
                <a:solidFill>
                  <a:srgbClr val="24465B"/>
                </a:solidFill>
                <a:effectLst/>
                <a:uLnTx/>
                <a:uFillTx/>
                <a:latin typeface="Aptos Display"/>
                <a:ea typeface="+mn-ea"/>
                <a:cs typeface="+mn-cs"/>
              </a:rPr>
              <a:t> </a:t>
            </a:r>
            <a:r>
              <a:rPr kumimoji="0" sz="2700" b="1" i="0" u="none" strike="noStrike" kern="1200" cap="none" spc="0" normalizeH="0" baseline="0" noProof="0" dirty="0" err="1">
                <a:ln>
                  <a:noFill/>
                </a:ln>
                <a:solidFill>
                  <a:srgbClr val="24465B"/>
                </a:solidFill>
                <a:effectLst/>
                <a:uLnTx/>
                <a:uFillTx/>
                <a:latin typeface="Aptos Display"/>
                <a:ea typeface="+mn-ea"/>
                <a:cs typeface="+mn-cs"/>
              </a:rPr>
              <a:t>γι</a:t>
            </a:r>
            <a:r>
              <a:rPr kumimoji="0" sz="2700" b="1" i="0" u="none" strike="noStrike" kern="1200" cap="none" spc="0" normalizeH="0" baseline="0" noProof="0" dirty="0">
                <a:ln>
                  <a:noFill/>
                </a:ln>
                <a:solidFill>
                  <a:srgbClr val="24465B"/>
                </a:solidFill>
                <a:effectLst/>
                <a:uLnTx/>
                <a:uFillTx/>
                <a:latin typeface="Aptos Display"/>
                <a:ea typeface="+mn-ea"/>
                <a:cs typeface="+mn-cs"/>
              </a:rPr>
              <a:t>α </a:t>
            </a:r>
            <a:r>
              <a:rPr kumimoji="0" lang="el-GR" sz="2700" b="1" i="0" u="none" strike="noStrike" kern="1200" cap="none" spc="0" normalizeH="0" baseline="0" noProof="0" dirty="0">
                <a:ln>
                  <a:noFill/>
                </a:ln>
                <a:solidFill>
                  <a:srgbClr val="24465B"/>
                </a:solidFill>
                <a:effectLst/>
                <a:uLnTx/>
                <a:uFillTx/>
                <a:latin typeface="Aptos Display"/>
                <a:ea typeface="+mn-ea"/>
                <a:cs typeface="+mn-cs"/>
              </a:rPr>
              <a:t>περαιτέρω σκέψη:</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sz="270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5" name="Rounded Rectangle 4"/>
          <p:cNvSpPr/>
          <p:nvPr/>
        </p:nvSpPr>
        <p:spPr>
          <a:xfrm>
            <a:off x="822960" y="1874519"/>
            <a:ext cx="10469880" cy="4480560"/>
          </a:xfrm>
          <a:prstGeom prst="roundRect">
            <a:avLst/>
          </a:prstGeom>
          <a:solidFill>
            <a:srgbClr val="E8D9B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1051560" y="2176272"/>
            <a:ext cx="10012680" cy="2247667"/>
          </a:xfrm>
          <a:prstGeom prst="rect">
            <a:avLst/>
          </a:prstGeom>
          <a:noFill/>
        </p:spPr>
        <p:txBody>
          <a:bodyPr wrap="square" lIns="36576" tIns="27432" rIns="36576" bIns="27432">
            <a:spAutoFit/>
          </a:bodyPr>
          <a:lstStyle/>
          <a:p>
            <a:pPr marL="285750" marR="0" lvl="0" indent="-285750" algn="l" defTabSz="457200" rtl="0" eaLnBrk="1" fontAlgn="auto" latinLnBrk="0" hangingPunct="1">
              <a:lnSpc>
                <a:spcPct val="102000"/>
              </a:lnSpc>
              <a:spcBef>
                <a:spcPts val="0"/>
              </a:spcBef>
              <a:spcAft>
                <a:spcPts val="0"/>
              </a:spcAft>
              <a:buClrTx/>
              <a:buSzTx/>
              <a:buFont typeface="Wingdings" panose="05000000000000000000" pitchFamily="2" charset="2"/>
              <a:buChar char="Ø"/>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Πότε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λέμε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ότι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έχουμε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την</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ευθύνη</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γι</a:t>
            </a:r>
            <a:r>
              <a:rPr kumimoji="0" sz="1400" b="0" i="0" u="none" strike="noStrike" kern="1200" cap="none" spc="0" normalizeH="0" baseline="0" noProof="0" dirty="0">
                <a:ln>
                  <a:noFill/>
                </a:ln>
                <a:solidFill>
                  <a:srgbClr val="263238"/>
                </a:solidFill>
                <a:effectLst/>
                <a:uLnTx/>
                <a:uFillTx/>
                <a:latin typeface="Aptos"/>
                <a:ea typeface="+mn-ea"/>
                <a:cs typeface="+mn-cs"/>
              </a:rPr>
              <a:t>α κάτι»;</a:t>
            </a:r>
          </a:p>
          <a:p>
            <a:pPr marL="285750" marR="0" lvl="0" indent="-285750" algn="l" defTabSz="457200" rtl="0" eaLnBrk="1" fontAlgn="auto" latinLnBrk="0" hangingPunct="1">
              <a:lnSpc>
                <a:spcPct val="102000"/>
              </a:lnSpc>
              <a:spcBef>
                <a:spcPts val="0"/>
              </a:spcBef>
              <a:spcAft>
                <a:spcPts val="0"/>
              </a:spcAft>
              <a:buClrTx/>
              <a:buSzTx/>
              <a:buFont typeface="Wingdings" panose="05000000000000000000" pitchFamily="2" charset="2"/>
              <a:buChar char="Ø"/>
              <a:tabLst/>
              <a:defRPr/>
            </a:pPr>
            <a:endParaRPr kumimoji="0" sz="1400" b="0" i="0" u="none" strike="noStrike" kern="1200" cap="none" spc="0" normalizeH="0" baseline="0" noProof="0" dirty="0">
              <a:ln>
                <a:noFill/>
              </a:ln>
              <a:solidFill>
                <a:srgbClr val="263238"/>
              </a:solidFill>
              <a:effectLst/>
              <a:uLnTx/>
              <a:uFillTx/>
              <a:latin typeface="Aptos"/>
              <a:ea typeface="+mn-ea"/>
              <a:cs typeface="+mn-cs"/>
            </a:endParaRPr>
          </a:p>
          <a:p>
            <a:pPr marL="285750" marR="0" lvl="0" indent="-285750" algn="l" defTabSz="457200" rtl="0" eaLnBrk="1" fontAlgn="auto" latinLnBrk="0" hangingPunct="1">
              <a:lnSpc>
                <a:spcPct val="102000"/>
              </a:lnSpc>
              <a:spcBef>
                <a:spcPts val="0"/>
              </a:spcBef>
              <a:spcAft>
                <a:spcPts val="0"/>
              </a:spcAft>
              <a:buClrTx/>
              <a:buSzTx/>
              <a:buFont typeface="Wingdings" panose="05000000000000000000" pitchFamily="2" charset="2"/>
              <a:buChar char="Ø"/>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Μπ</a:t>
            </a:r>
            <a:r>
              <a:rPr kumimoji="0" sz="1400" b="0" i="0" u="none" strike="noStrike" kern="1200" cap="none" spc="0" normalizeH="0" baseline="0" noProof="0" dirty="0" err="1">
                <a:ln>
                  <a:noFill/>
                </a:ln>
                <a:solidFill>
                  <a:srgbClr val="263238"/>
                </a:solidFill>
                <a:effectLst/>
                <a:uLnTx/>
                <a:uFillTx/>
                <a:latin typeface="Aptos"/>
                <a:ea typeface="+mn-ea"/>
                <a:cs typeface="+mn-cs"/>
              </a:rPr>
              <a:t>ορώ</a:t>
            </a:r>
            <a:r>
              <a:rPr kumimoji="0" sz="1400" b="0" i="0" u="none" strike="noStrike" kern="1200" cap="none" spc="0" normalizeH="0" baseline="0" noProof="0" dirty="0">
                <a:ln>
                  <a:noFill/>
                </a:ln>
                <a:solidFill>
                  <a:srgbClr val="263238"/>
                </a:solidFill>
                <a:effectLst/>
                <a:uLnTx/>
                <a:uFillTx/>
                <a:latin typeface="Aptos"/>
                <a:ea typeface="+mn-ea"/>
                <a:cs typeface="+mn-cs"/>
              </a:rPr>
              <a:t> να ανα</a:t>
            </a:r>
            <a:r>
              <a:rPr kumimoji="0" sz="1400" b="0" i="0" u="none" strike="noStrike" kern="1200" cap="none" spc="0" normalizeH="0" baseline="0" noProof="0" dirty="0" err="1">
                <a:ln>
                  <a:noFill/>
                </a:ln>
                <a:solidFill>
                  <a:srgbClr val="263238"/>
                </a:solidFill>
                <a:effectLst/>
                <a:uLnTx/>
                <a:uFillTx/>
                <a:latin typeface="Aptos"/>
                <a:ea typeface="+mn-ea"/>
                <a:cs typeface="+mn-cs"/>
              </a:rPr>
              <a:t>λά</a:t>
            </a:r>
            <a:r>
              <a:rPr kumimoji="0" sz="1400" b="0" i="0" u="none" strike="noStrike" kern="1200" cap="none" spc="0" normalizeH="0" baseline="0" noProof="0" dirty="0">
                <a:ln>
                  <a:noFill/>
                </a:ln>
                <a:solidFill>
                  <a:srgbClr val="263238"/>
                </a:solidFill>
                <a:effectLst/>
                <a:uLnTx/>
                <a:uFillTx/>
                <a:latin typeface="Aptos"/>
                <a:ea typeface="+mn-ea"/>
                <a:cs typeface="+mn-cs"/>
              </a:rPr>
              <a:t>βω την ευθύνη αν η πράξη μου προέκυψε κατά λάθος;  </a:t>
            </a:r>
          </a:p>
          <a:p>
            <a:pPr marL="285750" marR="0" lvl="0" indent="-285750" algn="l" defTabSz="457200" rtl="0" eaLnBrk="1" fontAlgn="auto" latinLnBrk="0" hangingPunct="1">
              <a:lnSpc>
                <a:spcPct val="102000"/>
              </a:lnSpc>
              <a:spcBef>
                <a:spcPts val="0"/>
              </a:spcBef>
              <a:spcAft>
                <a:spcPts val="0"/>
              </a:spcAft>
              <a:buClrTx/>
              <a:buSzTx/>
              <a:buFont typeface="Wingdings" panose="05000000000000000000" pitchFamily="2" charset="2"/>
              <a:buChar char="Ø"/>
              <a:tabLst/>
              <a:defRPr/>
            </a:pPr>
            <a:endParaRPr kumimoji="0" sz="1400" b="0" i="0" u="none" strike="noStrike" kern="1200" cap="none" spc="0" normalizeH="0" baseline="0" noProof="0" dirty="0">
              <a:ln>
                <a:noFill/>
              </a:ln>
              <a:solidFill>
                <a:srgbClr val="263238"/>
              </a:solidFill>
              <a:effectLst/>
              <a:uLnTx/>
              <a:uFillTx/>
              <a:latin typeface="Aptos"/>
              <a:ea typeface="+mn-ea"/>
              <a:cs typeface="+mn-cs"/>
            </a:endParaRPr>
          </a:p>
          <a:p>
            <a:pPr marL="285750" marR="0" lvl="0" indent="-285750" algn="l" defTabSz="457200" rtl="0" eaLnBrk="1" fontAlgn="auto" latinLnBrk="0" hangingPunct="1">
              <a:lnSpc>
                <a:spcPct val="102000"/>
              </a:lnSpc>
              <a:spcBef>
                <a:spcPts val="0"/>
              </a:spcBef>
              <a:spcAft>
                <a:spcPts val="0"/>
              </a:spcAft>
              <a:buClrTx/>
              <a:buSzTx/>
              <a:buFont typeface="Wingdings" panose="05000000000000000000" pitchFamily="2" charset="2"/>
              <a:buChar char="Ø"/>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Μπ</a:t>
            </a:r>
            <a:r>
              <a:rPr kumimoji="0" sz="1400" b="0" i="0" u="none" strike="noStrike" kern="1200" cap="none" spc="0" normalizeH="0" baseline="0" noProof="0" dirty="0" err="1">
                <a:ln>
                  <a:noFill/>
                </a:ln>
                <a:solidFill>
                  <a:srgbClr val="263238"/>
                </a:solidFill>
                <a:effectLst/>
                <a:uLnTx/>
                <a:uFillTx/>
                <a:latin typeface="Aptos"/>
                <a:ea typeface="+mn-ea"/>
                <a:cs typeface="+mn-cs"/>
              </a:rPr>
              <a:t>ορώ</a:t>
            </a:r>
            <a:r>
              <a:rPr kumimoji="0" sz="1400" b="0" i="0" u="none" strike="noStrike" kern="1200" cap="none" spc="0" normalizeH="0" baseline="0" noProof="0" dirty="0">
                <a:ln>
                  <a:noFill/>
                </a:ln>
                <a:solidFill>
                  <a:srgbClr val="263238"/>
                </a:solidFill>
                <a:effectLst/>
                <a:uLnTx/>
                <a:uFillTx/>
                <a:latin typeface="Aptos"/>
                <a:ea typeface="+mn-ea"/>
                <a:cs typeface="+mn-cs"/>
              </a:rPr>
              <a:t> π</a:t>
            </a:r>
            <a:r>
              <a:rPr kumimoji="0" sz="1400" b="0" i="0" u="none" strike="noStrike" kern="1200" cap="none" spc="0" normalizeH="0" baseline="0" noProof="0" dirty="0" err="1">
                <a:ln>
                  <a:noFill/>
                </a:ln>
                <a:solidFill>
                  <a:srgbClr val="263238"/>
                </a:solidFill>
                <a:effectLst/>
                <a:uLnTx/>
                <a:uFillTx/>
                <a:latin typeface="Aptos"/>
                <a:ea typeface="+mn-ea"/>
                <a:cs typeface="+mn-cs"/>
              </a:rPr>
              <a:t>άντοτε</a:t>
            </a:r>
            <a:r>
              <a:rPr kumimoji="0" sz="1400" b="0" i="0" u="none" strike="noStrike" kern="1200" cap="none" spc="0" normalizeH="0" baseline="0" noProof="0" dirty="0">
                <a:ln>
                  <a:noFill/>
                </a:ln>
                <a:solidFill>
                  <a:srgbClr val="263238"/>
                </a:solidFill>
                <a:effectLst/>
                <a:uLnTx/>
                <a:uFillTx/>
                <a:latin typeface="Aptos"/>
                <a:ea typeface="+mn-ea"/>
                <a:cs typeface="+mn-cs"/>
              </a:rPr>
              <a:t> να π</a:t>
            </a:r>
            <a:r>
              <a:rPr kumimoji="0" sz="1400" b="0" i="0" u="none" strike="noStrike" kern="1200" cap="none" spc="0" normalizeH="0" baseline="0" noProof="0" dirty="0" err="1">
                <a:ln>
                  <a:noFill/>
                </a:ln>
                <a:solidFill>
                  <a:srgbClr val="263238"/>
                </a:solidFill>
                <a:effectLst/>
                <a:uLnTx/>
                <a:uFillTx/>
                <a:latin typeface="Aptos"/>
                <a:ea typeface="+mn-ea"/>
                <a:cs typeface="+mn-cs"/>
              </a:rPr>
              <a:t>ρο</a:t>
            </a:r>
            <a:r>
              <a:rPr kumimoji="0" sz="1400" b="0" i="0" u="none" strike="noStrike" kern="1200" cap="none" spc="0" normalizeH="0" baseline="0" noProof="0" dirty="0">
                <a:ln>
                  <a:noFill/>
                </a:ln>
                <a:solidFill>
                  <a:srgbClr val="263238"/>
                </a:solidFill>
                <a:effectLst/>
                <a:uLnTx/>
                <a:uFillTx/>
                <a:latin typeface="Aptos"/>
                <a:ea typeface="+mn-ea"/>
                <a:cs typeface="+mn-cs"/>
              </a:rPr>
              <a:t>βλέπω τις συνέπειες μιας πράξης ή μιας απόφασής μου;</a:t>
            </a:r>
          </a:p>
          <a:p>
            <a:pPr marL="285750" marR="0" lvl="0" indent="-285750" algn="l" defTabSz="457200" rtl="0" eaLnBrk="1" fontAlgn="auto" latinLnBrk="0" hangingPunct="1">
              <a:lnSpc>
                <a:spcPct val="102000"/>
              </a:lnSpc>
              <a:spcBef>
                <a:spcPts val="0"/>
              </a:spcBef>
              <a:spcAft>
                <a:spcPts val="0"/>
              </a:spcAft>
              <a:buClrTx/>
              <a:buSzTx/>
              <a:buFont typeface="Wingdings" panose="05000000000000000000" pitchFamily="2" charset="2"/>
              <a:buChar char="Ø"/>
              <a:tabLst/>
              <a:defRPr/>
            </a:pPr>
            <a:endParaRPr kumimoji="0" sz="1400" b="0" i="0" u="none" strike="noStrike" kern="1200" cap="none" spc="0" normalizeH="0" baseline="0" noProof="0" dirty="0">
              <a:ln>
                <a:noFill/>
              </a:ln>
              <a:solidFill>
                <a:srgbClr val="263238"/>
              </a:solidFill>
              <a:effectLst/>
              <a:uLnTx/>
              <a:uFillTx/>
              <a:latin typeface="Aptos"/>
              <a:ea typeface="+mn-ea"/>
              <a:cs typeface="+mn-cs"/>
            </a:endParaRPr>
          </a:p>
          <a:p>
            <a:pPr marL="285750" marR="0" lvl="0" indent="-285750" algn="l" defTabSz="457200" rtl="0" eaLnBrk="1" fontAlgn="auto" latinLnBrk="0" hangingPunct="1">
              <a:lnSpc>
                <a:spcPct val="102000"/>
              </a:lnSpc>
              <a:spcBef>
                <a:spcPts val="0"/>
              </a:spcBef>
              <a:spcAft>
                <a:spcPts val="0"/>
              </a:spcAft>
              <a:buClrTx/>
              <a:buSzTx/>
              <a:buFont typeface="Wingdings" panose="05000000000000000000" pitchFamily="2" charset="2"/>
              <a:buChar char="Ø"/>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Μπ</a:t>
            </a:r>
            <a:r>
              <a:rPr kumimoji="0" sz="1400" b="0" i="0" u="none" strike="noStrike" kern="1200" cap="none" spc="0" normalizeH="0" baseline="0" noProof="0" dirty="0" err="1">
                <a:ln>
                  <a:noFill/>
                </a:ln>
                <a:solidFill>
                  <a:srgbClr val="263238"/>
                </a:solidFill>
                <a:effectLst/>
                <a:uLnTx/>
                <a:uFillTx/>
                <a:latin typeface="Aptos"/>
                <a:ea typeface="+mn-ea"/>
                <a:cs typeface="+mn-cs"/>
              </a:rPr>
              <a:t>ορώ</a:t>
            </a:r>
            <a:r>
              <a:rPr kumimoji="0" sz="1400" b="0" i="0" u="none" strike="noStrike" kern="1200" cap="none" spc="0" normalizeH="0" baseline="0" noProof="0" dirty="0">
                <a:ln>
                  <a:noFill/>
                </a:ln>
                <a:solidFill>
                  <a:srgbClr val="263238"/>
                </a:solidFill>
                <a:effectLst/>
                <a:uLnTx/>
                <a:uFillTx/>
                <a:latin typeface="Aptos"/>
                <a:ea typeface="+mn-ea"/>
                <a:cs typeface="+mn-cs"/>
              </a:rPr>
              <a:t> να </a:t>
            </a:r>
            <a:r>
              <a:rPr kumimoji="0" sz="1400" b="0" i="0" u="none" strike="noStrike" kern="1200" cap="none" spc="0" normalizeH="0" baseline="0" noProof="0" dirty="0" err="1">
                <a:ln>
                  <a:noFill/>
                </a:ln>
                <a:solidFill>
                  <a:srgbClr val="263238"/>
                </a:solidFill>
                <a:effectLst/>
                <a:uLnTx/>
                <a:uFillTx/>
                <a:latin typeface="Aptos"/>
                <a:ea typeface="+mn-ea"/>
                <a:cs typeface="+mn-cs"/>
              </a:rPr>
              <a:t>γνωρίζω</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με</a:t>
            </a:r>
            <a:r>
              <a:rPr kumimoji="0" sz="1400" b="0" i="0" u="none" strike="noStrike" kern="1200" cap="none" spc="0" normalizeH="0" baseline="0" noProof="0" dirty="0">
                <a:ln>
                  <a:noFill/>
                </a:ln>
                <a:solidFill>
                  <a:srgbClr val="263238"/>
                </a:solidFill>
                <a:effectLst/>
                <a:uLnTx/>
                <a:uFillTx/>
                <a:latin typeface="Aptos"/>
                <a:ea typeface="+mn-ea"/>
                <a:cs typeface="+mn-cs"/>
              </a:rPr>
              <a:t> βεβα</a:t>
            </a:r>
            <a:r>
              <a:rPr kumimoji="0" sz="1400" b="0" i="0" u="none" strike="noStrike" kern="1200" cap="none" spc="0" normalizeH="0" baseline="0" noProof="0" dirty="0" err="1">
                <a:ln>
                  <a:noFill/>
                </a:ln>
                <a:solidFill>
                  <a:srgbClr val="263238"/>
                </a:solidFill>
                <a:effectLst/>
                <a:uLnTx/>
                <a:uFillTx/>
                <a:latin typeface="Aptos"/>
                <a:ea typeface="+mn-ea"/>
                <a:cs typeface="+mn-cs"/>
              </a:rPr>
              <a:t>ιότητ</a:t>
            </a:r>
            <a:r>
              <a:rPr kumimoji="0" sz="1400" b="0" i="0" u="none" strike="noStrike" kern="1200" cap="none" spc="0" normalizeH="0" baseline="0" noProof="0" dirty="0">
                <a:ln>
                  <a:noFill/>
                </a:ln>
                <a:solidFill>
                  <a:srgbClr val="263238"/>
                </a:solidFill>
                <a:effectLst/>
                <a:uLnTx/>
                <a:uFillTx/>
                <a:latin typeface="Aptos"/>
                <a:ea typeface="+mn-ea"/>
                <a:cs typeface="+mn-cs"/>
              </a:rPr>
              <a:t>α ότι οι συνέπειες μιας πράξης ή μιας απόφασής μου θα έχουν ευτυχή κατάληξη; </a:t>
            </a:r>
          </a:p>
          <a:p>
            <a:pPr marL="285750" marR="0" lvl="0" indent="-285750" algn="l" defTabSz="457200" rtl="0" eaLnBrk="1" fontAlgn="auto" latinLnBrk="0" hangingPunct="1">
              <a:lnSpc>
                <a:spcPct val="102000"/>
              </a:lnSpc>
              <a:spcBef>
                <a:spcPts val="0"/>
              </a:spcBef>
              <a:spcAft>
                <a:spcPts val="0"/>
              </a:spcAft>
              <a:buClrTx/>
              <a:buSzTx/>
              <a:buFont typeface="Wingdings" panose="05000000000000000000" pitchFamily="2" charset="2"/>
              <a:buChar char="Ø"/>
              <a:tabLst/>
              <a:defRPr/>
            </a:pPr>
            <a:endParaRPr kumimoji="0" sz="1400" b="0" i="0" u="none" strike="noStrike" kern="1200" cap="none" spc="0" normalizeH="0" baseline="0" noProof="0" dirty="0">
              <a:ln>
                <a:noFill/>
              </a:ln>
              <a:solidFill>
                <a:srgbClr val="263238"/>
              </a:solidFill>
              <a:effectLst/>
              <a:uLnTx/>
              <a:uFillTx/>
              <a:latin typeface="Aptos"/>
              <a:ea typeface="+mn-ea"/>
              <a:cs typeface="+mn-cs"/>
            </a:endParaRPr>
          </a:p>
          <a:p>
            <a:pPr marL="285750" marR="0" lvl="0" indent="-285750" algn="l" defTabSz="457200" rtl="0" eaLnBrk="1" fontAlgn="auto" latinLnBrk="0" hangingPunct="1">
              <a:lnSpc>
                <a:spcPct val="102000"/>
              </a:lnSpc>
              <a:spcBef>
                <a:spcPts val="0"/>
              </a:spcBef>
              <a:spcAft>
                <a:spcPts val="0"/>
              </a:spcAft>
              <a:buClrTx/>
              <a:buSzTx/>
              <a:buFont typeface="Wingdings" panose="05000000000000000000" pitchFamily="2" charset="2"/>
              <a:buChar char="Ø"/>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Αν</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οι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συνέ</a:t>
            </a:r>
            <a:r>
              <a:rPr kumimoji="0" sz="1400" b="0" i="0" u="none" strike="noStrike" kern="1200" cap="none" spc="0" normalizeH="0" baseline="0" noProof="0" dirty="0">
                <a:ln>
                  <a:noFill/>
                </a:ln>
                <a:solidFill>
                  <a:srgbClr val="263238"/>
                </a:solidFill>
                <a:effectLst/>
                <a:uLnTx/>
                <a:uFillTx/>
                <a:latin typeface="Aptos"/>
                <a:ea typeface="+mn-ea"/>
                <a:cs typeface="+mn-cs"/>
              </a:rPr>
              <a:t>πειες μιας πράξης ή μιας απόφασής μου αποδειχτούν «λάθος», τότε αυτό σημαίνει ότι η πράξη μου ή η απόφασή μου ήταν εξίσου λάθος;</a:t>
            </a:r>
          </a:p>
        </p:txBody>
      </p:sp>
      <p:sp>
        <p:nvSpPr>
          <p:cNvPr id="7" name="Rectangle 6"/>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p:cNvSpPr txBox="1"/>
          <p:nvPr/>
        </p:nvSpPr>
        <p:spPr>
          <a:xfrm>
            <a:off x="530352" y="6537960"/>
            <a:ext cx="530352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750" b="1" i="0" u="none" strike="noStrike" kern="1200" cap="none" spc="0" normalizeH="0" baseline="0" noProof="0">
                <a:ln>
                  <a:noFill/>
                </a:ln>
                <a:solidFill>
                  <a:srgbClr val="6C7A82"/>
                </a:solidFill>
                <a:effectLst/>
                <a:uLnTx/>
                <a:uFillTx/>
                <a:latin typeface="Aptos"/>
                <a:ea typeface="+mn-ea"/>
                <a:cs typeface="+mn-cs"/>
              </a:rPr>
              <a:t>ΗΘΙΚΗ • ΣΤ΄ ΔΗΜΟΤΙΚΟΥ • ΘΕΜΑΤΙΚΗ ΕΝΟΤΗΤΑ 6</a:t>
            </a:r>
          </a:p>
        </p:txBody>
      </p:sp>
      <p:sp>
        <p:nvSpPr>
          <p:cNvPr id="9" name="TextBox 8">
            <a:extLst>
              <a:ext uri="{FF2B5EF4-FFF2-40B4-BE49-F238E27FC236}">
                <a16:creationId xmlns:a16="http://schemas.microsoft.com/office/drawing/2014/main" id="{58BE5FD5-E696-9B01-D5B1-BAE80E417D46}"/>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66</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4889500" y="1190458"/>
            <a:ext cx="2413000" cy="27084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dirty="0">
                <a:ln>
                  <a:noFill/>
                </a:ln>
                <a:solidFill>
                  <a:srgbClr val="D7B06B"/>
                </a:solidFill>
                <a:effectLst/>
                <a:uLnTx/>
                <a:uFillTx/>
                <a:latin typeface="Aptos"/>
                <a:ea typeface="+mn-ea"/>
                <a:cs typeface="+mn-cs"/>
              </a:rPr>
              <a:t>ΕΠΙΠΛ</a:t>
            </a:r>
            <a:r>
              <a:rPr kumimoji="0" lang="el-GR" sz="1400" b="1" i="0" u="none" strike="noStrike" kern="1200" cap="none" spc="0" normalizeH="0" baseline="0" noProof="0" dirty="0">
                <a:ln>
                  <a:noFill/>
                </a:ln>
                <a:solidFill>
                  <a:srgbClr val="D7B06B"/>
                </a:solidFill>
                <a:effectLst/>
                <a:uLnTx/>
                <a:uFillTx/>
                <a:latin typeface="Aptos"/>
                <a:ea typeface="+mn-ea"/>
                <a:cs typeface="+mn-cs"/>
              </a:rPr>
              <a:t>Ε</a:t>
            </a:r>
            <a:r>
              <a:rPr kumimoji="0" sz="1400" b="1" i="0" u="none" strike="noStrike" kern="1200" cap="none" spc="0" normalizeH="0" baseline="0" noProof="0" dirty="0">
                <a:ln>
                  <a:noFill/>
                </a:ln>
                <a:solidFill>
                  <a:srgbClr val="D7B06B"/>
                </a:solidFill>
                <a:effectLst/>
                <a:uLnTx/>
                <a:uFillTx/>
                <a:latin typeface="Aptos"/>
                <a:ea typeface="+mn-ea"/>
                <a:cs typeface="+mn-cs"/>
              </a:rPr>
              <a:t>ΟΝ ΔΡΑΣΤΗΡΙ</a:t>
            </a:r>
            <a:r>
              <a:rPr kumimoji="0" lang="el-GR" sz="1400" b="1" i="0" u="none" strike="noStrike" kern="1200" cap="none" spc="0" normalizeH="0" baseline="0" noProof="0" dirty="0">
                <a:ln>
                  <a:noFill/>
                </a:ln>
                <a:solidFill>
                  <a:srgbClr val="D7B06B"/>
                </a:solidFill>
                <a:effectLst/>
                <a:uLnTx/>
                <a:uFillTx/>
                <a:latin typeface="Aptos"/>
                <a:ea typeface="+mn-ea"/>
                <a:cs typeface="+mn-cs"/>
              </a:rPr>
              <a:t>Ο</a:t>
            </a:r>
            <a:r>
              <a:rPr kumimoji="0" sz="1400" b="1" i="0" u="none" strike="noStrike" kern="1200" cap="none" spc="0" normalizeH="0" baseline="0" noProof="0" dirty="0">
                <a:ln>
                  <a:noFill/>
                </a:ln>
                <a:solidFill>
                  <a:srgbClr val="D7B06B"/>
                </a:solidFill>
                <a:effectLst/>
                <a:uLnTx/>
                <a:uFillTx/>
                <a:latin typeface="Aptos"/>
                <a:ea typeface="+mn-ea"/>
                <a:cs typeface="+mn-cs"/>
              </a:rPr>
              <a:t>ΤΗΤΕΣ</a:t>
            </a:r>
          </a:p>
        </p:txBody>
      </p:sp>
      <p:sp>
        <p:nvSpPr>
          <p:cNvPr id="5" name="Rounded Rectangle 4"/>
          <p:cNvSpPr/>
          <p:nvPr/>
        </p:nvSpPr>
        <p:spPr>
          <a:xfrm>
            <a:off x="822960" y="1965960"/>
            <a:ext cx="5074920" cy="3566160"/>
          </a:xfrm>
          <a:prstGeom prst="roundRect">
            <a:avLst/>
          </a:prstGeom>
          <a:solidFill>
            <a:srgbClr val="E5ECEE"/>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5"/>
          <p:cNvSpPr/>
          <p:nvPr/>
        </p:nvSpPr>
        <p:spPr>
          <a:xfrm>
            <a:off x="987552" y="2130552"/>
            <a:ext cx="73152" cy="365760"/>
          </a:xfrm>
          <a:prstGeom prst="rect">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1188720" y="2112264"/>
            <a:ext cx="4544568" cy="30623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1630" b="1" i="0" u="none" strike="noStrike" kern="1200" cap="none" spc="0" normalizeH="0" baseline="0" noProof="0" dirty="0">
                <a:ln>
                  <a:noFill/>
                </a:ln>
                <a:solidFill>
                  <a:srgbClr val="24465B"/>
                </a:solidFill>
                <a:effectLst/>
                <a:uLnTx/>
                <a:uFillTx/>
                <a:latin typeface="Aptos Display"/>
                <a:ea typeface="+mn-ea"/>
                <a:cs typeface="+mn-cs"/>
              </a:rPr>
              <a:t>Επιπλέον δ</a:t>
            </a:r>
            <a:r>
              <a:rPr kumimoji="0" sz="1630" b="1" i="0" u="none" strike="noStrike" kern="1200" cap="none" spc="0" normalizeH="0" baseline="0" noProof="0" dirty="0">
                <a:ln>
                  <a:noFill/>
                </a:ln>
                <a:solidFill>
                  <a:srgbClr val="24465B"/>
                </a:solidFill>
                <a:effectLst/>
                <a:uLnTx/>
                <a:uFillTx/>
                <a:latin typeface="Aptos Display"/>
                <a:ea typeface="+mn-ea"/>
                <a:cs typeface="+mn-cs"/>
              </a:rPr>
              <a:t>ρα</a:t>
            </a:r>
            <a:r>
              <a:rPr kumimoji="0" sz="1630" b="1" i="0" u="none" strike="noStrike" kern="1200" cap="none" spc="0" normalizeH="0" baseline="0" noProof="0" dirty="0" err="1">
                <a:ln>
                  <a:noFill/>
                </a:ln>
                <a:solidFill>
                  <a:srgbClr val="24465B"/>
                </a:solidFill>
                <a:effectLst/>
                <a:uLnTx/>
                <a:uFillTx/>
                <a:latin typeface="Aptos Display"/>
                <a:ea typeface="+mn-ea"/>
                <a:cs typeface="+mn-cs"/>
              </a:rPr>
              <a:t>στηριότητ</a:t>
            </a:r>
            <a:r>
              <a:rPr kumimoji="0" sz="1630" b="1" i="0" u="none" strike="noStrike" kern="1200" cap="none" spc="0" normalizeH="0" baseline="0" noProof="0" dirty="0">
                <a:ln>
                  <a:noFill/>
                </a:ln>
                <a:solidFill>
                  <a:srgbClr val="24465B"/>
                </a:solidFill>
                <a:effectLst/>
                <a:uLnTx/>
                <a:uFillTx/>
                <a:latin typeface="Aptos Display"/>
                <a:ea typeface="+mn-ea"/>
                <a:cs typeface="+mn-cs"/>
              </a:rPr>
              <a:t>α 1</a:t>
            </a:r>
          </a:p>
        </p:txBody>
      </p:sp>
      <p:sp>
        <p:nvSpPr>
          <p:cNvPr id="8" name="TextBox 7"/>
          <p:cNvSpPr txBox="1"/>
          <p:nvPr/>
        </p:nvSpPr>
        <p:spPr>
          <a:xfrm>
            <a:off x="1042416" y="2624328"/>
            <a:ext cx="4636008" cy="2029786"/>
          </a:xfrm>
          <a:prstGeom prst="rect">
            <a:avLst/>
          </a:prstGeom>
          <a:noFill/>
        </p:spPr>
        <p:txBody>
          <a:bodyPr wrap="square" lIns="36576" tIns="27432" rIns="36576" bIns="27432">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30" b="1" i="0" u="none" strike="noStrike" kern="1200" cap="none" spc="0" normalizeH="0" baseline="0" noProof="0" dirty="0">
                <a:ln>
                  <a:noFill/>
                </a:ln>
                <a:solidFill>
                  <a:srgbClr val="24465B"/>
                </a:solidFill>
                <a:effectLst/>
                <a:uLnTx/>
                <a:uFillTx/>
                <a:latin typeface="Aptos Display"/>
                <a:ea typeface="+mn-ea"/>
                <a:cs typeface="+mn-cs"/>
              </a:rPr>
              <a:t>«Ντίλι-ντίλι-ντίλι»</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Ίσως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γνωρίζεις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το</a:t>
            </a:r>
            <a:r>
              <a:rPr kumimoji="0" sz="1400" b="0" i="0" u="none" strike="noStrike" kern="1200" cap="none" spc="0" normalizeH="0" baseline="0" noProof="0" dirty="0">
                <a:ln>
                  <a:noFill/>
                </a:ln>
                <a:solidFill>
                  <a:srgbClr val="263238"/>
                </a:solidFill>
                <a:effectLst/>
                <a:uLnTx/>
                <a:uFillTx/>
                <a:latin typeface="Aptos"/>
                <a:ea typeface="+mn-ea"/>
                <a:cs typeface="+mn-cs"/>
              </a:rPr>
              <a:t> παρα</a:t>
            </a:r>
            <a:r>
              <a:rPr kumimoji="0" sz="1400" b="0" i="0" u="none" strike="noStrike" kern="1200" cap="none" spc="0" normalizeH="0" baseline="0" noProof="0" dirty="0" err="1">
                <a:ln>
                  <a:noFill/>
                </a:ln>
                <a:solidFill>
                  <a:srgbClr val="263238"/>
                </a:solidFill>
                <a:effectLst/>
                <a:uLnTx/>
                <a:uFillTx/>
                <a:latin typeface="Aptos"/>
                <a:ea typeface="+mn-ea"/>
                <a:cs typeface="+mn-cs"/>
              </a:rPr>
              <a:t>δοσι</a:t>
            </a:r>
            <a:r>
              <a:rPr kumimoji="0" sz="1400" b="0" i="0" u="none" strike="noStrike" kern="1200" cap="none" spc="0" normalizeH="0" baseline="0" noProof="0" dirty="0">
                <a:ln>
                  <a:noFill/>
                </a:ln>
                <a:solidFill>
                  <a:srgbClr val="263238"/>
                </a:solidFill>
                <a:effectLst/>
                <a:uLnTx/>
                <a:uFillTx/>
                <a:latin typeface="Aptos"/>
                <a:ea typeface="+mn-ea"/>
                <a:cs typeface="+mn-cs"/>
              </a:rPr>
              <a:t>ακό παιδικό κλιμακωτό τραγούδι ‘Ντίλι-ντίλι-ντίλι’. Μπ</a:t>
            </a:r>
            <a:r>
              <a:rPr kumimoji="0" sz="1400" b="0" i="0" u="none" strike="noStrike" kern="1200" cap="none" spc="0" normalizeH="0" baseline="0" noProof="0" dirty="0" err="1">
                <a:ln>
                  <a:noFill/>
                </a:ln>
                <a:solidFill>
                  <a:srgbClr val="263238"/>
                </a:solidFill>
                <a:effectLst/>
                <a:uLnTx/>
                <a:uFillTx/>
                <a:latin typeface="Aptos"/>
                <a:ea typeface="+mn-ea"/>
                <a:cs typeface="+mn-cs"/>
              </a:rPr>
              <a:t>ορείς</a:t>
            </a:r>
            <a:r>
              <a:rPr kumimoji="0" sz="1400" b="0" i="0" u="none" strike="noStrike" kern="1200" cap="none" spc="0" normalizeH="0" baseline="0" noProof="0" dirty="0">
                <a:ln>
                  <a:noFill/>
                </a:ln>
                <a:solidFill>
                  <a:srgbClr val="263238"/>
                </a:solidFill>
                <a:effectLst/>
                <a:uLnTx/>
                <a:uFillTx/>
                <a:latin typeface="Aptos"/>
                <a:ea typeface="+mn-ea"/>
                <a:cs typeface="+mn-cs"/>
              </a:rPr>
              <a:t> να β</a:t>
            </a:r>
            <a:r>
              <a:rPr kumimoji="0" sz="1400" b="0" i="0" u="none" strike="noStrike" kern="1200" cap="none" spc="0" normalizeH="0" baseline="0" noProof="0" dirty="0" err="1">
                <a:ln>
                  <a:noFill/>
                </a:ln>
                <a:solidFill>
                  <a:srgbClr val="263238"/>
                </a:solidFill>
                <a:effectLst/>
                <a:uLnTx/>
                <a:uFillTx/>
                <a:latin typeface="Aptos"/>
                <a:ea typeface="+mn-ea"/>
                <a:cs typeface="+mn-cs"/>
              </a:rPr>
              <a:t>ρεις</a:t>
            </a:r>
            <a:r>
              <a:rPr kumimoji="0" sz="1400" b="0" i="0" u="none" strike="noStrike" kern="1200" cap="none" spc="0" normalizeH="0" baseline="0" noProof="0" dirty="0">
                <a:ln>
                  <a:noFill/>
                </a:ln>
                <a:solidFill>
                  <a:srgbClr val="263238"/>
                </a:solidFill>
                <a:effectLst/>
                <a:uLnTx/>
                <a:uFillTx/>
                <a:latin typeface="Aptos"/>
                <a:ea typeface="+mn-ea"/>
                <a:cs typeface="+mn-cs"/>
              </a:rPr>
              <a:t> π</a:t>
            </a:r>
            <a:r>
              <a:rPr kumimoji="0" sz="1400" b="0" i="0" u="none" strike="noStrike" kern="1200" cap="none" spc="0" normalizeH="0" baseline="0" noProof="0" dirty="0" err="1">
                <a:ln>
                  <a:noFill/>
                </a:ln>
                <a:solidFill>
                  <a:srgbClr val="263238"/>
                </a:solidFill>
                <a:effectLst/>
                <a:uLnTx/>
                <a:uFillTx/>
                <a:latin typeface="Aptos"/>
                <a:ea typeface="+mn-ea"/>
                <a:cs typeface="+mn-cs"/>
              </a:rPr>
              <a:t>ληροφορίες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εδώ</a:t>
            </a:r>
            <a:r>
              <a:rPr kumimoji="0" sz="1400" b="0" i="0" u="none" strike="noStrike" kern="1200" cap="none" spc="0" normalizeH="0" baseline="0" noProof="0" dirty="0">
                <a:ln>
                  <a:noFill/>
                </a:ln>
                <a:solidFill>
                  <a:srgbClr val="263238"/>
                </a:solidFill>
                <a:effectLst/>
                <a:uLnTx/>
                <a:uFillTx/>
                <a:latin typeface="Aptos"/>
                <a:ea typeface="+mn-ea"/>
                <a:cs typeface="+mn-cs"/>
              </a:rPr>
              <a:t>: https://www.elniplex.com/το-τραγούδι-της-εβδομάδας-feb4-22-ντίλι-ντί-2/. </a:t>
            </a:r>
            <a:endParaRPr kumimoji="0" lang="el-GR" sz="1400" b="0" i="0" u="none" strike="noStrike" kern="1200" cap="none" spc="0" normalizeH="0" baseline="0" noProof="0" dirty="0">
              <a:ln>
                <a:noFill/>
              </a:ln>
              <a:solidFill>
                <a:srgbClr val="26323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Σκεφτόμουν</a:t>
            </a:r>
            <a:r>
              <a:rPr kumimoji="0" sz="1400" b="0" i="0" u="none" strike="noStrike" kern="1200" cap="none" spc="0" normalizeH="0" baseline="0" noProof="0" dirty="0">
                <a:ln>
                  <a:noFill/>
                </a:ln>
                <a:solidFill>
                  <a:srgbClr val="263238"/>
                </a:solidFill>
                <a:effectLst/>
                <a:uLnTx/>
                <a:uFillTx/>
                <a:latin typeface="Aptos"/>
                <a:ea typeface="+mn-ea"/>
                <a:cs typeface="+mn-cs"/>
              </a:rPr>
              <a:t> να π</a:t>
            </a:r>
            <a:r>
              <a:rPr kumimoji="0" sz="1400" b="0" i="0" u="none" strike="noStrike" kern="1200" cap="none" spc="0" normalizeH="0" baseline="0" noProof="0" dirty="0" err="1">
                <a:ln>
                  <a:noFill/>
                </a:ln>
                <a:solidFill>
                  <a:srgbClr val="263238"/>
                </a:solidFill>
                <a:effectLst/>
                <a:uLnTx/>
                <a:uFillTx/>
                <a:latin typeface="Aptos"/>
                <a:ea typeface="+mn-ea"/>
                <a:cs typeface="+mn-cs"/>
              </a:rPr>
              <a:t>ροσ</a:t>
            </a:r>
            <a:r>
              <a:rPr kumimoji="0" sz="1400" b="0" i="0" u="none" strike="noStrike" kern="1200" cap="none" spc="0" normalizeH="0" baseline="0" noProof="0" dirty="0">
                <a:ln>
                  <a:noFill/>
                </a:ln>
                <a:solidFill>
                  <a:srgbClr val="263238"/>
                </a:solidFill>
                <a:effectLst/>
                <a:uLnTx/>
                <a:uFillTx/>
                <a:latin typeface="Aptos"/>
                <a:ea typeface="+mn-ea"/>
                <a:cs typeface="+mn-cs"/>
              </a:rPr>
              <a:t>παθήσετε να φτιάξετε την παραπάνω ιστορία ακολουθώντας το υπόδειγμα του «Ντίλι-ντίλι-ντίλι». Μπ</a:t>
            </a:r>
            <a:r>
              <a:rPr kumimoji="0" sz="1400" b="0" i="0" u="none" strike="noStrike" kern="1200" cap="none" spc="0" normalizeH="0" baseline="0" noProof="0" dirty="0" err="1">
                <a:ln>
                  <a:noFill/>
                </a:ln>
                <a:solidFill>
                  <a:srgbClr val="263238"/>
                </a:solidFill>
                <a:effectLst/>
                <a:uLnTx/>
                <a:uFillTx/>
                <a:latin typeface="Aptos"/>
                <a:ea typeface="+mn-ea"/>
                <a:cs typeface="+mn-cs"/>
              </a:rPr>
              <a:t>ορείτε</a:t>
            </a:r>
            <a:r>
              <a:rPr kumimoji="0" sz="1400" b="0" i="0" u="none" strike="noStrike" kern="1200" cap="none" spc="0" normalizeH="0" baseline="0" noProof="0" dirty="0">
                <a:ln>
                  <a:noFill/>
                </a:ln>
                <a:solidFill>
                  <a:srgbClr val="263238"/>
                </a:solidFill>
                <a:effectLst/>
                <a:uLnTx/>
                <a:uFillTx/>
                <a:latin typeface="Aptos"/>
                <a:ea typeface="+mn-ea"/>
                <a:cs typeface="+mn-cs"/>
              </a:rPr>
              <a:t> βεβα</a:t>
            </a:r>
            <a:r>
              <a:rPr kumimoji="0" sz="1400" b="0" i="0" u="none" strike="noStrike" kern="1200" cap="none" spc="0" normalizeH="0" baseline="0" noProof="0" dirty="0" err="1">
                <a:ln>
                  <a:noFill/>
                </a:ln>
                <a:solidFill>
                  <a:srgbClr val="263238"/>
                </a:solidFill>
                <a:effectLst/>
                <a:uLnTx/>
                <a:uFillTx/>
                <a:latin typeface="Aptos"/>
                <a:ea typeface="+mn-ea"/>
                <a:cs typeface="+mn-cs"/>
              </a:rPr>
              <a:t>ίως</a:t>
            </a:r>
            <a:r>
              <a:rPr kumimoji="0" sz="1400" b="0" i="0" u="none" strike="noStrike" kern="1200" cap="none" spc="0" normalizeH="0" baseline="0" noProof="0" dirty="0">
                <a:ln>
                  <a:noFill/>
                </a:ln>
                <a:solidFill>
                  <a:srgbClr val="263238"/>
                </a:solidFill>
                <a:effectLst/>
                <a:uLnTx/>
                <a:uFillTx/>
                <a:latin typeface="Aptos"/>
                <a:ea typeface="+mn-ea"/>
                <a:cs typeface="+mn-cs"/>
              </a:rPr>
              <a:t> να π</a:t>
            </a:r>
            <a:r>
              <a:rPr kumimoji="0" sz="1400" b="0" i="0" u="none" strike="noStrike" kern="1200" cap="none" spc="0" normalizeH="0" baseline="0" noProof="0" dirty="0" err="1">
                <a:ln>
                  <a:noFill/>
                </a:ln>
                <a:solidFill>
                  <a:srgbClr val="263238"/>
                </a:solidFill>
                <a:effectLst/>
                <a:uLnTx/>
                <a:uFillTx/>
                <a:latin typeface="Aptos"/>
                <a:ea typeface="+mn-ea"/>
                <a:cs typeface="+mn-cs"/>
              </a:rPr>
              <a:t>ροσθέσετε</a:t>
            </a:r>
            <a:r>
              <a:rPr kumimoji="0" sz="1400" b="0" i="0" u="none" strike="noStrike" kern="1200" cap="none" spc="0" normalizeH="0" baseline="0" noProof="0" dirty="0">
                <a:ln>
                  <a:noFill/>
                </a:ln>
                <a:solidFill>
                  <a:srgbClr val="263238"/>
                </a:solidFill>
                <a:effectLst/>
                <a:uLnTx/>
                <a:uFillTx/>
                <a:latin typeface="Aptos"/>
                <a:ea typeface="+mn-ea"/>
                <a:cs typeface="+mn-cs"/>
              </a:rPr>
              <a:t> και </a:t>
            </a:r>
            <a:r>
              <a:rPr kumimoji="0" sz="1400" b="0" i="0" u="none" strike="noStrike" kern="1200" cap="none" spc="0" normalizeH="0" baseline="0" noProof="0" dirty="0" err="1">
                <a:ln>
                  <a:noFill/>
                </a:ln>
                <a:solidFill>
                  <a:srgbClr val="263238"/>
                </a:solidFill>
                <a:effectLst/>
                <a:uLnTx/>
                <a:uFillTx/>
                <a:latin typeface="Aptos"/>
                <a:ea typeface="+mn-ea"/>
                <a:cs typeface="+mn-cs"/>
              </a:rPr>
              <a:t>εικόνες</a:t>
            </a:r>
            <a:r>
              <a:rPr kumimoji="0" sz="1400" b="0" i="0" u="none" strike="noStrike" kern="1200" cap="none" spc="0" normalizeH="0" baseline="0" noProof="0" dirty="0">
                <a:ln>
                  <a:noFill/>
                </a:ln>
                <a:solidFill>
                  <a:srgbClr val="263238"/>
                </a:solidFill>
                <a:effectLst/>
                <a:uLnTx/>
                <a:uFillTx/>
                <a:latin typeface="Aptos"/>
                <a:ea typeface="+mn-ea"/>
                <a:cs typeface="+mn-cs"/>
              </a:rPr>
              <a:t> και να </a:t>
            </a:r>
            <a:r>
              <a:rPr kumimoji="0" sz="1400" b="0" i="0" u="none" strike="noStrike" kern="1200" cap="none" spc="0" normalizeH="0" baseline="0" noProof="0" dirty="0" err="1">
                <a:ln>
                  <a:noFill/>
                </a:ln>
                <a:solidFill>
                  <a:srgbClr val="263238"/>
                </a:solidFill>
                <a:effectLst/>
                <a:uLnTx/>
                <a:uFillTx/>
                <a:latin typeface="Aptos"/>
                <a:ea typeface="+mn-ea"/>
                <a:cs typeface="+mn-cs"/>
              </a:rPr>
              <a:t>φτιάξετε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έν</a:t>
            </a:r>
            <a:r>
              <a:rPr kumimoji="0" sz="1400" b="0" i="0" u="none" strike="noStrike" kern="1200" cap="none" spc="0" normalizeH="0" baseline="0" noProof="0" dirty="0">
                <a:ln>
                  <a:noFill/>
                </a:ln>
                <a:solidFill>
                  <a:srgbClr val="263238"/>
                </a:solidFill>
                <a:effectLst/>
                <a:uLnTx/>
                <a:uFillTx/>
                <a:latin typeface="Aptos"/>
                <a:ea typeface="+mn-ea"/>
                <a:cs typeface="+mn-cs"/>
              </a:rPr>
              <a:t>α μικρό βιβλιαράκι σαν κόμικ!</a:t>
            </a:r>
          </a:p>
        </p:txBody>
      </p:sp>
      <p:sp>
        <p:nvSpPr>
          <p:cNvPr id="9" name="Rounded Rectangle 8"/>
          <p:cNvSpPr/>
          <p:nvPr/>
        </p:nvSpPr>
        <p:spPr>
          <a:xfrm>
            <a:off x="6217920" y="1965960"/>
            <a:ext cx="5074920" cy="3566160"/>
          </a:xfrm>
          <a:prstGeom prst="roundRect">
            <a:avLst/>
          </a:prstGeom>
          <a:solidFill>
            <a:srgbClr val="DCE5DE"/>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p:cNvSpPr/>
          <p:nvPr/>
        </p:nvSpPr>
        <p:spPr>
          <a:xfrm>
            <a:off x="6382512" y="2130552"/>
            <a:ext cx="73152" cy="365760"/>
          </a:xfrm>
          <a:prstGeom prst="rect">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6583680" y="2112264"/>
            <a:ext cx="4544568" cy="30623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1630" b="1" i="0" u="none" strike="noStrike" kern="1200" cap="none" spc="0" normalizeH="0" baseline="0" noProof="0" dirty="0">
                <a:ln>
                  <a:noFill/>
                </a:ln>
                <a:solidFill>
                  <a:srgbClr val="24465B"/>
                </a:solidFill>
                <a:effectLst/>
                <a:uLnTx/>
                <a:uFillTx/>
                <a:latin typeface="Aptos Display"/>
                <a:ea typeface="+mn-ea"/>
                <a:cs typeface="+mn-cs"/>
              </a:rPr>
              <a:t>Επιπλέον δραστηριότητα</a:t>
            </a:r>
            <a:r>
              <a:rPr kumimoji="0" sz="1630" b="1" i="0" u="none" strike="noStrike" kern="1200" cap="none" spc="0" normalizeH="0" baseline="0" noProof="0" dirty="0">
                <a:ln>
                  <a:noFill/>
                </a:ln>
                <a:solidFill>
                  <a:srgbClr val="24465B"/>
                </a:solidFill>
                <a:effectLst/>
                <a:uLnTx/>
                <a:uFillTx/>
                <a:latin typeface="Aptos Display"/>
                <a:ea typeface="+mn-ea"/>
                <a:cs typeface="+mn-cs"/>
              </a:rPr>
              <a:t> 2</a:t>
            </a:r>
          </a:p>
        </p:txBody>
      </p:sp>
      <p:sp>
        <p:nvSpPr>
          <p:cNvPr id="12" name="TextBox 11"/>
          <p:cNvSpPr txBox="1"/>
          <p:nvPr/>
        </p:nvSpPr>
        <p:spPr>
          <a:xfrm>
            <a:off x="6437376" y="2624328"/>
            <a:ext cx="4636008" cy="917174"/>
          </a:xfrm>
          <a:prstGeom prst="rect">
            <a:avLst/>
          </a:prstGeom>
          <a:noFill/>
        </p:spPr>
        <p:txBody>
          <a:bodyPr wrap="square" lIns="36576" tIns="27432" rIns="36576" bIns="27432">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Μπ</a:t>
            </a:r>
            <a:r>
              <a:rPr kumimoji="0" sz="1400" b="0" i="0" u="none" strike="noStrike" kern="1200" cap="none" spc="0" normalizeH="0" baseline="0" noProof="0" dirty="0" err="1">
                <a:ln>
                  <a:noFill/>
                </a:ln>
                <a:solidFill>
                  <a:srgbClr val="263238"/>
                </a:solidFill>
                <a:effectLst/>
                <a:uLnTx/>
                <a:uFillTx/>
                <a:latin typeface="Aptos"/>
                <a:ea typeface="+mn-ea"/>
                <a:cs typeface="+mn-cs"/>
              </a:rPr>
              <a:t>ορείτε</a:t>
            </a:r>
            <a:r>
              <a:rPr kumimoji="0" sz="1400" b="0" i="0" u="none" strike="noStrike" kern="1200" cap="none" spc="0" normalizeH="0" baseline="0" noProof="0" dirty="0">
                <a:ln>
                  <a:noFill/>
                </a:ln>
                <a:solidFill>
                  <a:srgbClr val="263238"/>
                </a:solidFill>
                <a:effectLst/>
                <a:uLnTx/>
                <a:uFillTx/>
                <a:latin typeface="Aptos"/>
                <a:ea typeface="+mn-ea"/>
                <a:cs typeface="+mn-cs"/>
              </a:rPr>
              <a:t> να </a:t>
            </a:r>
            <a:r>
              <a:rPr kumimoji="0" sz="1400" b="0" i="0" u="none" strike="noStrike" kern="1200" cap="none" spc="0" normalizeH="0" baseline="0" noProof="0" dirty="0" err="1">
                <a:ln>
                  <a:noFill/>
                </a:ln>
                <a:solidFill>
                  <a:srgbClr val="263238"/>
                </a:solidFill>
                <a:effectLst/>
                <a:uLnTx/>
                <a:uFillTx/>
                <a:latin typeface="Aptos"/>
                <a:ea typeface="+mn-ea"/>
                <a:cs typeface="+mn-cs"/>
              </a:rPr>
              <a:t>φτιάξετε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τη</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δική</a:t>
            </a:r>
            <a:r>
              <a:rPr kumimoji="0" sz="1400" b="0" i="0" u="none" strike="noStrike" kern="1200" cap="none" spc="0" normalizeH="0" baseline="0" noProof="0" dirty="0">
                <a:ln>
                  <a:noFill/>
                </a:ln>
                <a:solidFill>
                  <a:srgbClr val="263238"/>
                </a:solidFill>
                <a:effectLst/>
                <a:uLnTx/>
                <a:uFillTx/>
                <a:latin typeface="Aptos"/>
                <a:ea typeface="+mn-ea"/>
                <a:cs typeface="+mn-cs"/>
              </a:rPr>
              <a:t> σας α</a:t>
            </a:r>
            <a:r>
              <a:rPr kumimoji="0" sz="1400" b="0" i="0" u="none" strike="noStrike" kern="1200" cap="none" spc="0" normalizeH="0" baseline="0" noProof="0" dirty="0" err="1">
                <a:ln>
                  <a:noFill/>
                </a:ln>
                <a:solidFill>
                  <a:srgbClr val="263238"/>
                </a:solidFill>
                <a:effectLst/>
                <a:uLnTx/>
                <a:uFillTx/>
                <a:latin typeface="Aptos"/>
                <a:ea typeface="+mn-ea"/>
                <a:cs typeface="+mn-cs"/>
              </a:rPr>
              <a:t>λυσιδωτή</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ιστορί</a:t>
            </a:r>
            <a:r>
              <a:rPr kumimoji="0" sz="1400" b="0" i="0" u="none" strike="noStrike" kern="1200" cap="none" spc="0" normalizeH="0" baseline="0" noProof="0" dirty="0">
                <a:ln>
                  <a:noFill/>
                </a:ln>
                <a:solidFill>
                  <a:srgbClr val="263238"/>
                </a:solidFill>
                <a:effectLst/>
                <a:uLnTx/>
                <a:uFillTx/>
                <a:latin typeface="Aptos"/>
                <a:ea typeface="+mn-ea"/>
                <a:cs typeface="+mn-cs"/>
              </a:rPr>
              <a:t>α με απρόβλεπτες συνέπειες και απρόβλεπτες ανατροπές; Προσοχή όμως! Θα π</a:t>
            </a:r>
            <a:r>
              <a:rPr kumimoji="0" sz="1400" b="0" i="0" u="none" strike="noStrike" kern="1200" cap="none" spc="0" normalizeH="0" baseline="0" noProof="0" dirty="0" err="1">
                <a:ln>
                  <a:noFill/>
                </a:ln>
                <a:solidFill>
                  <a:srgbClr val="263238"/>
                </a:solidFill>
                <a:effectLst/>
                <a:uLnTx/>
                <a:uFillTx/>
                <a:latin typeface="Aptos"/>
                <a:ea typeface="+mn-ea"/>
                <a:cs typeface="+mn-cs"/>
              </a:rPr>
              <a:t>ρέ</a:t>
            </a:r>
            <a:r>
              <a:rPr kumimoji="0" sz="1400" b="0" i="0" u="none" strike="noStrike" kern="1200" cap="none" spc="0" normalizeH="0" baseline="0" noProof="0" dirty="0">
                <a:ln>
                  <a:noFill/>
                </a:ln>
                <a:solidFill>
                  <a:srgbClr val="263238"/>
                </a:solidFill>
                <a:effectLst/>
                <a:uLnTx/>
                <a:uFillTx/>
                <a:latin typeface="Aptos"/>
                <a:ea typeface="+mn-ea"/>
                <a:cs typeface="+mn-cs"/>
              </a:rPr>
              <a:t>πει να συνδέονται όλα μεταξύ τους «λογικά», το ένα δηλαδή να οδηγεί στο άλλο.</a:t>
            </a:r>
          </a:p>
        </p:txBody>
      </p:sp>
      <p:sp>
        <p:nvSpPr>
          <p:cNvPr id="13" name="Rectangle 12"/>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xtBox 13"/>
          <p:cNvSpPr txBox="1"/>
          <p:nvPr/>
        </p:nvSpPr>
        <p:spPr>
          <a:xfrm>
            <a:off x="530352" y="6537960"/>
            <a:ext cx="530352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750" b="1" i="0" u="none" strike="noStrike" kern="1200" cap="none" spc="0" normalizeH="0" baseline="0" noProof="0">
                <a:ln>
                  <a:noFill/>
                </a:ln>
                <a:solidFill>
                  <a:srgbClr val="6C7A82"/>
                </a:solidFill>
                <a:effectLst/>
                <a:uLnTx/>
                <a:uFillTx/>
                <a:latin typeface="Aptos"/>
                <a:ea typeface="+mn-ea"/>
                <a:cs typeface="+mn-cs"/>
              </a:rPr>
              <a:t>ΗΘΙΚΗ • ΣΤ΄ ΔΗΜΟΤΙΚΟΥ • ΘΕΜΑΤΙΚΗ ΕΝΟΤΗΤΑ 6</a:t>
            </a:r>
          </a:p>
        </p:txBody>
      </p:sp>
      <p:sp>
        <p:nvSpPr>
          <p:cNvPr id="4" name="TextBox 3">
            <a:extLst>
              <a:ext uri="{FF2B5EF4-FFF2-40B4-BE49-F238E27FC236}">
                <a16:creationId xmlns:a16="http://schemas.microsoft.com/office/drawing/2014/main" id="{8130AC3B-F457-F5C9-BFCF-86ADD3AA04BB}"/>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67</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85800" y="749808"/>
            <a:ext cx="10515600" cy="640080"/>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700" b="1" i="0" u="none" strike="noStrike" kern="1200" cap="none" spc="0" normalizeH="0" baseline="0" noProof="0">
                <a:ln>
                  <a:noFill/>
                </a:ln>
                <a:solidFill>
                  <a:srgbClr val="24465B"/>
                </a:solidFill>
                <a:effectLst/>
                <a:uLnTx/>
                <a:uFillTx/>
                <a:latin typeface="Aptos Display"/>
                <a:ea typeface="+mn-ea"/>
                <a:cs typeface="+mn-cs"/>
              </a:rPr>
              <a:t>Η δική σας οπτική για το νέο μάθημα της Ηθικής</a:t>
            </a:r>
          </a:p>
        </p:txBody>
      </p:sp>
      <p:sp>
        <p:nvSpPr>
          <p:cNvPr id="4" name="TextBox 3"/>
          <p:cNvSpPr txBox="1"/>
          <p:nvPr/>
        </p:nvSpPr>
        <p:spPr>
          <a:xfrm>
            <a:off x="694944" y="1389888"/>
            <a:ext cx="10241280" cy="252377"/>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err="1">
                <a:ln>
                  <a:noFill/>
                </a:ln>
                <a:solidFill>
                  <a:srgbClr val="24465B"/>
                </a:solidFill>
                <a:effectLst/>
                <a:uLnTx/>
                <a:uFillTx/>
                <a:latin typeface="Aptos"/>
                <a:ea typeface="+mn-ea"/>
                <a:cs typeface="+mn-cs"/>
              </a:rPr>
              <a:t>Σύντομη</a:t>
            </a:r>
            <a:r>
              <a:rPr kumimoji="0" sz="1400" b="0" i="0" u="none" strike="noStrike" kern="1200" cap="none" spc="0" normalizeH="0" baseline="0" noProof="0" dirty="0">
                <a:ln>
                  <a:noFill/>
                </a:ln>
                <a:solidFill>
                  <a:srgbClr val="24465B"/>
                </a:solidFill>
                <a:effectLst/>
                <a:uLnTx/>
                <a:uFillTx/>
                <a:latin typeface="Aptos"/>
                <a:ea typeface="+mn-ea"/>
                <a:cs typeface="+mn-cs"/>
              </a:rPr>
              <a:t> απ</a:t>
            </a:r>
            <a:r>
              <a:rPr kumimoji="0" sz="1400" b="0" i="0" u="none" strike="noStrike" kern="1200" cap="none" spc="0" normalizeH="0" baseline="0" noProof="0" dirty="0" err="1">
                <a:ln>
                  <a:noFill/>
                </a:ln>
                <a:solidFill>
                  <a:srgbClr val="24465B"/>
                </a:solidFill>
                <a:effectLst/>
                <a:uLnTx/>
                <a:uFillTx/>
                <a:latin typeface="Aptos"/>
                <a:ea typeface="+mn-ea"/>
                <a:cs typeface="+mn-cs"/>
              </a:rPr>
              <a:t>οτίμηση</a:t>
            </a:r>
            <a:r>
              <a:rPr kumimoji="0" sz="1400" b="0" i="0" u="none" strike="noStrike" kern="1200" cap="none" spc="0" normalizeH="0" baseline="0" noProof="0" dirty="0">
                <a:ln>
                  <a:noFill/>
                </a:ln>
                <a:solidFill>
                  <a:srgbClr val="24465B"/>
                </a:solidFill>
                <a:effectLst/>
                <a:uLnTx/>
                <a:uFillTx/>
                <a:latin typeface="Aptos"/>
                <a:ea typeface="+mn-ea"/>
                <a:cs typeface="+mn-cs"/>
              </a:rPr>
              <a:t> </a:t>
            </a:r>
            <a:r>
              <a:rPr kumimoji="0" sz="1400" b="0" i="0" u="none" strike="noStrike" kern="1200" cap="none" spc="0" normalizeH="0" baseline="0" noProof="0" dirty="0" err="1">
                <a:ln>
                  <a:noFill/>
                </a:ln>
                <a:solidFill>
                  <a:srgbClr val="24465B"/>
                </a:solidFill>
                <a:effectLst/>
                <a:uLnTx/>
                <a:uFillTx/>
                <a:latin typeface="Aptos"/>
                <a:ea typeface="+mn-ea"/>
                <a:cs typeface="+mn-cs"/>
              </a:rPr>
              <a:t>της</a:t>
            </a:r>
            <a:r>
              <a:rPr kumimoji="0" sz="1400" b="0" i="0" u="none" strike="noStrike" kern="1200" cap="none" spc="0" normalizeH="0" baseline="0" noProof="0" dirty="0">
                <a:ln>
                  <a:noFill/>
                </a:ln>
                <a:solidFill>
                  <a:srgbClr val="24465B"/>
                </a:solidFill>
                <a:effectLst/>
                <a:uLnTx/>
                <a:uFillTx/>
                <a:latin typeface="Aptos"/>
                <a:ea typeface="+mn-ea"/>
                <a:cs typeface="+mn-cs"/>
              </a:rPr>
              <a:t> επ</a:t>
            </a:r>
            <a:r>
              <a:rPr kumimoji="0" sz="1400" b="0" i="0" u="none" strike="noStrike" kern="1200" cap="none" spc="0" normalizeH="0" baseline="0" noProof="0" dirty="0" err="1">
                <a:ln>
                  <a:noFill/>
                </a:ln>
                <a:solidFill>
                  <a:srgbClr val="24465B"/>
                </a:solidFill>
                <a:effectLst/>
                <a:uLnTx/>
                <a:uFillTx/>
                <a:latin typeface="Aptos"/>
                <a:ea typeface="+mn-ea"/>
                <a:cs typeface="+mn-cs"/>
              </a:rPr>
              <a:t>ιμόρφωσης</a:t>
            </a:r>
            <a:r>
              <a:rPr kumimoji="0" sz="1400" b="0" i="0" u="none" strike="noStrike" kern="1200" cap="none" spc="0" normalizeH="0" baseline="0" noProof="0" dirty="0">
                <a:ln>
                  <a:noFill/>
                </a:ln>
                <a:solidFill>
                  <a:srgbClr val="24465B"/>
                </a:solidFill>
                <a:effectLst/>
                <a:uLnTx/>
                <a:uFillTx/>
                <a:latin typeface="Aptos"/>
                <a:ea typeface="+mn-ea"/>
                <a:cs typeface="+mn-cs"/>
              </a:rPr>
              <a:t> και κατα</a:t>
            </a:r>
            <a:r>
              <a:rPr kumimoji="0" sz="1400" b="0" i="0" u="none" strike="noStrike" kern="1200" cap="none" spc="0" normalizeH="0" baseline="0" noProof="0" dirty="0" err="1">
                <a:ln>
                  <a:noFill/>
                </a:ln>
                <a:solidFill>
                  <a:srgbClr val="24465B"/>
                </a:solidFill>
                <a:effectLst/>
                <a:uLnTx/>
                <a:uFillTx/>
                <a:latin typeface="Aptos"/>
                <a:ea typeface="+mn-ea"/>
                <a:cs typeface="+mn-cs"/>
              </a:rPr>
              <a:t>γρ</a:t>
            </a:r>
            <a:r>
              <a:rPr kumimoji="0" sz="1400" b="0" i="0" u="none" strike="noStrike" kern="1200" cap="none" spc="0" normalizeH="0" baseline="0" noProof="0" dirty="0">
                <a:ln>
                  <a:noFill/>
                </a:ln>
                <a:solidFill>
                  <a:srgbClr val="24465B"/>
                </a:solidFill>
                <a:effectLst/>
                <a:uLnTx/>
                <a:uFillTx/>
                <a:latin typeface="Aptos"/>
                <a:ea typeface="+mn-ea"/>
                <a:cs typeface="+mn-cs"/>
              </a:rPr>
              <a:t>αφή προσδοκιών, προβληματισμών και αναγκών υποστήριξης</a:t>
            </a:r>
            <a:r>
              <a:rPr kumimoji="0" sz="1200" b="0" i="0" u="none" strike="noStrike" kern="1200" cap="none" spc="0" normalizeH="0" baseline="0" noProof="0" dirty="0">
                <a:ln>
                  <a:noFill/>
                </a:ln>
                <a:solidFill>
                  <a:srgbClr val="6C7A82"/>
                </a:solidFill>
                <a:effectLst/>
                <a:uLnTx/>
                <a:uFillTx/>
                <a:latin typeface="Aptos"/>
                <a:ea typeface="+mn-ea"/>
                <a:cs typeface="+mn-cs"/>
              </a:rPr>
              <a:t>.</a:t>
            </a:r>
          </a:p>
        </p:txBody>
      </p:sp>
      <p:sp>
        <p:nvSpPr>
          <p:cNvPr id="5" name="Rounded Rectangle 4"/>
          <p:cNvSpPr/>
          <p:nvPr/>
        </p:nvSpPr>
        <p:spPr>
          <a:xfrm>
            <a:off x="868680" y="2057400"/>
            <a:ext cx="5760720" cy="3520440"/>
          </a:xfrm>
          <a:prstGeom prst="roundRect">
            <a:avLst/>
          </a:prstGeom>
          <a:solidFill>
            <a:srgbClr val="E5EC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1234440" y="2487168"/>
            <a:ext cx="4937760" cy="384048"/>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800" b="1" i="0" u="none" strike="noStrike" kern="1200" cap="none" spc="0" normalizeH="0" baseline="0" noProof="0">
                <a:ln>
                  <a:noFill/>
                </a:ln>
                <a:solidFill>
                  <a:srgbClr val="24465B"/>
                </a:solidFill>
                <a:effectLst/>
                <a:uLnTx/>
                <a:uFillTx/>
                <a:latin typeface="Aptos Display"/>
                <a:ea typeface="+mn-ea"/>
                <a:cs typeface="+mn-cs"/>
              </a:rPr>
              <a:t>Χρόνος συμπλήρωσης: περίπου 5΄</a:t>
            </a:r>
          </a:p>
        </p:txBody>
      </p:sp>
      <p:sp>
        <p:nvSpPr>
          <p:cNvPr id="7" name="TextBox 6"/>
          <p:cNvSpPr txBox="1"/>
          <p:nvPr/>
        </p:nvSpPr>
        <p:spPr>
          <a:xfrm>
            <a:off x="1234440" y="3108960"/>
            <a:ext cx="4846320" cy="683264"/>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Η </a:t>
            </a:r>
            <a:r>
              <a:rPr kumimoji="0" sz="1400" b="0" i="0" u="none" strike="noStrike" kern="1200" cap="none" spc="0" normalizeH="0" baseline="0" noProof="0" dirty="0" err="1">
                <a:ln>
                  <a:noFill/>
                </a:ln>
                <a:solidFill>
                  <a:srgbClr val="263238"/>
                </a:solidFill>
                <a:effectLst/>
                <a:uLnTx/>
                <a:uFillTx/>
                <a:latin typeface="Aptos"/>
                <a:ea typeface="+mn-ea"/>
                <a:cs typeface="+mn-cs"/>
              </a:rPr>
              <a:t>φόρμ</a:t>
            </a:r>
            <a:r>
              <a:rPr kumimoji="0" sz="1400" b="0" i="0" u="none" strike="noStrike" kern="1200" cap="none" spc="0" normalizeH="0" baseline="0" noProof="0" dirty="0">
                <a:ln>
                  <a:noFill/>
                </a:ln>
                <a:solidFill>
                  <a:srgbClr val="263238"/>
                </a:solidFill>
                <a:effectLst/>
                <a:uLnTx/>
                <a:uFillTx/>
                <a:latin typeface="Aptos"/>
                <a:ea typeface="+mn-ea"/>
                <a:cs typeface="+mn-cs"/>
              </a:rPr>
              <a:t>α είναι ανώνυμη και έχει </a:t>
            </a:r>
            <a:r>
              <a:rPr kumimoji="0" lang="el-GR" sz="1400" b="0" i="0" u="none" strike="noStrike" kern="1200" cap="none" spc="0" normalizeH="0" baseline="0" noProof="0" dirty="0">
                <a:ln>
                  <a:noFill/>
                </a:ln>
                <a:solidFill>
                  <a:srgbClr val="263238"/>
                </a:solidFill>
                <a:effectLst/>
                <a:uLnTx/>
                <a:uFillTx/>
                <a:latin typeface="Aptos"/>
                <a:ea typeface="+mn-ea"/>
                <a:cs typeface="+mn-cs"/>
              </a:rPr>
              <a:t>ως </a:t>
            </a:r>
            <a:r>
              <a:rPr kumimoji="0" sz="1400" b="0" i="0" u="none" strike="noStrike" kern="1200" cap="none" spc="0" normalizeH="0" baseline="0" noProof="0" dirty="0" err="1">
                <a:ln>
                  <a:noFill/>
                </a:ln>
                <a:solidFill>
                  <a:srgbClr val="263238"/>
                </a:solidFill>
                <a:effectLst/>
                <a:uLnTx/>
                <a:uFillTx/>
                <a:latin typeface="Aptos"/>
                <a:ea typeface="+mn-ea"/>
                <a:cs typeface="+mn-cs"/>
              </a:rPr>
              <a:t>στόχο</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την</a:t>
            </a:r>
            <a:r>
              <a:rPr kumimoji="0" sz="1400" b="0" i="0" u="none" strike="noStrike" kern="1200" cap="none" spc="0" normalizeH="0" baseline="0" noProof="0" dirty="0">
                <a:ln>
                  <a:noFill/>
                </a:ln>
                <a:solidFill>
                  <a:srgbClr val="263238"/>
                </a:solidFill>
                <a:effectLst/>
                <a:uLnTx/>
                <a:uFillTx/>
                <a:latin typeface="Aptos"/>
                <a:ea typeface="+mn-ea"/>
                <a:cs typeface="+mn-cs"/>
              </a:rPr>
              <a:t> α</a:t>
            </a:r>
            <a:r>
              <a:rPr kumimoji="0" sz="1400" b="0" i="0" u="none" strike="noStrike" kern="1200" cap="none" spc="0" normalizeH="0" baseline="0" noProof="0" dirty="0" err="1">
                <a:ln>
                  <a:noFill/>
                </a:ln>
                <a:solidFill>
                  <a:srgbClr val="263238"/>
                </a:solidFill>
                <a:effectLst/>
                <a:uLnTx/>
                <a:uFillTx/>
                <a:latin typeface="Aptos"/>
                <a:ea typeface="+mn-ea"/>
                <a:cs typeface="+mn-cs"/>
              </a:rPr>
              <a:t>ξιολόγηση</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της</a:t>
            </a:r>
            <a:r>
              <a:rPr kumimoji="0" sz="1400" b="0" i="0" u="none" strike="noStrike" kern="1200" cap="none" spc="0" normalizeH="0" baseline="0" noProof="0" dirty="0">
                <a:ln>
                  <a:noFill/>
                </a:ln>
                <a:solidFill>
                  <a:srgbClr val="263238"/>
                </a:solidFill>
                <a:effectLst/>
                <a:uLnTx/>
                <a:uFillTx/>
                <a:latin typeface="Aptos"/>
                <a:ea typeface="+mn-ea"/>
                <a:cs typeface="+mn-cs"/>
              </a:rPr>
              <a:t> επ</a:t>
            </a:r>
            <a:r>
              <a:rPr kumimoji="0" sz="1400" b="0" i="0" u="none" strike="noStrike" kern="1200" cap="none" spc="0" normalizeH="0" baseline="0" noProof="0" dirty="0" err="1">
                <a:ln>
                  <a:noFill/>
                </a:ln>
                <a:solidFill>
                  <a:srgbClr val="263238"/>
                </a:solidFill>
                <a:effectLst/>
                <a:uLnTx/>
                <a:uFillTx/>
                <a:latin typeface="Aptos"/>
                <a:ea typeface="+mn-ea"/>
                <a:cs typeface="+mn-cs"/>
              </a:rPr>
              <a:t>ιμόρφωσης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lang="el-GR" sz="1400" b="0" i="0" u="none" strike="noStrike" kern="1200" cap="none" spc="0" normalizeH="0" baseline="0" noProof="0" dirty="0">
                <a:ln>
                  <a:noFill/>
                </a:ln>
                <a:solidFill>
                  <a:srgbClr val="263238"/>
                </a:solidFill>
                <a:effectLst/>
                <a:uLnTx/>
                <a:uFillTx/>
                <a:latin typeface="Aptos"/>
                <a:ea typeface="+mn-ea"/>
                <a:cs typeface="+mn-cs"/>
              </a:rPr>
              <a:t>αλλά </a:t>
            </a:r>
            <a:r>
              <a:rPr kumimoji="0" sz="1400" b="0" i="0" u="none" strike="noStrike" kern="1200" cap="none" spc="0" normalizeH="0" baseline="0" noProof="0" dirty="0">
                <a:ln>
                  <a:noFill/>
                </a:ln>
                <a:solidFill>
                  <a:srgbClr val="263238"/>
                </a:solidFill>
                <a:effectLst/>
                <a:uLnTx/>
                <a:uFillTx/>
                <a:latin typeface="Aptos"/>
                <a:ea typeface="+mn-ea"/>
                <a:cs typeface="+mn-cs"/>
              </a:rPr>
              <a:t>και </a:t>
            </a:r>
            <a:r>
              <a:rPr kumimoji="0" sz="1400" b="0" i="0" u="none" strike="noStrike" kern="1200" cap="none" spc="0" normalizeH="0" baseline="0" noProof="0" dirty="0" err="1">
                <a:ln>
                  <a:noFill/>
                </a:ln>
                <a:solidFill>
                  <a:srgbClr val="263238"/>
                </a:solidFill>
                <a:effectLst/>
                <a:uLnTx/>
                <a:uFillTx/>
                <a:latin typeface="Aptos"/>
                <a:ea typeface="+mn-ea"/>
                <a:cs typeface="+mn-cs"/>
              </a:rPr>
              <a:t>την</a:t>
            </a:r>
            <a:r>
              <a:rPr kumimoji="0" sz="1400" b="0" i="0" u="none" strike="noStrike" kern="1200" cap="none" spc="0" normalizeH="0" baseline="0" noProof="0" dirty="0">
                <a:ln>
                  <a:noFill/>
                </a:ln>
                <a:solidFill>
                  <a:srgbClr val="263238"/>
                </a:solidFill>
                <a:effectLst/>
                <a:uLnTx/>
                <a:uFillTx/>
                <a:latin typeface="Aptos"/>
                <a:ea typeface="+mn-ea"/>
                <a:cs typeface="+mn-cs"/>
              </a:rPr>
              <a:t> απ</a:t>
            </a:r>
            <a:r>
              <a:rPr kumimoji="0" sz="1400" b="0" i="0" u="none" strike="noStrike" kern="1200" cap="none" spc="0" normalizeH="0" baseline="0" noProof="0" dirty="0" err="1">
                <a:ln>
                  <a:noFill/>
                </a:ln>
                <a:solidFill>
                  <a:srgbClr val="263238"/>
                </a:solidFill>
                <a:effectLst/>
                <a:uLnTx/>
                <a:uFillTx/>
                <a:latin typeface="Aptos"/>
                <a:ea typeface="+mn-ea"/>
                <a:cs typeface="+mn-cs"/>
              </a:rPr>
              <a:t>οτύ</a:t>
            </a:r>
            <a:r>
              <a:rPr kumimoji="0" sz="1400" b="0" i="0" u="none" strike="noStrike" kern="1200" cap="none" spc="0" normalizeH="0" baseline="0" noProof="0" dirty="0">
                <a:ln>
                  <a:noFill/>
                </a:ln>
                <a:solidFill>
                  <a:srgbClr val="263238"/>
                </a:solidFill>
                <a:effectLst/>
                <a:uLnTx/>
                <a:uFillTx/>
                <a:latin typeface="Aptos"/>
                <a:ea typeface="+mn-ea"/>
                <a:cs typeface="+mn-cs"/>
              </a:rPr>
              <a:t>πωση του τρόπου με τον οποίο φαντάζεστε την εφαρμογή του μαθήματος.</a:t>
            </a:r>
          </a:p>
        </p:txBody>
      </p:sp>
      <p:sp>
        <p:nvSpPr>
          <p:cNvPr id="8" name="TextBox 7"/>
          <p:cNvSpPr txBox="1"/>
          <p:nvPr/>
        </p:nvSpPr>
        <p:spPr>
          <a:xfrm>
            <a:off x="1234440" y="4590288"/>
            <a:ext cx="4800600" cy="650947"/>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330" b="1" i="0" u="none" strike="noStrike" kern="1200" cap="none" spc="0" normalizeH="0" baseline="0" noProof="0" dirty="0" err="1">
                <a:ln>
                  <a:noFill/>
                </a:ln>
                <a:solidFill>
                  <a:srgbClr val="24465B"/>
                </a:solidFill>
                <a:effectLst/>
                <a:uLnTx/>
                <a:uFillTx/>
                <a:latin typeface="Aptos"/>
                <a:ea typeface="+mn-ea"/>
                <a:cs typeface="+mn-cs"/>
              </a:rPr>
              <a:t>Σκ</a:t>
            </a:r>
            <a:r>
              <a:rPr kumimoji="0" sz="1330" b="1" i="0" u="none" strike="noStrike" kern="1200" cap="none" spc="0" normalizeH="0" baseline="0" noProof="0" dirty="0">
                <a:ln>
                  <a:noFill/>
                </a:ln>
                <a:solidFill>
                  <a:srgbClr val="24465B"/>
                </a:solidFill>
                <a:effectLst/>
                <a:uLnTx/>
                <a:uFillTx/>
                <a:latin typeface="Aptos"/>
                <a:ea typeface="+mn-ea"/>
                <a:cs typeface="+mn-cs"/>
              </a:rPr>
              <a:t>ανάστε τον κωδικό QR με την κάμερα του κινητού σας και συμπληρώστε τη φόρμα</a:t>
            </a:r>
            <a:r>
              <a:rPr kumimoji="0" lang="el-GR" sz="1330" b="1" i="0" u="none" strike="noStrike" kern="1200" cap="none" spc="0" normalizeH="0" baseline="0" noProof="0" dirty="0">
                <a:ln>
                  <a:noFill/>
                </a:ln>
                <a:solidFill>
                  <a:srgbClr val="24465B"/>
                </a:solidFill>
                <a:effectLst/>
                <a:uLnTx/>
                <a:uFillTx/>
                <a:latin typeface="Aptos"/>
                <a:ea typeface="+mn-ea"/>
                <a:cs typeface="+mn-cs"/>
              </a:rPr>
              <a:t> ή ακολουθήστε τον σύνδεσμο:</a:t>
            </a:r>
          </a:p>
          <a:p>
            <a:pPr lvl="0" defTabSz="457200"/>
            <a:r>
              <a:rPr lang="en-US" sz="1330" b="1" dirty="0">
                <a:solidFill>
                  <a:srgbClr val="24465B"/>
                </a:solidFill>
                <a:latin typeface="Aptos"/>
                <a:hlinkClick r:id="rId2"/>
              </a:rPr>
              <a:t>https://forms.gle/5atrjeouCKjaSvqU6</a:t>
            </a:r>
            <a:r>
              <a:rPr lang="el-GR" sz="1330" b="1" dirty="0">
                <a:solidFill>
                  <a:srgbClr val="24465B"/>
                </a:solidFill>
                <a:latin typeface="Aptos"/>
              </a:rPr>
              <a:t> </a:t>
            </a:r>
            <a:endParaRPr kumimoji="0" sz="1330" b="1" i="0" u="none" strike="noStrike" kern="1200" cap="none" spc="0" normalizeH="0" baseline="0" noProof="0" dirty="0">
              <a:ln>
                <a:noFill/>
              </a:ln>
              <a:solidFill>
                <a:srgbClr val="24465B"/>
              </a:solidFill>
              <a:effectLst/>
              <a:uLnTx/>
              <a:uFillTx/>
              <a:latin typeface="Aptos"/>
              <a:ea typeface="+mn-ea"/>
              <a:cs typeface="+mn-cs"/>
            </a:endParaRPr>
          </a:p>
        </p:txBody>
      </p:sp>
      <p:sp>
        <p:nvSpPr>
          <p:cNvPr id="9" name="Rounded Rectangle 8"/>
          <p:cNvSpPr/>
          <p:nvPr/>
        </p:nvSpPr>
        <p:spPr>
          <a:xfrm>
            <a:off x="7452360" y="2011680"/>
            <a:ext cx="3886200" cy="3886200"/>
          </a:xfrm>
          <a:prstGeom prst="roundRect">
            <a:avLst/>
          </a:prstGeom>
          <a:solidFill>
            <a:srgbClr val="FFFFFF"/>
          </a:solidFill>
          <a:ln w="1016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pic>
        <p:nvPicPr>
          <p:cNvPr id="10" name="Picture 9" descr="qr_epimorfosi_ithikis.png"/>
          <p:cNvPicPr>
            <a:picLocks noChangeAspect="1"/>
          </p:cNvPicPr>
          <p:nvPr/>
        </p:nvPicPr>
        <p:blipFill>
          <a:blip r:embed="rId3"/>
          <a:stretch>
            <a:fillRect/>
          </a:stretch>
        </p:blipFill>
        <p:spPr>
          <a:xfrm>
            <a:off x="7845552" y="2395728"/>
            <a:ext cx="3108960" cy="3108960"/>
          </a:xfrm>
          <a:prstGeom prst="rect">
            <a:avLst/>
          </a:prstGeom>
        </p:spPr>
      </p:pic>
      <p:sp>
        <p:nvSpPr>
          <p:cNvPr id="11" name="TextBox 10"/>
          <p:cNvSpPr txBox="1"/>
          <p:nvPr/>
        </p:nvSpPr>
        <p:spPr>
          <a:xfrm>
            <a:off x="7790688" y="5504688"/>
            <a:ext cx="3200400" cy="256032"/>
          </a:xfrm>
          <a:prstGeom prst="rect">
            <a:avLst/>
          </a:prstGeom>
          <a:noFill/>
        </p:spPr>
        <p:txBody>
          <a:bodyPr wrap="square" lIns="27432" tIns="18288" rIns="27432" bIns="18288"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120" b="1" i="0" u="none" strike="noStrike" kern="1200" cap="none" spc="0" normalizeH="0" baseline="0" noProof="0">
                <a:ln>
                  <a:noFill/>
                </a:ln>
                <a:solidFill>
                  <a:srgbClr val="24465B"/>
                </a:solidFill>
                <a:effectLst/>
                <a:uLnTx/>
                <a:uFillTx/>
                <a:latin typeface="Aptos"/>
                <a:ea typeface="+mn-ea"/>
                <a:cs typeface="+mn-cs"/>
              </a:rPr>
              <a:t>Ερωτηματολόγιο</a:t>
            </a:r>
          </a:p>
        </p:txBody>
      </p:sp>
      <p:sp>
        <p:nvSpPr>
          <p:cNvPr id="12" name="Rectangle 11"/>
          <p:cNvSpPr/>
          <p:nvPr/>
        </p:nvSpPr>
        <p:spPr>
          <a:xfrm>
            <a:off x="502920" y="6492240"/>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TextBox 12">
            <a:extLst>
              <a:ext uri="{FF2B5EF4-FFF2-40B4-BE49-F238E27FC236}">
                <a16:creationId xmlns:a16="http://schemas.microsoft.com/office/drawing/2014/main" id="{78410D4E-2B87-0F11-1588-BBE5D4695019}"/>
              </a:ext>
            </a:extLst>
          </p:cNvPr>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68</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a:extLst>
            <a:ext uri="{FF2B5EF4-FFF2-40B4-BE49-F238E27FC236}">
              <a16:creationId xmlns:a16="http://schemas.microsoft.com/office/drawing/2014/main" id="{05D89E75-F9BE-0EEB-ADBA-FB9BFA25289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7DD5A7B-80F3-E9B9-967B-9E8BDD056241}"/>
              </a:ext>
            </a:extLst>
          </p:cNvPr>
          <p:cNvSpPr txBox="1"/>
          <p:nvPr/>
        </p:nvSpPr>
        <p:spPr>
          <a:xfrm>
            <a:off x="838200" y="2976568"/>
            <a:ext cx="10515600" cy="452432"/>
          </a:xfrm>
          <a:prstGeom prst="rect">
            <a:avLst/>
          </a:prstGeom>
          <a:noFill/>
        </p:spPr>
        <p:txBody>
          <a:bodyPr wrap="square" lIns="27432" tIns="18288" rIns="27432" bIns="18288"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l-GR" sz="2700" b="1" dirty="0">
                <a:solidFill>
                  <a:srgbClr val="24465B"/>
                </a:solidFill>
                <a:latin typeface="Aptos Display"/>
              </a:rPr>
              <a:t>Ε</a:t>
            </a:r>
            <a:r>
              <a:rPr kumimoji="0" lang="el-GR" sz="2700" b="1" i="0" u="none" strike="noStrike" kern="1200" cap="none" spc="0" normalizeH="0" baseline="0" noProof="0" dirty="0" err="1">
                <a:ln>
                  <a:noFill/>
                </a:ln>
                <a:solidFill>
                  <a:srgbClr val="24465B"/>
                </a:solidFill>
                <a:effectLst/>
                <a:uLnTx/>
                <a:uFillTx/>
                <a:latin typeface="Aptos Display"/>
                <a:ea typeface="+mn-ea"/>
                <a:cs typeface="+mn-cs"/>
              </a:rPr>
              <a:t>υχαριστούμε</a:t>
            </a:r>
            <a:r>
              <a:rPr kumimoji="0" lang="el-GR" sz="2700" b="1" i="0" u="none" strike="noStrike" kern="1200" cap="none" spc="0" normalizeH="0" baseline="0" noProof="0" dirty="0">
                <a:ln>
                  <a:noFill/>
                </a:ln>
                <a:solidFill>
                  <a:srgbClr val="24465B"/>
                </a:solidFill>
                <a:effectLst/>
                <a:uLnTx/>
                <a:uFillTx/>
                <a:latin typeface="Aptos Display"/>
                <a:ea typeface="+mn-ea"/>
                <a:cs typeface="+mn-cs"/>
              </a:rPr>
              <a:t> θερμά για τη συνεργασία!</a:t>
            </a:r>
            <a:endParaRPr kumimoji="0" sz="270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12" name="Rectangle 11">
            <a:extLst>
              <a:ext uri="{FF2B5EF4-FFF2-40B4-BE49-F238E27FC236}">
                <a16:creationId xmlns:a16="http://schemas.microsoft.com/office/drawing/2014/main" id="{01F07C4F-1FEB-2A7B-6E4F-1D029681261A}"/>
              </a:ext>
            </a:extLst>
          </p:cNvPr>
          <p:cNvSpPr/>
          <p:nvPr/>
        </p:nvSpPr>
        <p:spPr>
          <a:xfrm>
            <a:off x="502920" y="6492240"/>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48789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4465B"/>
        </a:solidFill>
        <a:effectLst/>
      </p:bgPr>
    </p:bg>
    <p:spTree>
      <p:nvGrpSpPr>
        <p:cNvPr id="1" name="">
          <a:extLst>
            <a:ext uri="{FF2B5EF4-FFF2-40B4-BE49-F238E27FC236}">
              <a16:creationId xmlns:a16="http://schemas.microsoft.com/office/drawing/2014/main" id="{F3265091-74E1-636D-CA94-F3CDF0D9D61C}"/>
            </a:ext>
          </a:extLst>
        </p:cNvPr>
        <p:cNvGrpSpPr/>
        <p:nvPr/>
      </p:nvGrpSpPr>
      <p:grpSpPr>
        <a:xfrm>
          <a:off x="0" y="0"/>
          <a:ext cx="0" cy="0"/>
          <a:chOff x="0" y="0"/>
          <a:chExt cx="0" cy="0"/>
        </a:xfrm>
      </p:grpSpPr>
      <p:sp>
        <p:nvSpPr>
          <p:cNvPr id="2" name="Oval 1">
            <a:extLst>
              <a:ext uri="{FF2B5EF4-FFF2-40B4-BE49-F238E27FC236}">
                <a16:creationId xmlns:a16="http://schemas.microsoft.com/office/drawing/2014/main" id="{FE36A021-0183-788B-0B51-8C75BE387944}"/>
              </a:ext>
            </a:extLst>
          </p:cNvPr>
          <p:cNvSpPr/>
          <p:nvPr/>
        </p:nvSpPr>
        <p:spPr>
          <a:xfrm>
            <a:off x="9326880" y="-731520"/>
            <a:ext cx="3657600" cy="3657600"/>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Oval 2">
            <a:extLst>
              <a:ext uri="{FF2B5EF4-FFF2-40B4-BE49-F238E27FC236}">
                <a16:creationId xmlns:a16="http://schemas.microsoft.com/office/drawing/2014/main" id="{33ED81A8-56A7-636A-FCEE-CC9A8CCDC716}"/>
              </a:ext>
            </a:extLst>
          </p:cNvPr>
          <p:cNvSpPr/>
          <p:nvPr/>
        </p:nvSpPr>
        <p:spPr>
          <a:xfrm>
            <a:off x="8549640" y="0"/>
            <a:ext cx="2148840" cy="214884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a:extLst>
              <a:ext uri="{FF2B5EF4-FFF2-40B4-BE49-F238E27FC236}">
                <a16:creationId xmlns:a16="http://schemas.microsoft.com/office/drawing/2014/main" id="{18BD68CE-7A56-7B07-8ABD-9C5155EC8054}"/>
              </a:ext>
            </a:extLst>
          </p:cNvPr>
          <p:cNvSpPr txBox="1"/>
          <p:nvPr/>
        </p:nvSpPr>
        <p:spPr>
          <a:xfrm>
            <a:off x="749808" y="1828800"/>
            <a:ext cx="5760720" cy="100950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3100" b="1" i="0" u="none" strike="noStrike" kern="1200" cap="none" spc="0" normalizeH="0" baseline="0" noProof="0" dirty="0">
                <a:ln>
                  <a:noFill/>
                </a:ln>
                <a:solidFill>
                  <a:srgbClr val="FFFFFF"/>
                </a:solidFill>
                <a:effectLst/>
                <a:uLnTx/>
                <a:uFillTx/>
                <a:latin typeface="Aptos Display"/>
                <a:ea typeface="+mn-ea"/>
                <a:cs typeface="+mn-cs"/>
              </a:rPr>
              <a:t>Πρακτικές και ρόλοι στην κοινότητα ηθικής διερεύνησης</a:t>
            </a:r>
          </a:p>
        </p:txBody>
      </p:sp>
      <p:sp>
        <p:nvSpPr>
          <p:cNvPr id="7" name="Rectangle 6">
            <a:extLst>
              <a:ext uri="{FF2B5EF4-FFF2-40B4-BE49-F238E27FC236}">
                <a16:creationId xmlns:a16="http://schemas.microsoft.com/office/drawing/2014/main" id="{B81EB73E-04EF-ACC1-9B3A-9F00A06B9BCF}"/>
              </a:ext>
            </a:extLst>
          </p:cNvPr>
          <p:cNvSpPr/>
          <p:nvPr/>
        </p:nvSpPr>
        <p:spPr>
          <a:xfrm>
            <a:off x="749808" y="2917951"/>
            <a:ext cx="5163312" cy="45719"/>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8751935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914400" y="806984"/>
            <a:ext cx="10515600" cy="47089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2700" b="1" i="0" u="none" strike="noStrike" kern="1200" cap="none" spc="0" normalizeH="0" baseline="0" noProof="0" dirty="0">
                <a:ln>
                  <a:noFill/>
                </a:ln>
                <a:solidFill>
                  <a:srgbClr val="24465B"/>
                </a:solidFill>
                <a:effectLst/>
                <a:uLnTx/>
                <a:uFillTx/>
                <a:latin typeface="Aptos Display"/>
                <a:ea typeface="+mn-ea"/>
                <a:cs typeface="+mn-cs"/>
              </a:rPr>
              <a:t>Πρακτικές και ρόλοι στην κοινότητα ηθικής διερεύνησης</a:t>
            </a:r>
            <a:endParaRPr kumimoji="0" sz="270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5" name="Rounded Rectangle 4"/>
          <p:cNvSpPr/>
          <p:nvPr/>
        </p:nvSpPr>
        <p:spPr>
          <a:xfrm>
            <a:off x="914400" y="1874519"/>
            <a:ext cx="10241280" cy="576072"/>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Oval 5"/>
          <p:cNvSpPr/>
          <p:nvPr/>
        </p:nvSpPr>
        <p:spPr>
          <a:xfrm>
            <a:off x="1078992" y="1975103"/>
            <a:ext cx="365760" cy="36576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1078992" y="2066543"/>
            <a:ext cx="365760" cy="186205"/>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850" b="1" i="0" u="none" strike="noStrike" kern="1200" cap="none" spc="0" normalizeH="0" baseline="0" noProof="0" dirty="0">
                <a:ln>
                  <a:noFill/>
                </a:ln>
                <a:solidFill>
                  <a:srgbClr val="FFFFFF"/>
                </a:solidFill>
                <a:effectLst/>
                <a:uLnTx/>
                <a:uFillTx/>
                <a:latin typeface="Aptos"/>
                <a:ea typeface="+mn-ea"/>
                <a:cs typeface="+mn-cs"/>
              </a:rPr>
              <a:t>•</a:t>
            </a:r>
            <a:endParaRPr kumimoji="0" sz="850" b="1" i="0" u="none" strike="noStrike" kern="1200" cap="none" spc="0" normalizeH="0" baseline="0" noProof="0" dirty="0">
              <a:ln>
                <a:noFill/>
              </a:ln>
              <a:solidFill>
                <a:srgbClr val="FFFFFF"/>
              </a:solidFill>
              <a:effectLst/>
              <a:uLnTx/>
              <a:uFillTx/>
              <a:latin typeface="Aptos"/>
              <a:ea typeface="+mn-ea"/>
              <a:cs typeface="+mn-cs"/>
            </a:endParaRPr>
          </a:p>
        </p:txBody>
      </p:sp>
      <p:sp>
        <p:nvSpPr>
          <p:cNvPr id="8" name="TextBox 7"/>
          <p:cNvSpPr txBox="1"/>
          <p:nvPr/>
        </p:nvSpPr>
        <p:spPr>
          <a:xfrm>
            <a:off x="1645920" y="1984248"/>
            <a:ext cx="5486400" cy="27432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50" b="1" i="0" u="none" strike="noStrike" kern="1200" cap="none" spc="0" normalizeH="0" baseline="0" noProof="0">
                <a:ln>
                  <a:noFill/>
                </a:ln>
                <a:solidFill>
                  <a:srgbClr val="24465B"/>
                </a:solidFill>
                <a:effectLst/>
                <a:uLnTx/>
                <a:uFillTx/>
                <a:latin typeface="Aptos Display"/>
                <a:ea typeface="+mn-ea"/>
                <a:cs typeface="+mn-cs"/>
              </a:rPr>
              <a:t>Διαρρύθμιση τάξης</a:t>
            </a:r>
          </a:p>
        </p:txBody>
      </p:sp>
      <p:sp>
        <p:nvSpPr>
          <p:cNvPr id="9" name="Rounded Rectangle 8"/>
          <p:cNvSpPr/>
          <p:nvPr/>
        </p:nvSpPr>
        <p:spPr>
          <a:xfrm>
            <a:off x="914400" y="2542032"/>
            <a:ext cx="10241280" cy="576072"/>
          </a:xfrm>
          <a:prstGeom prst="roundRect">
            <a:avLst/>
          </a:prstGeom>
          <a:solidFill>
            <a:srgbClr val="E5EC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Oval 9"/>
          <p:cNvSpPr/>
          <p:nvPr/>
        </p:nvSpPr>
        <p:spPr>
          <a:xfrm>
            <a:off x="1078992" y="2642615"/>
            <a:ext cx="365760" cy="365760"/>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1078992" y="2734056"/>
            <a:ext cx="365760" cy="31701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850" b="1" i="0" u="none" strike="noStrike" kern="1200" cap="none" spc="0" normalizeH="0" baseline="0" noProof="0" dirty="0">
                <a:ln>
                  <a:noFill/>
                </a:ln>
                <a:solidFill>
                  <a:srgbClr val="FFFFFF"/>
                </a:solidFill>
                <a:effectLst/>
                <a:uLnTx/>
                <a:uFillTx/>
                <a:latin typeface="Aptos"/>
                <a:ea typeface="+mn-ea"/>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850" b="1" i="0" u="none" strike="noStrike" kern="1200" cap="none" spc="0" normalizeH="0" baseline="0" noProof="0" dirty="0">
              <a:ln>
                <a:noFill/>
              </a:ln>
              <a:solidFill>
                <a:srgbClr val="FFFFFF"/>
              </a:solidFill>
              <a:effectLst/>
              <a:uLnTx/>
              <a:uFillTx/>
              <a:latin typeface="Aptos"/>
              <a:ea typeface="+mn-ea"/>
              <a:cs typeface="+mn-cs"/>
            </a:endParaRPr>
          </a:p>
        </p:txBody>
      </p:sp>
      <p:sp>
        <p:nvSpPr>
          <p:cNvPr id="12" name="TextBox 11"/>
          <p:cNvSpPr txBox="1"/>
          <p:nvPr/>
        </p:nvSpPr>
        <p:spPr>
          <a:xfrm>
            <a:off x="1645920" y="2651760"/>
            <a:ext cx="5486400" cy="27432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50" b="1" i="0" u="none" strike="noStrike" kern="1200" cap="none" spc="0" normalizeH="0" baseline="0" noProof="0">
                <a:ln>
                  <a:noFill/>
                </a:ln>
                <a:solidFill>
                  <a:srgbClr val="24465B"/>
                </a:solidFill>
                <a:effectLst/>
                <a:uLnTx/>
                <a:uFillTx/>
                <a:latin typeface="Aptos Display"/>
                <a:ea typeface="+mn-ea"/>
                <a:cs typeface="+mn-cs"/>
              </a:rPr>
              <a:t>Κανόνες</a:t>
            </a:r>
          </a:p>
        </p:txBody>
      </p:sp>
      <p:sp>
        <p:nvSpPr>
          <p:cNvPr id="13" name="Rounded Rectangle 12"/>
          <p:cNvSpPr/>
          <p:nvPr/>
        </p:nvSpPr>
        <p:spPr>
          <a:xfrm>
            <a:off x="914400" y="3209544"/>
            <a:ext cx="10241280" cy="576072"/>
          </a:xfrm>
          <a:prstGeom prst="roundRect">
            <a:avLst/>
          </a:prstGeom>
          <a:solidFill>
            <a:srgbClr val="E8D9B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Oval 13"/>
          <p:cNvSpPr/>
          <p:nvPr/>
        </p:nvSpPr>
        <p:spPr>
          <a:xfrm>
            <a:off x="1078992" y="3310127"/>
            <a:ext cx="365760" cy="365760"/>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TextBox 14"/>
          <p:cNvSpPr txBox="1"/>
          <p:nvPr/>
        </p:nvSpPr>
        <p:spPr>
          <a:xfrm>
            <a:off x="1078992" y="3401568"/>
            <a:ext cx="365760" cy="31701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850" b="1" i="0" u="none" strike="noStrike" kern="1200" cap="none" spc="0" normalizeH="0" baseline="0" noProof="0" dirty="0">
                <a:ln>
                  <a:noFill/>
                </a:ln>
                <a:solidFill>
                  <a:srgbClr val="FFFFFF"/>
                </a:solidFill>
                <a:effectLst/>
                <a:uLnTx/>
                <a:uFillTx/>
                <a:latin typeface="Aptos"/>
                <a:ea typeface="+mn-ea"/>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850" b="1" i="0" u="none" strike="noStrike" kern="1200" cap="none" spc="0" normalizeH="0" baseline="0" noProof="0" dirty="0">
              <a:ln>
                <a:noFill/>
              </a:ln>
              <a:solidFill>
                <a:srgbClr val="FFFFFF"/>
              </a:solidFill>
              <a:effectLst/>
              <a:uLnTx/>
              <a:uFillTx/>
              <a:latin typeface="Aptos"/>
              <a:ea typeface="+mn-ea"/>
              <a:cs typeface="+mn-cs"/>
            </a:endParaRPr>
          </a:p>
        </p:txBody>
      </p:sp>
      <p:sp>
        <p:nvSpPr>
          <p:cNvPr id="16" name="TextBox 15"/>
          <p:cNvSpPr txBox="1"/>
          <p:nvPr/>
        </p:nvSpPr>
        <p:spPr>
          <a:xfrm>
            <a:off x="1645920" y="3319272"/>
            <a:ext cx="5486400" cy="27432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50" b="1" i="0" u="none" strike="noStrike" kern="1200" cap="none" spc="0" normalizeH="0" baseline="0" noProof="0">
                <a:ln>
                  <a:noFill/>
                </a:ln>
                <a:solidFill>
                  <a:srgbClr val="24465B"/>
                </a:solidFill>
                <a:effectLst/>
                <a:uLnTx/>
                <a:uFillTx/>
                <a:latin typeface="Aptos Display"/>
                <a:ea typeface="+mn-ea"/>
                <a:cs typeface="+mn-cs"/>
              </a:rPr>
              <a:t>Αφορμές και ερωτήματα</a:t>
            </a:r>
          </a:p>
        </p:txBody>
      </p:sp>
      <p:sp>
        <p:nvSpPr>
          <p:cNvPr id="17" name="Rounded Rectangle 16"/>
          <p:cNvSpPr/>
          <p:nvPr/>
        </p:nvSpPr>
        <p:spPr>
          <a:xfrm>
            <a:off x="914400" y="3877056"/>
            <a:ext cx="10241280" cy="576072"/>
          </a:xfrm>
          <a:prstGeom prst="roundRect">
            <a:avLst/>
          </a:prstGeom>
          <a:solidFill>
            <a:srgbClr val="DCE5D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Oval 17"/>
          <p:cNvSpPr/>
          <p:nvPr/>
        </p:nvSpPr>
        <p:spPr>
          <a:xfrm>
            <a:off x="1078992" y="3977640"/>
            <a:ext cx="365760" cy="36576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TextBox 18"/>
          <p:cNvSpPr txBox="1"/>
          <p:nvPr/>
        </p:nvSpPr>
        <p:spPr>
          <a:xfrm>
            <a:off x="1078992" y="4069080"/>
            <a:ext cx="365760" cy="186205"/>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850" b="1" i="0" u="none" strike="noStrike" kern="1200" cap="none" spc="0" normalizeH="0" baseline="0" noProof="0">
                <a:ln>
                  <a:noFill/>
                </a:ln>
                <a:solidFill>
                  <a:srgbClr val="FFFFFF"/>
                </a:solidFill>
                <a:effectLst/>
                <a:uLnTx/>
                <a:uFillTx/>
                <a:latin typeface="Aptos"/>
                <a:ea typeface="+mn-ea"/>
                <a:cs typeface="+mn-cs"/>
              </a:rPr>
              <a:t>•</a:t>
            </a:r>
            <a:endParaRPr kumimoji="0" lang="el-GR" sz="850" b="1" i="0" u="none" strike="noStrike" kern="1200" cap="none" spc="0" normalizeH="0" baseline="0" noProof="0" dirty="0">
              <a:ln>
                <a:noFill/>
              </a:ln>
              <a:solidFill>
                <a:srgbClr val="FFFFFF"/>
              </a:solidFill>
              <a:effectLst/>
              <a:uLnTx/>
              <a:uFillTx/>
              <a:latin typeface="Aptos"/>
              <a:ea typeface="+mn-ea"/>
              <a:cs typeface="+mn-cs"/>
            </a:endParaRPr>
          </a:p>
        </p:txBody>
      </p:sp>
      <p:sp>
        <p:nvSpPr>
          <p:cNvPr id="20" name="TextBox 19"/>
          <p:cNvSpPr txBox="1"/>
          <p:nvPr/>
        </p:nvSpPr>
        <p:spPr>
          <a:xfrm>
            <a:off x="1645920" y="3986784"/>
            <a:ext cx="5486400" cy="27432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50" b="1" i="0" u="none" strike="noStrike" kern="1200" cap="none" spc="0" normalizeH="0" baseline="0" noProof="0">
                <a:ln>
                  <a:noFill/>
                </a:ln>
                <a:solidFill>
                  <a:srgbClr val="24465B"/>
                </a:solidFill>
                <a:effectLst/>
                <a:uLnTx/>
                <a:uFillTx/>
                <a:latin typeface="Aptos Display"/>
                <a:ea typeface="+mn-ea"/>
                <a:cs typeface="+mn-cs"/>
              </a:rPr>
              <a:t>Διάλογος</a:t>
            </a:r>
          </a:p>
        </p:txBody>
      </p:sp>
      <p:sp>
        <p:nvSpPr>
          <p:cNvPr id="21" name="Rounded Rectangle 20"/>
          <p:cNvSpPr/>
          <p:nvPr/>
        </p:nvSpPr>
        <p:spPr>
          <a:xfrm>
            <a:off x="914400" y="4544568"/>
            <a:ext cx="10241280" cy="576072"/>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Oval 21"/>
          <p:cNvSpPr/>
          <p:nvPr/>
        </p:nvSpPr>
        <p:spPr>
          <a:xfrm>
            <a:off x="1078992" y="4645152"/>
            <a:ext cx="365760" cy="365760"/>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TextBox 22"/>
          <p:cNvSpPr txBox="1"/>
          <p:nvPr/>
        </p:nvSpPr>
        <p:spPr>
          <a:xfrm>
            <a:off x="1078992" y="4736592"/>
            <a:ext cx="365760" cy="186205"/>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850" b="1" i="0" u="none" strike="noStrike" kern="1200" cap="none" spc="0" normalizeH="0" baseline="0" noProof="0">
                <a:ln>
                  <a:noFill/>
                </a:ln>
                <a:solidFill>
                  <a:srgbClr val="FFFFFF"/>
                </a:solidFill>
                <a:effectLst/>
                <a:uLnTx/>
                <a:uFillTx/>
                <a:latin typeface="Aptos"/>
                <a:ea typeface="+mn-ea"/>
                <a:cs typeface="+mn-cs"/>
              </a:rPr>
              <a:t>•</a:t>
            </a:r>
            <a:endParaRPr kumimoji="0" lang="el-GR" sz="850" b="1" i="0" u="none" strike="noStrike" kern="1200" cap="none" spc="0" normalizeH="0" baseline="0" noProof="0" dirty="0">
              <a:ln>
                <a:noFill/>
              </a:ln>
              <a:solidFill>
                <a:srgbClr val="FFFFFF"/>
              </a:solidFill>
              <a:effectLst/>
              <a:uLnTx/>
              <a:uFillTx/>
              <a:latin typeface="Aptos"/>
              <a:ea typeface="+mn-ea"/>
              <a:cs typeface="+mn-cs"/>
            </a:endParaRPr>
          </a:p>
        </p:txBody>
      </p:sp>
      <p:sp>
        <p:nvSpPr>
          <p:cNvPr id="24" name="TextBox 23"/>
          <p:cNvSpPr txBox="1"/>
          <p:nvPr/>
        </p:nvSpPr>
        <p:spPr>
          <a:xfrm>
            <a:off x="1645920" y="4654296"/>
            <a:ext cx="5486400" cy="501676"/>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50" b="1" i="0" u="none" strike="noStrike" kern="1200" cap="none" spc="0" normalizeH="0" baseline="0" noProof="0" dirty="0">
                <a:ln>
                  <a:noFill/>
                </a:ln>
                <a:solidFill>
                  <a:srgbClr val="24465B"/>
                </a:solidFill>
                <a:effectLst/>
                <a:uLnTx/>
                <a:uFillTx/>
                <a:latin typeface="Aptos Display"/>
                <a:ea typeface="+mn-ea"/>
                <a:cs typeface="+mn-cs"/>
              </a:rPr>
              <a:t>Ο </a:t>
            </a:r>
            <a:r>
              <a:rPr kumimoji="0" sz="1450" b="1" i="0" u="none" strike="noStrike" kern="1200" cap="none" spc="0" normalizeH="0" baseline="0" noProof="0" dirty="0" err="1">
                <a:ln>
                  <a:noFill/>
                </a:ln>
                <a:solidFill>
                  <a:srgbClr val="24465B"/>
                </a:solidFill>
                <a:effectLst/>
                <a:uLnTx/>
                <a:uFillTx/>
                <a:latin typeface="Aptos Display"/>
                <a:ea typeface="+mn-ea"/>
                <a:cs typeface="+mn-cs"/>
              </a:rPr>
              <a:t>ρόλος</a:t>
            </a:r>
            <a:r>
              <a:rPr kumimoji="0" sz="1450" b="1" i="0" u="none" strike="noStrike" kern="1200" cap="none" spc="0" normalizeH="0" baseline="0" noProof="0" dirty="0">
                <a:ln>
                  <a:noFill/>
                </a:ln>
                <a:solidFill>
                  <a:srgbClr val="24465B"/>
                </a:solidFill>
                <a:effectLst/>
                <a:uLnTx/>
                <a:uFillTx/>
                <a:latin typeface="Aptos Display"/>
                <a:ea typeface="+mn-ea"/>
                <a:cs typeface="+mn-cs"/>
              </a:rPr>
              <a:t> </a:t>
            </a:r>
            <a:r>
              <a:rPr kumimoji="0" sz="1450" b="1" i="0" u="none" strike="noStrike" kern="1200" cap="none" spc="0" normalizeH="0" baseline="0" noProof="0" dirty="0" err="1">
                <a:ln>
                  <a:noFill/>
                </a:ln>
                <a:solidFill>
                  <a:srgbClr val="24465B"/>
                </a:solidFill>
                <a:effectLst/>
                <a:uLnTx/>
                <a:uFillTx/>
                <a:latin typeface="Aptos Display"/>
                <a:ea typeface="+mn-ea"/>
                <a:cs typeface="+mn-cs"/>
              </a:rPr>
              <a:t>της</a:t>
            </a:r>
            <a:r>
              <a:rPr kumimoji="0" sz="1450" b="1" i="0" u="none" strike="noStrike" kern="1200" cap="none" spc="0" normalizeH="0" baseline="0" noProof="0" dirty="0">
                <a:ln>
                  <a:noFill/>
                </a:ln>
                <a:solidFill>
                  <a:srgbClr val="24465B"/>
                </a:solidFill>
                <a:effectLst/>
                <a:uLnTx/>
                <a:uFillTx/>
                <a:latin typeface="Aptos Display"/>
                <a:ea typeface="+mn-ea"/>
                <a:cs typeface="+mn-cs"/>
              </a:rPr>
              <a:t> </a:t>
            </a:r>
            <a:r>
              <a:rPr kumimoji="0" sz="1450" b="1" i="0" u="none" strike="noStrike" kern="1200" cap="none" spc="0" normalizeH="0" baseline="0" noProof="0" dirty="0" err="1">
                <a:ln>
                  <a:noFill/>
                </a:ln>
                <a:solidFill>
                  <a:srgbClr val="24465B"/>
                </a:solidFill>
                <a:effectLst/>
                <a:uLnTx/>
                <a:uFillTx/>
                <a:latin typeface="Aptos Display"/>
                <a:ea typeface="+mn-ea"/>
                <a:cs typeface="+mn-cs"/>
              </a:rPr>
              <a:t>δι</a:t>
            </a:r>
            <a:r>
              <a:rPr kumimoji="0" sz="1450" b="1" i="0" u="none" strike="noStrike" kern="1200" cap="none" spc="0" normalizeH="0" baseline="0" noProof="0" dirty="0">
                <a:ln>
                  <a:noFill/>
                </a:ln>
                <a:solidFill>
                  <a:srgbClr val="24465B"/>
                </a:solidFill>
                <a:effectLst/>
                <a:uLnTx/>
                <a:uFillTx/>
                <a:latin typeface="Aptos Display"/>
                <a:ea typeface="+mn-ea"/>
                <a:cs typeface="+mn-cs"/>
              </a:rPr>
              <a:t>αμεσολάβησης</a:t>
            </a:r>
            <a:r>
              <a:rPr kumimoji="0" lang="el-GR" sz="1450" b="1" i="0" u="none" strike="noStrike" kern="1200" cap="none" spc="0" normalizeH="0" baseline="0" noProof="0" dirty="0">
                <a:ln>
                  <a:noFill/>
                </a:ln>
                <a:solidFill>
                  <a:srgbClr val="24465B"/>
                </a:solidFill>
                <a:effectLst/>
                <a:uLnTx/>
                <a:uFillTx/>
                <a:latin typeface="Aptos Display"/>
                <a:ea typeface="+mn-ea"/>
                <a:cs typeface="+mn-cs"/>
              </a:rPr>
              <a:t> του εκπαιδευτικού</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sz="145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26" name="Rounded Rectangle 25"/>
          <p:cNvSpPr/>
          <p:nvPr/>
        </p:nvSpPr>
        <p:spPr>
          <a:xfrm>
            <a:off x="914400" y="5212080"/>
            <a:ext cx="10241280" cy="576072"/>
          </a:xfrm>
          <a:prstGeom prst="roundRect">
            <a:avLst/>
          </a:prstGeom>
          <a:solidFill>
            <a:srgbClr val="E5EC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Oval 26"/>
          <p:cNvSpPr/>
          <p:nvPr/>
        </p:nvSpPr>
        <p:spPr>
          <a:xfrm>
            <a:off x="1078992" y="5312664"/>
            <a:ext cx="365760" cy="365760"/>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8" name="TextBox 27"/>
          <p:cNvSpPr txBox="1"/>
          <p:nvPr/>
        </p:nvSpPr>
        <p:spPr>
          <a:xfrm>
            <a:off x="1078992" y="5404104"/>
            <a:ext cx="365760" cy="186205"/>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850" b="1" i="0" u="none" strike="noStrike" kern="1200" cap="none" spc="0" normalizeH="0" baseline="0" noProof="0">
                <a:ln>
                  <a:noFill/>
                </a:ln>
                <a:solidFill>
                  <a:srgbClr val="FFFFFF"/>
                </a:solidFill>
                <a:effectLst/>
                <a:uLnTx/>
                <a:uFillTx/>
                <a:latin typeface="Aptos"/>
                <a:ea typeface="+mn-ea"/>
                <a:cs typeface="+mn-cs"/>
              </a:rPr>
              <a:t>•</a:t>
            </a:r>
            <a:endParaRPr kumimoji="0" lang="el-GR" sz="850" b="1" i="0" u="none" strike="noStrike" kern="1200" cap="none" spc="0" normalizeH="0" baseline="0" noProof="0" dirty="0">
              <a:ln>
                <a:noFill/>
              </a:ln>
              <a:solidFill>
                <a:srgbClr val="FFFFFF"/>
              </a:solidFill>
              <a:effectLst/>
              <a:uLnTx/>
              <a:uFillTx/>
              <a:latin typeface="Aptos"/>
              <a:ea typeface="+mn-ea"/>
              <a:cs typeface="+mn-cs"/>
            </a:endParaRPr>
          </a:p>
        </p:txBody>
      </p:sp>
      <p:sp>
        <p:nvSpPr>
          <p:cNvPr id="29" name="TextBox 28"/>
          <p:cNvSpPr txBox="1"/>
          <p:nvPr/>
        </p:nvSpPr>
        <p:spPr>
          <a:xfrm>
            <a:off x="1645920" y="5321808"/>
            <a:ext cx="5486400" cy="27432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50" b="1" i="0" u="none" strike="noStrike" kern="1200" cap="none" spc="0" normalizeH="0" baseline="0" noProof="0" dirty="0" err="1">
                <a:ln>
                  <a:noFill/>
                </a:ln>
                <a:solidFill>
                  <a:srgbClr val="24465B"/>
                </a:solidFill>
                <a:effectLst/>
                <a:uLnTx/>
                <a:uFillTx/>
                <a:latin typeface="Aptos Display"/>
                <a:ea typeface="+mn-ea"/>
                <a:cs typeface="+mn-cs"/>
              </a:rPr>
              <a:t>Αν</a:t>
            </a:r>
            <a:r>
              <a:rPr kumimoji="0" sz="1450" b="1" i="0" u="none" strike="noStrike" kern="1200" cap="none" spc="0" normalizeH="0" baseline="0" noProof="0" dirty="0">
                <a:ln>
                  <a:noFill/>
                </a:ln>
                <a:solidFill>
                  <a:srgbClr val="24465B"/>
                </a:solidFill>
                <a:effectLst/>
                <a:uLnTx/>
                <a:uFillTx/>
                <a:latin typeface="Aptos Display"/>
                <a:ea typeface="+mn-ea"/>
                <a:cs typeface="+mn-cs"/>
              </a:rPr>
              <a:t>αστοχαστικές πρακτικές</a:t>
            </a:r>
          </a:p>
        </p:txBody>
      </p:sp>
      <p:sp>
        <p:nvSpPr>
          <p:cNvPr id="30" name="Rectangle 29"/>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2" name="TextBox 31"/>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8</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85800" y="731520"/>
            <a:ext cx="10515600" cy="47089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2700" b="1" i="0" u="none" strike="noStrike" kern="1200" cap="none" spc="0" normalizeH="0" baseline="0" noProof="0" dirty="0">
                <a:ln>
                  <a:noFill/>
                </a:ln>
                <a:solidFill>
                  <a:srgbClr val="24465B"/>
                </a:solidFill>
                <a:effectLst/>
                <a:uLnTx/>
                <a:uFillTx/>
                <a:latin typeface="Aptos Display"/>
                <a:ea typeface="+mn-ea"/>
                <a:cs typeface="+mn-cs"/>
              </a:rPr>
              <a:t>Διαρρύθμιση τάξης</a:t>
            </a:r>
            <a:endParaRPr kumimoji="0" sz="270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5" name="Rounded Rectangle 4"/>
          <p:cNvSpPr/>
          <p:nvPr/>
        </p:nvSpPr>
        <p:spPr>
          <a:xfrm>
            <a:off x="777240" y="2011680"/>
            <a:ext cx="3429000" cy="2926080"/>
          </a:xfrm>
          <a:prstGeom prst="roundRect">
            <a:avLst/>
          </a:prstGeom>
          <a:solidFill>
            <a:srgbClr val="E8D9BA"/>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5"/>
          <p:cNvSpPr/>
          <p:nvPr/>
        </p:nvSpPr>
        <p:spPr>
          <a:xfrm>
            <a:off x="978408" y="2212848"/>
            <a:ext cx="73152" cy="384048"/>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1188720" y="2176272"/>
            <a:ext cx="2807208" cy="45720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24465B"/>
                </a:solidFill>
                <a:effectLst/>
                <a:uLnTx/>
                <a:uFillTx/>
                <a:latin typeface="Aptos Display"/>
                <a:ea typeface="+mn-ea"/>
                <a:cs typeface="+mn-cs"/>
              </a:rPr>
              <a:t>Κύκλος</a:t>
            </a:r>
          </a:p>
        </p:txBody>
      </p:sp>
      <p:sp>
        <p:nvSpPr>
          <p:cNvPr id="8" name="TextBox 7"/>
          <p:cNvSpPr txBox="1"/>
          <p:nvPr/>
        </p:nvSpPr>
        <p:spPr>
          <a:xfrm>
            <a:off x="1033270" y="2715768"/>
            <a:ext cx="3172969" cy="1040285"/>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0" i="0" u="none" strike="noStrike" kern="1200" cap="none" spc="0" normalizeH="0" baseline="0" noProof="0" dirty="0" err="1">
                <a:ln>
                  <a:noFill/>
                </a:ln>
                <a:solidFill>
                  <a:srgbClr val="263238"/>
                </a:solidFill>
                <a:effectLst/>
                <a:uLnTx/>
                <a:uFillTx/>
                <a:latin typeface="Aptos"/>
                <a:ea typeface="+mn-ea"/>
                <a:cs typeface="+mn-cs"/>
              </a:rPr>
              <a:t>Έμφ</a:t>
            </a:r>
            <a:r>
              <a:rPr kumimoji="0" sz="1600" b="0" i="0" u="none" strike="noStrike" kern="1200" cap="none" spc="0" normalizeH="0" baseline="0" noProof="0" dirty="0">
                <a:ln>
                  <a:noFill/>
                </a:ln>
                <a:solidFill>
                  <a:srgbClr val="263238"/>
                </a:solidFill>
                <a:effectLst/>
                <a:uLnTx/>
                <a:uFillTx/>
                <a:latin typeface="Aptos"/>
                <a:ea typeface="+mn-ea"/>
                <a:cs typeface="+mn-cs"/>
              </a:rPr>
              <a:t>αση: διάλογος
Ισότιμη ορατότητα και ακρόαση μεταξύ όλων των συμμετεχόντων.</a:t>
            </a:r>
          </a:p>
        </p:txBody>
      </p:sp>
      <p:sp>
        <p:nvSpPr>
          <p:cNvPr id="9" name="Rounded Rectangle 8"/>
          <p:cNvSpPr/>
          <p:nvPr/>
        </p:nvSpPr>
        <p:spPr>
          <a:xfrm>
            <a:off x="4553712" y="2011680"/>
            <a:ext cx="3429000" cy="2926080"/>
          </a:xfrm>
          <a:prstGeom prst="roundRect">
            <a:avLst/>
          </a:prstGeom>
          <a:solidFill>
            <a:srgbClr val="E5ECEE"/>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p:cNvSpPr/>
          <p:nvPr/>
        </p:nvSpPr>
        <p:spPr>
          <a:xfrm>
            <a:off x="4754879" y="2212848"/>
            <a:ext cx="73152" cy="384048"/>
          </a:xfrm>
          <a:prstGeom prst="rect">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4965192" y="2176272"/>
            <a:ext cx="2807208" cy="45720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24465B"/>
                </a:solidFill>
                <a:effectLst/>
                <a:uLnTx/>
                <a:uFillTx/>
                <a:latin typeface="Aptos Display"/>
                <a:ea typeface="+mn-ea"/>
                <a:cs typeface="+mn-cs"/>
              </a:rPr>
              <a:t>Πέταλο (πίνακας)</a:t>
            </a:r>
          </a:p>
        </p:txBody>
      </p:sp>
      <p:sp>
        <p:nvSpPr>
          <p:cNvPr id="12" name="TextBox 11"/>
          <p:cNvSpPr txBox="1"/>
          <p:nvPr/>
        </p:nvSpPr>
        <p:spPr>
          <a:xfrm>
            <a:off x="4809744" y="2715768"/>
            <a:ext cx="3172968" cy="153272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0" i="0" u="none" strike="noStrike" kern="1200" cap="none" spc="0" normalizeH="0" baseline="0" noProof="0" dirty="0" err="1">
                <a:ln>
                  <a:noFill/>
                </a:ln>
                <a:solidFill>
                  <a:srgbClr val="263238"/>
                </a:solidFill>
                <a:effectLst/>
                <a:uLnTx/>
                <a:uFillTx/>
                <a:latin typeface="Aptos"/>
                <a:ea typeface="+mn-ea"/>
                <a:cs typeface="+mn-cs"/>
              </a:rPr>
              <a:t>Έμφ</a:t>
            </a:r>
            <a:r>
              <a:rPr kumimoji="0" sz="1600" b="0" i="0" u="none" strike="noStrike" kern="1200" cap="none" spc="0" normalizeH="0" baseline="0" noProof="0" dirty="0">
                <a:ln>
                  <a:noFill/>
                </a:ln>
                <a:solidFill>
                  <a:srgbClr val="263238"/>
                </a:solidFill>
                <a:effectLst/>
                <a:uLnTx/>
                <a:uFillTx/>
                <a:latin typeface="Aptos"/>
                <a:ea typeface="+mn-ea"/>
                <a:cs typeface="+mn-cs"/>
              </a:rPr>
              <a:t>αση: διάλογος / καταγραφή ιδεών
Ο διάλογος διατηρείται, αλλά ο πίνακας γίνεται κοινό σημείο αναφοράς.</a:t>
            </a:r>
          </a:p>
        </p:txBody>
      </p:sp>
      <p:sp>
        <p:nvSpPr>
          <p:cNvPr id="13" name="Rounded Rectangle 12"/>
          <p:cNvSpPr/>
          <p:nvPr/>
        </p:nvSpPr>
        <p:spPr>
          <a:xfrm>
            <a:off x="8330183" y="2011680"/>
            <a:ext cx="3429000" cy="2926080"/>
          </a:xfrm>
          <a:prstGeom prst="roundRect">
            <a:avLst/>
          </a:prstGeom>
          <a:solidFill>
            <a:srgbClr val="DCE5DE"/>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8531352" y="2212848"/>
            <a:ext cx="73152" cy="384048"/>
          </a:xfrm>
          <a:prstGeom prst="rect">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TextBox 14"/>
          <p:cNvSpPr txBox="1"/>
          <p:nvPr/>
        </p:nvSpPr>
        <p:spPr>
          <a:xfrm>
            <a:off x="8741663" y="2176272"/>
            <a:ext cx="2807208" cy="45720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24465B"/>
                </a:solidFill>
                <a:effectLst/>
                <a:uLnTx/>
                <a:uFillTx/>
                <a:latin typeface="Aptos Display"/>
                <a:ea typeface="+mn-ea"/>
                <a:cs typeface="+mn-cs"/>
              </a:rPr>
              <a:t>Ομαδοσυνεργατικές πρακτικές</a:t>
            </a:r>
          </a:p>
        </p:txBody>
      </p:sp>
      <p:sp>
        <p:nvSpPr>
          <p:cNvPr id="16" name="TextBox 15"/>
          <p:cNvSpPr txBox="1"/>
          <p:nvPr/>
        </p:nvSpPr>
        <p:spPr>
          <a:xfrm>
            <a:off x="8586215" y="2715768"/>
            <a:ext cx="2916936" cy="153272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0" i="0" u="none" strike="noStrike" kern="1200" cap="none" spc="0" normalizeH="0" baseline="0" noProof="0" dirty="0" err="1">
                <a:ln>
                  <a:noFill/>
                </a:ln>
                <a:solidFill>
                  <a:srgbClr val="263238"/>
                </a:solidFill>
                <a:effectLst/>
                <a:uLnTx/>
                <a:uFillTx/>
                <a:latin typeface="Aptos"/>
                <a:ea typeface="+mn-ea"/>
                <a:cs typeface="+mn-cs"/>
              </a:rPr>
              <a:t>Έμφ</a:t>
            </a:r>
            <a:r>
              <a:rPr kumimoji="0" sz="1600" b="0" i="0" u="none" strike="noStrike" kern="1200" cap="none" spc="0" normalizeH="0" baseline="0" noProof="0" dirty="0">
                <a:ln>
                  <a:noFill/>
                </a:ln>
                <a:solidFill>
                  <a:srgbClr val="263238"/>
                </a:solidFill>
                <a:effectLst/>
                <a:uLnTx/>
                <a:uFillTx/>
                <a:latin typeface="Aptos"/>
                <a:ea typeface="+mn-ea"/>
                <a:cs typeface="+mn-cs"/>
              </a:rPr>
              <a:t>αση: συνεργασία σε πιο περιορισμένο επίπεδο
Μικρότερες ομάδες για εστιασμένη εργασία, σύνθεση και επιστροφή στην ολομέλεια.</a:t>
            </a:r>
          </a:p>
        </p:txBody>
      </p:sp>
      <p:sp>
        <p:nvSpPr>
          <p:cNvPr id="17" name="TextBox 16"/>
          <p:cNvSpPr txBox="1"/>
          <p:nvPr/>
        </p:nvSpPr>
        <p:spPr>
          <a:xfrm>
            <a:off x="685800" y="1361142"/>
            <a:ext cx="9509760" cy="28623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00" b="1" i="0" u="none" strike="noStrike" kern="1200" cap="none" spc="0" normalizeH="0" baseline="0" noProof="0" dirty="0" err="1">
                <a:ln>
                  <a:noFill/>
                </a:ln>
                <a:solidFill>
                  <a:srgbClr val="24465B"/>
                </a:solidFill>
                <a:effectLst/>
                <a:uLnTx/>
                <a:uFillTx/>
                <a:latin typeface="Aptos"/>
                <a:ea typeface="+mn-ea"/>
                <a:cs typeface="+mn-cs"/>
              </a:rPr>
              <a:t>Τι</a:t>
            </a:r>
            <a:r>
              <a:rPr kumimoji="0" sz="1500" b="1" i="0" u="none" strike="noStrike" kern="1200" cap="none" spc="0" normalizeH="0" baseline="0" noProof="0" dirty="0">
                <a:ln>
                  <a:noFill/>
                </a:ln>
                <a:solidFill>
                  <a:srgbClr val="24465B"/>
                </a:solidFill>
                <a:effectLst/>
                <a:uLnTx/>
                <a:uFillTx/>
                <a:latin typeface="Aptos"/>
                <a:ea typeface="+mn-ea"/>
                <a:cs typeface="+mn-cs"/>
              </a:rPr>
              <a:t> </a:t>
            </a:r>
            <a:r>
              <a:rPr kumimoji="0" sz="1500" b="1" i="0" u="none" strike="noStrike" kern="1200" cap="none" spc="0" normalizeH="0" baseline="0" noProof="0" dirty="0" err="1">
                <a:ln>
                  <a:noFill/>
                </a:ln>
                <a:solidFill>
                  <a:srgbClr val="24465B"/>
                </a:solidFill>
                <a:effectLst/>
                <a:uLnTx/>
                <a:uFillTx/>
                <a:latin typeface="Aptos"/>
                <a:ea typeface="+mn-ea"/>
                <a:cs typeface="+mn-cs"/>
              </a:rPr>
              <a:t>εξυ</a:t>
            </a:r>
            <a:r>
              <a:rPr kumimoji="0" sz="1500" b="1" i="0" u="none" strike="noStrike" kern="1200" cap="none" spc="0" normalizeH="0" baseline="0" noProof="0" dirty="0">
                <a:ln>
                  <a:noFill/>
                </a:ln>
                <a:solidFill>
                  <a:srgbClr val="24465B"/>
                </a:solidFill>
                <a:effectLst/>
                <a:uLnTx/>
                <a:uFillTx/>
                <a:latin typeface="Aptos"/>
                <a:ea typeface="+mn-ea"/>
                <a:cs typeface="+mn-cs"/>
              </a:rPr>
              <a:t>πηρετεί τα ζητούμενα κάθε φορά;</a:t>
            </a:r>
          </a:p>
        </p:txBody>
      </p:sp>
      <p:sp>
        <p:nvSpPr>
          <p:cNvPr id="18" name="Rectangle 17"/>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TextBox 19"/>
          <p:cNvSpPr txBox="1"/>
          <p:nvPr/>
        </p:nvSpPr>
        <p:spPr>
          <a:xfrm>
            <a:off x="11228832" y="6519672"/>
            <a:ext cx="411480" cy="18620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850" b="0" i="0" u="none" strike="noStrike" kern="1200" cap="none" spc="0" normalizeH="0" baseline="0" noProof="0" dirty="0">
                <a:ln>
                  <a:noFill/>
                </a:ln>
                <a:solidFill>
                  <a:srgbClr val="6C7A82"/>
                </a:solidFill>
                <a:effectLst/>
                <a:uLnTx/>
                <a:uFillTx/>
                <a:latin typeface="Aptos"/>
                <a:ea typeface="+mn-ea"/>
                <a:cs typeface="+mn-cs"/>
              </a:rPr>
              <a:t>9</a:t>
            </a:r>
            <a:endParaRPr kumimoji="0" sz="850" b="0" i="0" u="none" strike="noStrike" kern="1200" cap="none" spc="0" normalizeH="0" baseline="0" noProof="0" dirty="0">
              <a:ln>
                <a:noFill/>
              </a:ln>
              <a:solidFill>
                <a:srgbClr val="6C7A82"/>
              </a:solidFill>
              <a:effectLst/>
              <a:uLnTx/>
              <a:uFillTx/>
              <a:latin typeface="Aptos"/>
              <a:ea typeface="+mn-ea"/>
              <a:cs typeface="+mn-cs"/>
            </a:endParaRPr>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565</TotalTime>
  <Words>8064</Words>
  <Application>Microsoft Office PowerPoint</Application>
  <PresentationFormat>Ευρεία οθόνη</PresentationFormat>
  <Paragraphs>762</Paragraphs>
  <Slides>69</Slides>
  <Notes>1</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2</vt:i4>
      </vt:variant>
      <vt:variant>
        <vt:lpstr>Τίτλοι διαφανειών</vt:lpstr>
      </vt:variant>
      <vt:variant>
        <vt:i4>69</vt:i4>
      </vt:variant>
    </vt:vector>
  </HeadingPairs>
  <TitlesOfParts>
    <vt:vector size="77" baseType="lpstr">
      <vt:lpstr>Aptos</vt:lpstr>
      <vt:lpstr>Aptos Display</vt:lpstr>
      <vt:lpstr>Arial</vt:lpstr>
      <vt:lpstr>Calibri</vt:lpstr>
      <vt:lpstr>Courier New</vt:lpstr>
      <vt:lpstr>Wingdings</vt:lpstr>
      <vt:lpstr>Θέμα του Office</vt:lpstr>
      <vt:lpstr>1_Office Theme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Anna Ntinti</dc:creator>
  <cp:lastModifiedBy>Anna Ntinti</cp:lastModifiedBy>
  <cp:revision>2</cp:revision>
  <dcterms:created xsi:type="dcterms:W3CDTF">2026-08-23T14:13:26Z</dcterms:created>
  <dcterms:modified xsi:type="dcterms:W3CDTF">2026-09-09T07:10:39Z</dcterms:modified>
</cp:coreProperties>
</file>