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56"/>
  </p:notesMasterIdLst>
  <p:sldIdLst>
    <p:sldId id="257" r:id="rId3"/>
    <p:sldId id="260" r:id="rId4"/>
    <p:sldId id="258" r:id="rId5"/>
    <p:sldId id="261" r:id="rId6"/>
    <p:sldId id="262" r:id="rId7"/>
    <p:sldId id="322" r:id="rId8"/>
    <p:sldId id="263" r:id="rId9"/>
    <p:sldId id="318" r:id="rId10"/>
    <p:sldId id="320" r:id="rId11"/>
    <p:sldId id="321" r:id="rId12"/>
    <p:sldId id="319" r:id="rId13"/>
    <p:sldId id="266" r:id="rId14"/>
    <p:sldId id="267" r:id="rId15"/>
    <p:sldId id="268" r:id="rId16"/>
    <p:sldId id="269" r:id="rId17"/>
    <p:sldId id="308" r:id="rId18"/>
    <p:sldId id="309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7" r:id="rId35"/>
    <p:sldId id="288" r:id="rId36"/>
    <p:sldId id="289" r:id="rId37"/>
    <p:sldId id="290" r:id="rId38"/>
    <p:sldId id="292" r:id="rId39"/>
    <p:sldId id="293" r:id="rId40"/>
    <p:sldId id="310" r:id="rId41"/>
    <p:sldId id="256" r:id="rId42"/>
    <p:sldId id="311" r:id="rId43"/>
    <p:sldId id="312" r:id="rId44"/>
    <p:sldId id="313" r:id="rId45"/>
    <p:sldId id="314" r:id="rId46"/>
    <p:sldId id="315" r:id="rId47"/>
    <p:sldId id="316" r:id="rId48"/>
    <p:sldId id="317" r:id="rId49"/>
    <p:sldId id="302" r:id="rId50"/>
    <p:sldId id="303" r:id="rId51"/>
    <p:sldId id="304" r:id="rId52"/>
    <p:sldId id="305" r:id="rId53"/>
    <p:sldId id="306" r:id="rId54"/>
    <p:sldId id="307" r:id="rId5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FAA4E9D-31B1-F3EF-F706-51EAE85B693F}" name="Proedros IKY" initials="PI" userId="S-1-5-21-322927028-402932952-311576647-219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565C"/>
    <a:srgbClr val="F7F3EC"/>
    <a:srgbClr val="315F7B"/>
    <a:srgbClr val="396E8F"/>
    <a:srgbClr val="2446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049567-63F4-4FE5-BF5E-ED6D12B0949C}" v="9" dt="2026-08-25T10:03:43.5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microsoft.com/office/2018/10/relationships/authors" Target="author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66" Type="http://schemas.openxmlformats.org/officeDocument/2006/relationships/customXml" Target="../customXml/item3.xml"/><Relationship Id="rId5" Type="http://schemas.openxmlformats.org/officeDocument/2006/relationships/slide" Target="slides/slide3.xml"/><Relationship Id="rId61" Type="http://schemas.microsoft.com/office/2016/11/relationships/changesInfo" Target="changesInfos/changesInfo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64" Type="http://schemas.openxmlformats.org/officeDocument/2006/relationships/customXml" Target="../customXml/item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65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Ntinti" userId="60f0110b6fd70e9b" providerId="LiveId" clId="{EA45A1B2-0177-4633-A967-F53D65CE16D6}"/>
    <pc:docChg chg="undo custSel addSld delSld modSld sldOrd">
      <pc:chgData name="Anna Ntinti" userId="60f0110b6fd70e9b" providerId="LiveId" clId="{EA45A1B2-0177-4633-A967-F53D65CE16D6}" dt="2026-08-25T10:11:11.918" v="938" actId="1076"/>
      <pc:docMkLst>
        <pc:docMk/>
      </pc:docMkLst>
      <pc:sldChg chg="delSp modSp mod">
        <pc:chgData name="Anna Ntinti" userId="60f0110b6fd70e9b" providerId="LiveId" clId="{EA45A1B2-0177-4633-A967-F53D65CE16D6}" dt="2026-08-25T10:08:55.218" v="921" actId="1076"/>
        <pc:sldMkLst>
          <pc:docMk/>
          <pc:sldMk cId="0" sldId="256"/>
        </pc:sldMkLst>
        <pc:spChg chg="mod">
          <ac:chgData name="Anna Ntinti" userId="60f0110b6fd70e9b" providerId="LiveId" clId="{EA45A1B2-0177-4633-A967-F53D65CE16D6}" dt="2026-08-25T10:08:55.218" v="921" actId="1076"/>
          <ac:spMkLst>
            <pc:docMk/>
            <pc:sldMk cId="0" sldId="256"/>
            <ac:spMk id="18" creationId="{1F9743E7-0B90-76CA-1CD8-F6A95A878E47}"/>
          </ac:spMkLst>
        </pc:spChg>
        <pc:spChg chg="del">
          <ac:chgData name="Anna Ntinti" userId="60f0110b6fd70e9b" providerId="LiveId" clId="{EA45A1B2-0177-4633-A967-F53D65CE16D6}" dt="2026-08-24T13:18:41.084" v="120" actId="478"/>
          <ac:spMkLst>
            <pc:docMk/>
            <pc:sldMk cId="0" sldId="256"/>
            <ac:spMk id="18" creationId="{2B9496B1-645C-D504-F751-204C749590D7}"/>
          </ac:spMkLst>
        </pc:spChg>
      </pc:sldChg>
      <pc:sldChg chg="addSp delSp modSp mod">
        <pc:chgData name="Anna Ntinti" userId="60f0110b6fd70e9b" providerId="LiveId" clId="{EA45A1B2-0177-4633-A967-F53D65CE16D6}" dt="2026-08-24T12:07:12.312" v="63" actId="29295"/>
        <pc:sldMkLst>
          <pc:docMk/>
          <pc:sldMk cId="0" sldId="257"/>
        </pc:sldMkLst>
        <pc:picChg chg="add del mod ord">
          <ac:chgData name="Anna Ntinti" userId="60f0110b6fd70e9b" providerId="LiveId" clId="{EA45A1B2-0177-4633-A967-F53D65CE16D6}" dt="2026-08-24T12:05:11.495" v="54" actId="478"/>
          <ac:picMkLst>
            <pc:docMk/>
            <pc:sldMk cId="0" sldId="257"/>
            <ac:picMk id="6" creationId="{50AE83F7-E39C-9DC8-0DB8-580FDEA22842}"/>
          </ac:picMkLst>
        </pc:picChg>
        <pc:picChg chg="add mod ord">
          <ac:chgData name="Anna Ntinti" userId="60f0110b6fd70e9b" providerId="LiveId" clId="{EA45A1B2-0177-4633-A967-F53D65CE16D6}" dt="2026-08-24T12:07:12.312" v="63" actId="29295"/>
          <ac:picMkLst>
            <pc:docMk/>
            <pc:sldMk cId="0" sldId="257"/>
            <ac:picMk id="9" creationId="{2E6A8C21-660F-AC10-4B1D-14B17A82E585}"/>
          </ac:picMkLst>
        </pc:picChg>
        <pc:picChg chg="del">
          <ac:chgData name="Anna Ntinti" userId="60f0110b6fd70e9b" providerId="LiveId" clId="{EA45A1B2-0177-4633-A967-F53D65CE16D6}" dt="2026-08-24T11:58:40.480" v="43" actId="478"/>
          <ac:picMkLst>
            <pc:docMk/>
            <pc:sldMk cId="0" sldId="257"/>
            <ac:picMk id="16" creationId="{8271954E-3B22-1C76-190D-EAF332C2DFED}"/>
          </ac:picMkLst>
        </pc:picChg>
      </pc:sldChg>
      <pc:sldChg chg="delSp modSp mod">
        <pc:chgData name="Anna Ntinti" userId="60f0110b6fd70e9b" providerId="LiveId" clId="{EA45A1B2-0177-4633-A967-F53D65CE16D6}" dt="2026-08-25T10:11:11.918" v="938" actId="1076"/>
        <pc:sldMkLst>
          <pc:docMk/>
          <pc:sldMk cId="0" sldId="258"/>
        </pc:sldMkLst>
        <pc:spChg chg="del">
          <ac:chgData name="Anna Ntinti" userId="60f0110b6fd70e9b" providerId="LiveId" clId="{EA45A1B2-0177-4633-A967-F53D65CE16D6}" dt="2026-08-24T13:16:09.179" v="90" actId="478"/>
          <ac:spMkLst>
            <pc:docMk/>
            <pc:sldMk cId="0" sldId="258"/>
            <ac:spMk id="32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11:11.918" v="938" actId="1076"/>
          <ac:spMkLst>
            <pc:docMk/>
            <pc:sldMk cId="0" sldId="258"/>
            <ac:spMk id="33" creationId="{E7743634-CE5A-4590-70FC-407642C4A6DC}"/>
          </ac:spMkLst>
        </pc:spChg>
      </pc:sldChg>
      <pc:sldChg chg="delSp modSp mod">
        <pc:chgData name="Anna Ntinti" userId="60f0110b6fd70e9b" providerId="LiveId" clId="{EA45A1B2-0177-4633-A967-F53D65CE16D6}" dt="2026-08-25T10:03:53.716" v="883" actId="1076"/>
        <pc:sldMkLst>
          <pc:docMk/>
          <pc:sldMk cId="0" sldId="260"/>
        </pc:sldMkLst>
        <pc:spChg chg="mod">
          <ac:chgData name="Anna Ntinti" userId="60f0110b6fd70e9b" providerId="LiveId" clId="{EA45A1B2-0177-4633-A967-F53D65CE16D6}" dt="2026-08-25T10:03:18.188" v="882" actId="1076"/>
          <ac:spMkLst>
            <pc:docMk/>
            <pc:sldMk cId="0" sldId="260"/>
            <ac:spMk id="2" creationId="{D271FA36-3B61-9EF6-81D6-6E5A88056163}"/>
          </ac:spMkLst>
        </pc:spChg>
        <pc:spChg chg="mod">
          <ac:chgData name="Anna Ntinti" userId="60f0110b6fd70e9b" providerId="LiveId" clId="{EA45A1B2-0177-4633-A967-F53D65CE16D6}" dt="2026-08-24T13:20:25.576" v="146" actId="20577"/>
          <ac:spMkLst>
            <pc:docMk/>
            <pc:sldMk cId="0" sldId="260"/>
            <ac:spMk id="4" creationId="{00000000-0000-0000-0000-000000000000}"/>
          </ac:spMkLst>
        </pc:spChg>
        <pc:spChg chg="del">
          <ac:chgData name="Anna Ntinti" userId="60f0110b6fd70e9b" providerId="LiveId" clId="{EA45A1B2-0177-4633-A967-F53D65CE16D6}" dt="2026-08-24T13:16:02.527" v="89" actId="478"/>
          <ac:spMkLst>
            <pc:docMk/>
            <pc:sldMk cId="0" sldId="260"/>
            <ac:spMk id="3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3:53.716" v="883" actId="1076"/>
          <ac:spMkLst>
            <pc:docMk/>
            <pc:sldMk cId="0" sldId="260"/>
            <ac:spMk id="37" creationId="{3525D486-4832-A406-AECF-914F438BFC86}"/>
          </ac:spMkLst>
        </pc:spChg>
      </pc:sldChg>
      <pc:sldChg chg="delSp modSp mod">
        <pc:chgData name="Anna Ntinti" userId="60f0110b6fd70e9b" providerId="LiveId" clId="{EA45A1B2-0177-4633-A967-F53D65CE16D6}" dt="2026-08-25T10:04:33.752" v="885" actId="1076"/>
        <pc:sldMkLst>
          <pc:docMk/>
          <pc:sldMk cId="0" sldId="261"/>
        </pc:sldMkLst>
        <pc:spChg chg="mod">
          <ac:chgData name="Anna Ntinti" userId="60f0110b6fd70e9b" providerId="LiveId" clId="{EA45A1B2-0177-4633-A967-F53D65CE16D6}" dt="2026-08-25T08:15:48.620" v="180" actId="14100"/>
          <ac:spMkLst>
            <pc:docMk/>
            <pc:sldMk cId="0" sldId="261"/>
            <ac:spMk id="5" creationId="{00000000-0000-0000-0000-000000000000}"/>
          </ac:spMkLst>
        </pc:spChg>
        <pc:spChg chg="del">
          <ac:chgData name="Anna Ntinti" userId="60f0110b6fd70e9b" providerId="LiveId" clId="{EA45A1B2-0177-4633-A967-F53D65CE16D6}" dt="2026-08-24T13:16:14.011" v="91" actId="478"/>
          <ac:spMkLst>
            <pc:docMk/>
            <pc:sldMk cId="0" sldId="261"/>
            <ac:spMk id="10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4:33.752" v="885" actId="1076"/>
          <ac:spMkLst>
            <pc:docMk/>
            <pc:sldMk cId="0" sldId="261"/>
            <ac:spMk id="11" creationId="{D3433BAF-EF15-F8A4-3127-6FDD6F8A6D26}"/>
          </ac:spMkLst>
        </pc:spChg>
      </pc:sldChg>
      <pc:sldChg chg="delSp modSp mod">
        <pc:chgData name="Anna Ntinti" userId="60f0110b6fd70e9b" providerId="LiveId" clId="{EA45A1B2-0177-4633-A967-F53D65CE16D6}" dt="2026-08-25T10:04:44.927" v="886" actId="1076"/>
        <pc:sldMkLst>
          <pc:docMk/>
          <pc:sldMk cId="0" sldId="262"/>
        </pc:sldMkLst>
        <pc:spChg chg="mod">
          <ac:chgData name="Anna Ntinti" userId="60f0110b6fd70e9b" providerId="LiveId" clId="{EA45A1B2-0177-4633-A967-F53D65CE16D6}" dt="2026-08-25T10:04:44.927" v="886" actId="1076"/>
          <ac:spMkLst>
            <pc:docMk/>
            <pc:sldMk cId="0" sldId="262"/>
            <ac:spMk id="4" creationId="{BC662177-2AE0-6D2B-AA2A-90045488DB42}"/>
          </ac:spMkLst>
        </pc:spChg>
        <pc:spChg chg="del">
          <ac:chgData name="Anna Ntinti" userId="60f0110b6fd70e9b" providerId="LiveId" clId="{EA45A1B2-0177-4633-A967-F53D65CE16D6}" dt="2026-08-24T13:15:54.821" v="88" actId="478"/>
          <ac:spMkLst>
            <pc:docMk/>
            <pc:sldMk cId="0" sldId="262"/>
            <ac:spMk id="18" creationId="{00000000-0000-0000-0000-000000000000}"/>
          </ac:spMkLst>
        </pc:spChg>
      </pc:sldChg>
      <pc:sldChg chg="delSp modSp mod">
        <pc:chgData name="Anna Ntinti" userId="60f0110b6fd70e9b" providerId="LiveId" clId="{EA45A1B2-0177-4633-A967-F53D65CE16D6}" dt="2026-08-25T10:05:00.397" v="888" actId="1076"/>
        <pc:sldMkLst>
          <pc:docMk/>
          <pc:sldMk cId="0" sldId="263"/>
        </pc:sldMkLst>
        <pc:spChg chg="mod">
          <ac:chgData name="Anna Ntinti" userId="60f0110b6fd70e9b" providerId="LiveId" clId="{EA45A1B2-0177-4633-A967-F53D65CE16D6}" dt="2026-08-25T08:22:37.062" v="396" actId="20577"/>
          <ac:spMkLst>
            <pc:docMk/>
            <pc:sldMk cId="0" sldId="263"/>
            <ac:spMk id="19" creationId="{00000000-0000-0000-0000-000000000000}"/>
          </ac:spMkLst>
        </pc:spChg>
        <pc:spChg chg="mod">
          <ac:chgData name="Anna Ntinti" userId="60f0110b6fd70e9b" providerId="LiveId" clId="{EA45A1B2-0177-4633-A967-F53D65CE16D6}" dt="2026-08-25T08:22:47.391" v="402" actId="20577"/>
          <ac:spMkLst>
            <pc:docMk/>
            <pc:sldMk cId="0" sldId="263"/>
            <ac:spMk id="24" creationId="{00000000-0000-0000-0000-000000000000}"/>
          </ac:spMkLst>
        </pc:spChg>
        <pc:spChg chg="del">
          <ac:chgData name="Anna Ntinti" userId="60f0110b6fd70e9b" providerId="LiveId" clId="{EA45A1B2-0177-4633-A967-F53D65CE16D6}" dt="2026-08-24T13:34:32.167" v="147" actId="478"/>
          <ac:spMkLst>
            <pc:docMk/>
            <pc:sldMk cId="0" sldId="263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5:00.397" v="888" actId="1076"/>
          <ac:spMkLst>
            <pc:docMk/>
            <pc:sldMk cId="0" sldId="263"/>
            <ac:spMk id="27" creationId="{B81ECA6B-882E-D2F8-AA27-1ECB99F02997}"/>
          </ac:spMkLst>
        </pc:spChg>
      </pc:sldChg>
      <pc:sldChg chg="del">
        <pc:chgData name="Anna Ntinti" userId="60f0110b6fd70e9b" providerId="LiveId" clId="{EA45A1B2-0177-4633-A967-F53D65CE16D6}" dt="2026-08-24T11:25:28.540" v="37" actId="47"/>
        <pc:sldMkLst>
          <pc:docMk/>
          <pc:sldMk cId="0" sldId="265"/>
        </pc:sldMkLst>
      </pc:sldChg>
      <pc:sldChg chg="delSp modSp mod">
        <pc:chgData name="Anna Ntinti" userId="60f0110b6fd70e9b" providerId="LiveId" clId="{EA45A1B2-0177-4633-A967-F53D65CE16D6}" dt="2026-08-25T10:05:41.277" v="893" actId="1076"/>
        <pc:sldMkLst>
          <pc:docMk/>
          <pc:sldMk cId="0" sldId="266"/>
        </pc:sldMkLst>
        <pc:spChg chg="del">
          <ac:chgData name="Anna Ntinti" userId="60f0110b6fd70e9b" providerId="LiveId" clId="{EA45A1B2-0177-4633-A967-F53D65CE16D6}" dt="2026-08-24T13:17:47.591" v="92" actId="478"/>
          <ac:spMkLst>
            <pc:docMk/>
            <pc:sldMk cId="0" sldId="266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5:41.277" v="893" actId="1076"/>
          <ac:spMkLst>
            <pc:docMk/>
            <pc:sldMk cId="0" sldId="266"/>
            <ac:spMk id="27" creationId="{E3A1A51E-E305-E080-1AA7-EC90690F015A}"/>
          </ac:spMkLst>
        </pc:spChg>
      </pc:sldChg>
      <pc:sldChg chg="delSp modSp mod">
        <pc:chgData name="Anna Ntinti" userId="60f0110b6fd70e9b" providerId="LiveId" clId="{EA45A1B2-0177-4633-A967-F53D65CE16D6}" dt="2026-08-25T10:05:47.130" v="894" actId="1076"/>
        <pc:sldMkLst>
          <pc:docMk/>
          <pc:sldMk cId="0" sldId="267"/>
        </pc:sldMkLst>
        <pc:spChg chg="mod">
          <ac:chgData name="Anna Ntinti" userId="60f0110b6fd70e9b" providerId="LiveId" clId="{EA45A1B2-0177-4633-A967-F53D65CE16D6}" dt="2026-08-24T12:45:50.221" v="72" actId="20577"/>
          <ac:spMkLst>
            <pc:docMk/>
            <pc:sldMk cId="0" sldId="267"/>
            <ac:spMk id="14" creationId="{00000000-0000-0000-0000-000000000000}"/>
          </ac:spMkLst>
        </pc:spChg>
        <pc:spChg chg="del">
          <ac:chgData name="Anna Ntinti" userId="60f0110b6fd70e9b" providerId="LiveId" clId="{EA45A1B2-0177-4633-A967-F53D65CE16D6}" dt="2026-08-24T13:17:49.364" v="93" actId="478"/>
          <ac:spMkLst>
            <pc:docMk/>
            <pc:sldMk cId="0" sldId="267"/>
            <ac:spMk id="18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5:47.130" v="894" actId="1076"/>
          <ac:spMkLst>
            <pc:docMk/>
            <pc:sldMk cId="0" sldId="267"/>
            <ac:spMk id="18" creationId="{A422ACD9-7FC1-3603-D936-BAF915F2C155}"/>
          </ac:spMkLst>
        </pc:spChg>
      </pc:sldChg>
      <pc:sldChg chg="delSp modSp mod">
        <pc:chgData name="Anna Ntinti" userId="60f0110b6fd70e9b" providerId="LiveId" clId="{EA45A1B2-0177-4633-A967-F53D65CE16D6}" dt="2026-08-25T10:05:53.447" v="895" actId="1076"/>
        <pc:sldMkLst>
          <pc:docMk/>
          <pc:sldMk cId="0" sldId="268"/>
        </pc:sldMkLst>
        <pc:spChg chg="mod">
          <ac:chgData name="Anna Ntinti" userId="60f0110b6fd70e9b" providerId="LiveId" clId="{EA45A1B2-0177-4633-A967-F53D65CE16D6}" dt="2026-08-24T12:46:28.157" v="86" actId="20577"/>
          <ac:spMkLst>
            <pc:docMk/>
            <pc:sldMk cId="0" sldId="268"/>
            <ac:spMk id="14" creationId="{00000000-0000-0000-0000-000000000000}"/>
          </ac:spMkLst>
        </pc:spChg>
        <pc:spChg chg="mod">
          <ac:chgData name="Anna Ntinti" userId="60f0110b6fd70e9b" providerId="LiveId" clId="{EA45A1B2-0177-4633-A967-F53D65CE16D6}" dt="2026-08-25T08:25:11.723" v="511" actId="20577"/>
          <ac:spMkLst>
            <pc:docMk/>
            <pc:sldMk cId="0" sldId="268"/>
            <ac:spMk id="19" creationId="{00000000-0000-0000-0000-000000000000}"/>
          </ac:spMkLst>
        </pc:spChg>
        <pc:spChg chg="del">
          <ac:chgData name="Anna Ntinti" userId="60f0110b6fd70e9b" providerId="LiveId" clId="{EA45A1B2-0177-4633-A967-F53D65CE16D6}" dt="2026-08-24T13:17:54.278" v="94" actId="478"/>
          <ac:spMkLst>
            <pc:docMk/>
            <pc:sldMk cId="0" sldId="268"/>
            <ac:spMk id="22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5:53.447" v="895" actId="1076"/>
          <ac:spMkLst>
            <pc:docMk/>
            <pc:sldMk cId="0" sldId="268"/>
            <ac:spMk id="22" creationId="{C44E7968-D977-5337-B9D4-156258ED28BD}"/>
          </ac:spMkLst>
        </pc:spChg>
      </pc:sldChg>
      <pc:sldChg chg="delSp modSp mod">
        <pc:chgData name="Anna Ntinti" userId="60f0110b6fd70e9b" providerId="LiveId" clId="{EA45A1B2-0177-4633-A967-F53D65CE16D6}" dt="2026-08-25T10:06:01.049" v="896" actId="1076"/>
        <pc:sldMkLst>
          <pc:docMk/>
          <pc:sldMk cId="0" sldId="269"/>
        </pc:sldMkLst>
        <pc:spChg chg="mod">
          <ac:chgData name="Anna Ntinti" userId="60f0110b6fd70e9b" providerId="LiveId" clId="{EA45A1B2-0177-4633-A967-F53D65CE16D6}" dt="2026-08-25T09:26:22.678" v="879" actId="20577"/>
          <ac:spMkLst>
            <pc:docMk/>
            <pc:sldMk cId="0" sldId="269"/>
            <ac:spMk id="4" creationId="{00000000-0000-0000-0000-000000000000}"/>
          </ac:spMkLst>
        </pc:spChg>
        <pc:spChg chg="del">
          <ac:chgData name="Anna Ntinti" userId="60f0110b6fd70e9b" providerId="LiveId" clId="{EA45A1B2-0177-4633-A967-F53D65CE16D6}" dt="2026-08-24T13:17:58.899" v="95" actId="478"/>
          <ac:spMkLst>
            <pc:docMk/>
            <pc:sldMk cId="0" sldId="269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6:01.049" v="896" actId="1076"/>
          <ac:spMkLst>
            <pc:docMk/>
            <pc:sldMk cId="0" sldId="269"/>
            <ac:spMk id="27" creationId="{A14E9B53-F64D-D450-0293-5CB48B46D62D}"/>
          </ac:spMkLst>
        </pc:spChg>
      </pc:sldChg>
      <pc:sldChg chg="delSp modSp mod">
        <pc:chgData name="Anna Ntinti" userId="60f0110b6fd70e9b" providerId="LiveId" clId="{EA45A1B2-0177-4633-A967-F53D65CE16D6}" dt="2026-08-25T10:06:26.517" v="899" actId="1076"/>
        <pc:sldMkLst>
          <pc:docMk/>
          <pc:sldMk cId="0" sldId="271"/>
        </pc:sldMkLst>
        <pc:spChg chg="mod">
          <ac:chgData name="Anna Ntinti" userId="60f0110b6fd70e9b" providerId="LiveId" clId="{EA45A1B2-0177-4633-A967-F53D65CE16D6}" dt="2026-08-25T10:06:26.517" v="899" actId="1076"/>
          <ac:spMkLst>
            <pc:docMk/>
            <pc:sldMk cId="0" sldId="271"/>
            <ac:spMk id="4" creationId="{32536D01-567D-D2ED-965F-F7779D17A6D3}"/>
          </ac:spMkLst>
        </pc:spChg>
        <pc:spChg chg="del">
          <ac:chgData name="Anna Ntinti" userId="60f0110b6fd70e9b" providerId="LiveId" clId="{EA45A1B2-0177-4633-A967-F53D65CE16D6}" dt="2026-08-24T13:18:06.368" v="98" actId="478"/>
          <ac:spMkLst>
            <pc:docMk/>
            <pc:sldMk cId="0" sldId="271"/>
            <ac:spMk id="37" creationId="{00000000-0000-0000-0000-000000000000}"/>
          </ac:spMkLst>
        </pc:spChg>
      </pc:sldChg>
      <pc:sldChg chg="delSp modSp mod">
        <pc:chgData name="Anna Ntinti" userId="60f0110b6fd70e9b" providerId="LiveId" clId="{EA45A1B2-0177-4633-A967-F53D65CE16D6}" dt="2026-08-25T10:06:31.037" v="900" actId="1076"/>
        <pc:sldMkLst>
          <pc:docMk/>
          <pc:sldMk cId="0" sldId="272"/>
        </pc:sldMkLst>
        <pc:spChg chg="del">
          <ac:chgData name="Anna Ntinti" userId="60f0110b6fd70e9b" providerId="LiveId" clId="{EA45A1B2-0177-4633-A967-F53D65CE16D6}" dt="2026-08-24T13:18:08.464" v="99" actId="478"/>
          <ac:spMkLst>
            <pc:docMk/>
            <pc:sldMk cId="0" sldId="272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6:31.037" v="900" actId="1076"/>
          <ac:spMkLst>
            <pc:docMk/>
            <pc:sldMk cId="0" sldId="272"/>
            <ac:spMk id="28" creationId="{89BD13E8-CD3A-C5C9-0742-A5926755FF82}"/>
          </ac:spMkLst>
        </pc:spChg>
      </pc:sldChg>
      <pc:sldChg chg="delSp modSp mod">
        <pc:chgData name="Anna Ntinti" userId="60f0110b6fd70e9b" providerId="LiveId" clId="{EA45A1B2-0177-4633-A967-F53D65CE16D6}" dt="2026-08-25T10:06:35.723" v="901" actId="1076"/>
        <pc:sldMkLst>
          <pc:docMk/>
          <pc:sldMk cId="0" sldId="273"/>
        </pc:sldMkLst>
        <pc:spChg chg="mod">
          <ac:chgData name="Anna Ntinti" userId="60f0110b6fd70e9b" providerId="LiveId" clId="{EA45A1B2-0177-4633-A967-F53D65CE16D6}" dt="2026-08-24T11:56:28.213" v="42" actId="20577"/>
          <ac:spMkLst>
            <pc:docMk/>
            <pc:sldMk cId="0" sldId="273"/>
            <ac:spMk id="13" creationId="{00000000-0000-0000-0000-000000000000}"/>
          </ac:spMkLst>
        </pc:spChg>
        <pc:spChg chg="del">
          <ac:chgData name="Anna Ntinti" userId="60f0110b6fd70e9b" providerId="LiveId" clId="{EA45A1B2-0177-4633-A967-F53D65CE16D6}" dt="2026-08-24T13:18:10.073" v="100" actId="478"/>
          <ac:spMkLst>
            <pc:docMk/>
            <pc:sldMk cId="0" sldId="273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6:35.723" v="901" actId="1076"/>
          <ac:spMkLst>
            <pc:docMk/>
            <pc:sldMk cId="0" sldId="273"/>
            <ac:spMk id="27" creationId="{0603F986-B7F6-5B70-DAB3-61F7B5BF3D22}"/>
          </ac:spMkLst>
        </pc:spChg>
      </pc:sldChg>
      <pc:sldChg chg="delSp modSp mod">
        <pc:chgData name="Anna Ntinti" userId="60f0110b6fd70e9b" providerId="LiveId" clId="{EA45A1B2-0177-4633-A967-F53D65CE16D6}" dt="2026-08-25T10:06:42.899" v="902" actId="1076"/>
        <pc:sldMkLst>
          <pc:docMk/>
          <pc:sldMk cId="0" sldId="274"/>
        </pc:sldMkLst>
        <pc:spChg chg="del">
          <ac:chgData name="Anna Ntinti" userId="60f0110b6fd70e9b" providerId="LiveId" clId="{EA45A1B2-0177-4633-A967-F53D65CE16D6}" dt="2026-08-24T13:18:11.683" v="101" actId="478"/>
          <ac:spMkLst>
            <pc:docMk/>
            <pc:sldMk cId="0" sldId="274"/>
            <ac:spMk id="31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6:42.899" v="902" actId="1076"/>
          <ac:spMkLst>
            <pc:docMk/>
            <pc:sldMk cId="0" sldId="274"/>
            <ac:spMk id="31" creationId="{D4D43230-645E-F5CE-19E1-D98DDEF59F11}"/>
          </ac:spMkLst>
        </pc:spChg>
      </pc:sldChg>
      <pc:sldChg chg="delSp modSp mod">
        <pc:chgData name="Anna Ntinti" userId="60f0110b6fd70e9b" providerId="LiveId" clId="{EA45A1B2-0177-4633-A967-F53D65CE16D6}" dt="2026-08-25T10:06:50.357" v="903" actId="1076"/>
        <pc:sldMkLst>
          <pc:docMk/>
          <pc:sldMk cId="0" sldId="275"/>
        </pc:sldMkLst>
        <pc:spChg chg="del">
          <ac:chgData name="Anna Ntinti" userId="60f0110b6fd70e9b" providerId="LiveId" clId="{EA45A1B2-0177-4633-A967-F53D65CE16D6}" dt="2026-08-24T13:18:13.205" v="102" actId="478"/>
          <ac:spMkLst>
            <pc:docMk/>
            <pc:sldMk cId="0" sldId="275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6:50.357" v="903" actId="1076"/>
          <ac:spMkLst>
            <pc:docMk/>
            <pc:sldMk cId="0" sldId="275"/>
            <ac:spMk id="27" creationId="{A369FDCF-E071-11FE-2675-1913F5E59904}"/>
          </ac:spMkLst>
        </pc:spChg>
      </pc:sldChg>
      <pc:sldChg chg="delSp modSp mod">
        <pc:chgData name="Anna Ntinti" userId="60f0110b6fd70e9b" providerId="LiveId" clId="{EA45A1B2-0177-4633-A967-F53D65CE16D6}" dt="2026-08-25T10:06:57.409" v="904" actId="1076"/>
        <pc:sldMkLst>
          <pc:docMk/>
          <pc:sldMk cId="0" sldId="276"/>
        </pc:sldMkLst>
        <pc:spChg chg="del">
          <ac:chgData name="Anna Ntinti" userId="60f0110b6fd70e9b" providerId="LiveId" clId="{EA45A1B2-0177-4633-A967-F53D65CE16D6}" dt="2026-08-24T13:18:15.906" v="103" actId="478"/>
          <ac:spMkLst>
            <pc:docMk/>
            <pc:sldMk cId="0" sldId="276"/>
            <ac:spMk id="10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6:57.409" v="904" actId="1076"/>
          <ac:spMkLst>
            <pc:docMk/>
            <pc:sldMk cId="0" sldId="276"/>
            <ac:spMk id="10" creationId="{25F6E285-A71A-6A81-1BE1-989391BB9375}"/>
          </ac:spMkLst>
        </pc:spChg>
      </pc:sldChg>
      <pc:sldChg chg="delSp modSp mod">
        <pc:chgData name="Anna Ntinti" userId="60f0110b6fd70e9b" providerId="LiveId" clId="{EA45A1B2-0177-4633-A967-F53D65CE16D6}" dt="2026-08-25T10:07:03.691" v="905" actId="1076"/>
        <pc:sldMkLst>
          <pc:docMk/>
          <pc:sldMk cId="0" sldId="277"/>
        </pc:sldMkLst>
        <pc:spChg chg="del">
          <ac:chgData name="Anna Ntinti" userId="60f0110b6fd70e9b" providerId="LiveId" clId="{EA45A1B2-0177-4633-A967-F53D65CE16D6}" dt="2026-08-24T13:18:17.732" v="104" actId="478"/>
          <ac:spMkLst>
            <pc:docMk/>
            <pc:sldMk cId="0" sldId="277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7:03.691" v="905" actId="1076"/>
          <ac:spMkLst>
            <pc:docMk/>
            <pc:sldMk cId="0" sldId="277"/>
            <ac:spMk id="28" creationId="{2D903857-99D6-536B-615D-65F01EFDFAA9}"/>
          </ac:spMkLst>
        </pc:spChg>
      </pc:sldChg>
      <pc:sldChg chg="delSp modSp mod">
        <pc:chgData name="Anna Ntinti" userId="60f0110b6fd70e9b" providerId="LiveId" clId="{EA45A1B2-0177-4633-A967-F53D65CE16D6}" dt="2026-08-25T10:07:08.177" v="906" actId="1076"/>
        <pc:sldMkLst>
          <pc:docMk/>
          <pc:sldMk cId="0" sldId="278"/>
        </pc:sldMkLst>
        <pc:spChg chg="del">
          <ac:chgData name="Anna Ntinti" userId="60f0110b6fd70e9b" providerId="LiveId" clId="{EA45A1B2-0177-4633-A967-F53D65CE16D6}" dt="2026-08-24T13:18:19.304" v="105" actId="478"/>
          <ac:spMkLst>
            <pc:docMk/>
            <pc:sldMk cId="0" sldId="278"/>
            <ac:spMk id="3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7:08.177" v="906" actId="1076"/>
          <ac:spMkLst>
            <pc:docMk/>
            <pc:sldMk cId="0" sldId="278"/>
            <ac:spMk id="38" creationId="{579B3B81-A71E-759A-D29A-328BAC7CFCD5}"/>
          </ac:spMkLst>
        </pc:spChg>
      </pc:sldChg>
      <pc:sldChg chg="delSp modSp mod">
        <pc:chgData name="Anna Ntinti" userId="60f0110b6fd70e9b" providerId="LiveId" clId="{EA45A1B2-0177-4633-A967-F53D65CE16D6}" dt="2026-08-25T10:07:14.267" v="907" actId="1076"/>
        <pc:sldMkLst>
          <pc:docMk/>
          <pc:sldMk cId="0" sldId="279"/>
        </pc:sldMkLst>
        <pc:spChg chg="del">
          <ac:chgData name="Anna Ntinti" userId="60f0110b6fd70e9b" providerId="LiveId" clId="{EA45A1B2-0177-4633-A967-F53D65CE16D6}" dt="2026-08-24T13:18:20.842" v="106" actId="478"/>
          <ac:spMkLst>
            <pc:docMk/>
            <pc:sldMk cId="0" sldId="279"/>
            <ac:spMk id="22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7:14.267" v="907" actId="1076"/>
          <ac:spMkLst>
            <pc:docMk/>
            <pc:sldMk cId="0" sldId="279"/>
            <ac:spMk id="22" creationId="{3A4A0503-3403-288F-49D1-6F1BAF8A18C8}"/>
          </ac:spMkLst>
        </pc:spChg>
      </pc:sldChg>
      <pc:sldChg chg="delSp modSp mod">
        <pc:chgData name="Anna Ntinti" userId="60f0110b6fd70e9b" providerId="LiveId" clId="{EA45A1B2-0177-4633-A967-F53D65CE16D6}" dt="2026-08-25T10:07:20.557" v="908" actId="1076"/>
        <pc:sldMkLst>
          <pc:docMk/>
          <pc:sldMk cId="0" sldId="280"/>
        </pc:sldMkLst>
        <pc:spChg chg="del">
          <ac:chgData name="Anna Ntinti" userId="60f0110b6fd70e9b" providerId="LiveId" clId="{EA45A1B2-0177-4633-A967-F53D65CE16D6}" dt="2026-08-24T13:18:22.329" v="107" actId="478"/>
          <ac:spMkLst>
            <pc:docMk/>
            <pc:sldMk cId="0" sldId="280"/>
            <ac:spMk id="22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7:20.557" v="908" actId="1076"/>
          <ac:spMkLst>
            <pc:docMk/>
            <pc:sldMk cId="0" sldId="280"/>
            <ac:spMk id="22" creationId="{61A6B1ED-28C2-19BF-A109-970A21810F3F}"/>
          </ac:spMkLst>
        </pc:spChg>
      </pc:sldChg>
      <pc:sldChg chg="delSp modSp mod">
        <pc:chgData name="Anna Ntinti" userId="60f0110b6fd70e9b" providerId="LiveId" clId="{EA45A1B2-0177-4633-A967-F53D65CE16D6}" dt="2026-08-25T10:07:25.881" v="909" actId="1076"/>
        <pc:sldMkLst>
          <pc:docMk/>
          <pc:sldMk cId="0" sldId="281"/>
        </pc:sldMkLst>
        <pc:spChg chg="mod">
          <ac:chgData name="Anna Ntinti" userId="60f0110b6fd70e9b" providerId="LiveId" clId="{EA45A1B2-0177-4633-A967-F53D65CE16D6}" dt="2026-08-25T08:29:14.575" v="604" actId="20577"/>
          <ac:spMkLst>
            <pc:docMk/>
            <pc:sldMk cId="0" sldId="281"/>
            <ac:spMk id="24" creationId="{00000000-0000-0000-0000-000000000000}"/>
          </ac:spMkLst>
        </pc:spChg>
        <pc:spChg chg="del">
          <ac:chgData name="Anna Ntinti" userId="60f0110b6fd70e9b" providerId="LiveId" clId="{EA45A1B2-0177-4633-A967-F53D65CE16D6}" dt="2026-08-24T13:18:23.794" v="108" actId="478"/>
          <ac:spMkLst>
            <pc:docMk/>
            <pc:sldMk cId="0" sldId="281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7:25.881" v="909" actId="1076"/>
          <ac:spMkLst>
            <pc:docMk/>
            <pc:sldMk cId="0" sldId="281"/>
            <ac:spMk id="27" creationId="{D069BBF1-AB98-02EB-3B60-0AF7B0F158F0}"/>
          </ac:spMkLst>
        </pc:spChg>
      </pc:sldChg>
      <pc:sldChg chg="delSp modSp mod">
        <pc:chgData name="Anna Ntinti" userId="60f0110b6fd70e9b" providerId="LiveId" clId="{EA45A1B2-0177-4633-A967-F53D65CE16D6}" dt="2026-08-25T10:07:31.957" v="910" actId="1076"/>
        <pc:sldMkLst>
          <pc:docMk/>
          <pc:sldMk cId="0" sldId="282"/>
        </pc:sldMkLst>
        <pc:spChg chg="del">
          <ac:chgData name="Anna Ntinti" userId="60f0110b6fd70e9b" providerId="LiveId" clId="{EA45A1B2-0177-4633-A967-F53D65CE16D6}" dt="2026-08-24T13:18:25.457" v="109" actId="478"/>
          <ac:spMkLst>
            <pc:docMk/>
            <pc:sldMk cId="0" sldId="282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7:31.957" v="910" actId="1076"/>
          <ac:spMkLst>
            <pc:docMk/>
            <pc:sldMk cId="0" sldId="282"/>
            <ac:spMk id="28" creationId="{C8C129A1-0C9B-54E1-1F17-87D3CCC6DB20}"/>
          </ac:spMkLst>
        </pc:spChg>
      </pc:sldChg>
      <pc:sldChg chg="delSp modSp mod">
        <pc:chgData name="Anna Ntinti" userId="60f0110b6fd70e9b" providerId="LiveId" clId="{EA45A1B2-0177-4633-A967-F53D65CE16D6}" dt="2026-08-25T10:07:37.784" v="911" actId="1076"/>
        <pc:sldMkLst>
          <pc:docMk/>
          <pc:sldMk cId="0" sldId="283"/>
        </pc:sldMkLst>
        <pc:spChg chg="del">
          <ac:chgData name="Anna Ntinti" userId="60f0110b6fd70e9b" providerId="LiveId" clId="{EA45A1B2-0177-4633-A967-F53D65CE16D6}" dt="2026-08-24T13:18:26.851" v="110" actId="478"/>
          <ac:spMkLst>
            <pc:docMk/>
            <pc:sldMk cId="0" sldId="283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7:37.784" v="911" actId="1076"/>
          <ac:spMkLst>
            <pc:docMk/>
            <pc:sldMk cId="0" sldId="283"/>
            <ac:spMk id="27" creationId="{297C9F40-15A7-0FC5-0C26-B1BBA1AE3BB9}"/>
          </ac:spMkLst>
        </pc:spChg>
      </pc:sldChg>
      <pc:sldChg chg="delSp modSp mod">
        <pc:chgData name="Anna Ntinti" userId="60f0110b6fd70e9b" providerId="LiveId" clId="{EA45A1B2-0177-4633-A967-F53D65CE16D6}" dt="2026-08-25T10:07:45.280" v="912" actId="1076"/>
        <pc:sldMkLst>
          <pc:docMk/>
          <pc:sldMk cId="0" sldId="284"/>
        </pc:sldMkLst>
        <pc:spChg chg="mod">
          <ac:chgData name="Anna Ntinti" userId="60f0110b6fd70e9b" providerId="LiveId" clId="{EA45A1B2-0177-4633-A967-F53D65CE16D6}" dt="2026-08-25T08:30:05.617" v="617" actId="1076"/>
          <ac:spMkLst>
            <pc:docMk/>
            <pc:sldMk cId="0" sldId="284"/>
            <ac:spMk id="5" creationId="{00000000-0000-0000-0000-000000000000}"/>
          </ac:spMkLst>
        </pc:spChg>
        <pc:spChg chg="del">
          <ac:chgData name="Anna Ntinti" userId="60f0110b6fd70e9b" providerId="LiveId" clId="{EA45A1B2-0177-4633-A967-F53D65CE16D6}" dt="2026-08-24T13:18:28.136" v="111" actId="478"/>
          <ac:spMkLst>
            <pc:docMk/>
            <pc:sldMk cId="0" sldId="284"/>
            <ac:spMk id="10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7:45.280" v="912" actId="1076"/>
          <ac:spMkLst>
            <pc:docMk/>
            <pc:sldMk cId="0" sldId="284"/>
            <ac:spMk id="11" creationId="{BA4B3D6C-B5FC-42FB-3625-5F285EB63C8A}"/>
          </ac:spMkLst>
        </pc:spChg>
      </pc:sldChg>
      <pc:sldChg chg="delSp modSp mod">
        <pc:chgData name="Anna Ntinti" userId="60f0110b6fd70e9b" providerId="LiveId" clId="{EA45A1B2-0177-4633-A967-F53D65CE16D6}" dt="2026-08-25T10:07:53.500" v="913" actId="1076"/>
        <pc:sldMkLst>
          <pc:docMk/>
          <pc:sldMk cId="0" sldId="285"/>
        </pc:sldMkLst>
        <pc:spChg chg="del">
          <ac:chgData name="Anna Ntinti" userId="60f0110b6fd70e9b" providerId="LiveId" clId="{EA45A1B2-0177-4633-A967-F53D65CE16D6}" dt="2026-08-24T13:18:29.621" v="112" actId="478"/>
          <ac:spMkLst>
            <pc:docMk/>
            <pc:sldMk cId="0" sldId="285"/>
            <ac:spMk id="1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7:53.500" v="913" actId="1076"/>
          <ac:spMkLst>
            <pc:docMk/>
            <pc:sldMk cId="0" sldId="285"/>
            <ac:spMk id="18" creationId="{B1F42F36-F6B4-2060-636F-248072E82BFA}"/>
          </ac:spMkLst>
        </pc:spChg>
      </pc:sldChg>
      <pc:sldChg chg="delSp modSp mod">
        <pc:chgData name="Anna Ntinti" userId="60f0110b6fd70e9b" providerId="LiveId" clId="{EA45A1B2-0177-4633-A967-F53D65CE16D6}" dt="2026-08-25T10:08:01.337" v="914" actId="1076"/>
        <pc:sldMkLst>
          <pc:docMk/>
          <pc:sldMk cId="0" sldId="287"/>
        </pc:sldMkLst>
        <pc:spChg chg="mod">
          <ac:chgData name="Anna Ntinti" userId="60f0110b6fd70e9b" providerId="LiveId" clId="{EA45A1B2-0177-4633-A967-F53D65CE16D6}" dt="2026-08-25T08:30:45.545" v="642" actId="20577"/>
          <ac:spMkLst>
            <pc:docMk/>
            <pc:sldMk cId="0" sldId="287"/>
            <ac:spMk id="19" creationId="{00000000-0000-0000-0000-000000000000}"/>
          </ac:spMkLst>
        </pc:spChg>
        <pc:spChg chg="del">
          <ac:chgData name="Anna Ntinti" userId="60f0110b6fd70e9b" providerId="LiveId" clId="{EA45A1B2-0177-4633-A967-F53D65CE16D6}" dt="2026-08-24T13:18:31.006" v="113" actId="478"/>
          <ac:spMkLst>
            <pc:docMk/>
            <pc:sldMk cId="0" sldId="287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8:01.337" v="914" actId="1076"/>
          <ac:spMkLst>
            <pc:docMk/>
            <pc:sldMk cId="0" sldId="287"/>
            <ac:spMk id="28" creationId="{845DFA81-FCAB-C8E9-AB12-2D3F19D01BE7}"/>
          </ac:spMkLst>
        </pc:spChg>
      </pc:sldChg>
      <pc:sldChg chg="delSp modSp mod">
        <pc:chgData name="Anna Ntinti" userId="60f0110b6fd70e9b" providerId="LiveId" clId="{EA45A1B2-0177-4633-A967-F53D65CE16D6}" dt="2026-08-25T10:08:06.852" v="915" actId="1076"/>
        <pc:sldMkLst>
          <pc:docMk/>
          <pc:sldMk cId="0" sldId="288"/>
        </pc:sldMkLst>
        <pc:spChg chg="del">
          <ac:chgData name="Anna Ntinti" userId="60f0110b6fd70e9b" providerId="LiveId" clId="{EA45A1B2-0177-4633-A967-F53D65CE16D6}" dt="2026-08-24T13:18:32.382" v="114" actId="478"/>
          <ac:spMkLst>
            <pc:docMk/>
            <pc:sldMk cId="0" sldId="288"/>
            <ac:spMk id="3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8:06.852" v="915" actId="1076"/>
          <ac:spMkLst>
            <pc:docMk/>
            <pc:sldMk cId="0" sldId="288"/>
            <ac:spMk id="38" creationId="{EF9327A7-D74A-9303-7077-0FDCB30B17CB}"/>
          </ac:spMkLst>
        </pc:spChg>
      </pc:sldChg>
      <pc:sldChg chg="delSp modSp mod">
        <pc:chgData name="Anna Ntinti" userId="60f0110b6fd70e9b" providerId="LiveId" clId="{EA45A1B2-0177-4633-A967-F53D65CE16D6}" dt="2026-08-25T10:08:12.284" v="916" actId="1076"/>
        <pc:sldMkLst>
          <pc:docMk/>
          <pc:sldMk cId="0" sldId="289"/>
        </pc:sldMkLst>
        <pc:spChg chg="del">
          <ac:chgData name="Anna Ntinti" userId="60f0110b6fd70e9b" providerId="LiveId" clId="{EA45A1B2-0177-4633-A967-F53D65CE16D6}" dt="2026-08-24T13:18:33.731" v="115" actId="478"/>
          <ac:spMkLst>
            <pc:docMk/>
            <pc:sldMk cId="0" sldId="289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8:12.284" v="916" actId="1076"/>
          <ac:spMkLst>
            <pc:docMk/>
            <pc:sldMk cId="0" sldId="289"/>
            <ac:spMk id="27" creationId="{BBF38ED4-0755-2703-E72C-8E740359E421}"/>
          </ac:spMkLst>
        </pc:spChg>
      </pc:sldChg>
      <pc:sldChg chg="delSp modSp mod">
        <pc:chgData name="Anna Ntinti" userId="60f0110b6fd70e9b" providerId="LiveId" clId="{EA45A1B2-0177-4633-A967-F53D65CE16D6}" dt="2026-08-25T10:08:19.199" v="917" actId="1076"/>
        <pc:sldMkLst>
          <pc:docMk/>
          <pc:sldMk cId="0" sldId="290"/>
        </pc:sldMkLst>
        <pc:spChg chg="mod">
          <ac:chgData name="Anna Ntinti" userId="60f0110b6fd70e9b" providerId="LiveId" clId="{EA45A1B2-0177-4633-A967-F53D65CE16D6}" dt="2026-08-25T08:31:46.819" v="723" actId="20577"/>
          <ac:spMkLst>
            <pc:docMk/>
            <pc:sldMk cId="0" sldId="290"/>
            <ac:spMk id="19" creationId="{00000000-0000-0000-0000-000000000000}"/>
          </ac:spMkLst>
        </pc:spChg>
        <pc:spChg chg="mod">
          <ac:chgData name="Anna Ntinti" userId="60f0110b6fd70e9b" providerId="LiveId" clId="{EA45A1B2-0177-4633-A967-F53D65CE16D6}" dt="2026-08-25T08:32:27.246" v="751" actId="20577"/>
          <ac:spMkLst>
            <pc:docMk/>
            <pc:sldMk cId="0" sldId="290"/>
            <ac:spMk id="24" creationId="{00000000-0000-0000-0000-000000000000}"/>
          </ac:spMkLst>
        </pc:spChg>
        <pc:spChg chg="del">
          <ac:chgData name="Anna Ntinti" userId="60f0110b6fd70e9b" providerId="LiveId" clId="{EA45A1B2-0177-4633-A967-F53D65CE16D6}" dt="2026-08-24T13:18:35.024" v="116" actId="478"/>
          <ac:spMkLst>
            <pc:docMk/>
            <pc:sldMk cId="0" sldId="290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8:19.199" v="917" actId="1076"/>
          <ac:spMkLst>
            <pc:docMk/>
            <pc:sldMk cId="0" sldId="290"/>
            <ac:spMk id="28" creationId="{A2009B2E-6EB7-1DD7-9AF5-045EE5A62E63}"/>
          </ac:spMkLst>
        </pc:spChg>
      </pc:sldChg>
      <pc:sldChg chg="delSp modSp mod">
        <pc:chgData name="Anna Ntinti" userId="60f0110b6fd70e9b" providerId="LiveId" clId="{EA45A1B2-0177-4633-A967-F53D65CE16D6}" dt="2026-08-25T10:08:24.612" v="918" actId="1076"/>
        <pc:sldMkLst>
          <pc:docMk/>
          <pc:sldMk cId="0" sldId="292"/>
        </pc:sldMkLst>
        <pc:spChg chg="del">
          <ac:chgData name="Anna Ntinti" userId="60f0110b6fd70e9b" providerId="LiveId" clId="{EA45A1B2-0177-4633-A967-F53D65CE16D6}" dt="2026-08-24T13:18:36.304" v="117" actId="478"/>
          <ac:spMkLst>
            <pc:docMk/>
            <pc:sldMk cId="0" sldId="292"/>
            <ac:spMk id="10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8:24.612" v="918" actId="1076"/>
          <ac:spMkLst>
            <pc:docMk/>
            <pc:sldMk cId="0" sldId="292"/>
            <ac:spMk id="10" creationId="{C8C6B717-A231-279B-522F-01C183132E42}"/>
          </ac:spMkLst>
        </pc:spChg>
      </pc:sldChg>
      <pc:sldChg chg="delSp modSp mod">
        <pc:chgData name="Anna Ntinti" userId="60f0110b6fd70e9b" providerId="LiveId" clId="{EA45A1B2-0177-4633-A967-F53D65CE16D6}" dt="2026-08-25T10:08:30.054" v="919" actId="1076"/>
        <pc:sldMkLst>
          <pc:docMk/>
          <pc:sldMk cId="0" sldId="293"/>
        </pc:sldMkLst>
        <pc:spChg chg="del">
          <ac:chgData name="Anna Ntinti" userId="60f0110b6fd70e9b" providerId="LiveId" clId="{EA45A1B2-0177-4633-A967-F53D65CE16D6}" dt="2026-08-24T13:18:37.556" v="118" actId="478"/>
          <ac:spMkLst>
            <pc:docMk/>
            <pc:sldMk cId="0" sldId="293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8:30.054" v="919" actId="1076"/>
          <ac:spMkLst>
            <pc:docMk/>
            <pc:sldMk cId="0" sldId="293"/>
            <ac:spMk id="27" creationId="{C7B8DA34-DBE8-BEEB-7E09-91650973CD9C}"/>
          </ac:spMkLst>
        </pc:spChg>
      </pc:sldChg>
      <pc:sldChg chg="delSp modSp mod">
        <pc:chgData name="Anna Ntinti" userId="60f0110b6fd70e9b" providerId="LiveId" clId="{EA45A1B2-0177-4633-A967-F53D65CE16D6}" dt="2026-08-25T10:10:21.454" v="932" actId="1076"/>
        <pc:sldMkLst>
          <pc:docMk/>
          <pc:sldMk cId="0" sldId="302"/>
        </pc:sldMkLst>
        <pc:spChg chg="del">
          <ac:chgData name="Anna Ntinti" userId="60f0110b6fd70e9b" providerId="LiveId" clId="{EA45A1B2-0177-4633-A967-F53D65CE16D6}" dt="2026-08-24T13:19:08.226" v="128" actId="478"/>
          <ac:spMkLst>
            <pc:docMk/>
            <pc:sldMk cId="0" sldId="302"/>
            <ac:spMk id="10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10:21.454" v="932" actId="1076"/>
          <ac:spMkLst>
            <pc:docMk/>
            <pc:sldMk cId="0" sldId="302"/>
            <ac:spMk id="10" creationId="{4089DCEB-CB26-0089-D417-084AFD83D9AC}"/>
          </ac:spMkLst>
        </pc:spChg>
      </pc:sldChg>
      <pc:sldChg chg="delSp modSp mod">
        <pc:chgData name="Anna Ntinti" userId="60f0110b6fd70e9b" providerId="LiveId" clId="{EA45A1B2-0177-4633-A967-F53D65CE16D6}" dt="2026-08-25T10:10:27.368" v="933" actId="1076"/>
        <pc:sldMkLst>
          <pc:docMk/>
          <pc:sldMk cId="0" sldId="303"/>
        </pc:sldMkLst>
        <pc:spChg chg="del">
          <ac:chgData name="Anna Ntinti" userId="60f0110b6fd70e9b" providerId="LiveId" clId="{EA45A1B2-0177-4633-A967-F53D65CE16D6}" dt="2026-08-24T13:19:13.409" v="130" actId="478"/>
          <ac:spMkLst>
            <pc:docMk/>
            <pc:sldMk cId="0" sldId="303"/>
            <ac:spMk id="1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10:27.368" v="933" actId="1076"/>
          <ac:spMkLst>
            <pc:docMk/>
            <pc:sldMk cId="0" sldId="303"/>
            <ac:spMk id="18" creationId="{DFD6EFED-9555-380F-FE45-44314AAEB102}"/>
          </ac:spMkLst>
        </pc:spChg>
      </pc:sldChg>
      <pc:sldChg chg="delSp modSp mod">
        <pc:chgData name="Anna Ntinti" userId="60f0110b6fd70e9b" providerId="LiveId" clId="{EA45A1B2-0177-4633-A967-F53D65CE16D6}" dt="2026-08-25T10:10:33.319" v="934" actId="1076"/>
        <pc:sldMkLst>
          <pc:docMk/>
          <pc:sldMk cId="0" sldId="304"/>
        </pc:sldMkLst>
        <pc:spChg chg="del">
          <ac:chgData name="Anna Ntinti" userId="60f0110b6fd70e9b" providerId="LiveId" clId="{EA45A1B2-0177-4633-A967-F53D65CE16D6}" dt="2026-08-24T13:19:10.343" v="129" actId="478"/>
          <ac:spMkLst>
            <pc:docMk/>
            <pc:sldMk cId="0" sldId="304"/>
            <ac:spMk id="3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10:33.319" v="934" actId="1076"/>
          <ac:spMkLst>
            <pc:docMk/>
            <pc:sldMk cId="0" sldId="304"/>
            <ac:spMk id="38" creationId="{D9DB37A6-82A6-E4E6-60B8-28D673C2D568}"/>
          </ac:spMkLst>
        </pc:spChg>
      </pc:sldChg>
      <pc:sldChg chg="delSp modSp mod">
        <pc:chgData name="Anna Ntinti" userId="60f0110b6fd70e9b" providerId="LiveId" clId="{EA45A1B2-0177-4633-A967-F53D65CE16D6}" dt="2026-08-25T10:10:40.288" v="935" actId="1076"/>
        <pc:sldMkLst>
          <pc:docMk/>
          <pc:sldMk cId="0" sldId="305"/>
        </pc:sldMkLst>
        <pc:spChg chg="del">
          <ac:chgData name="Anna Ntinti" userId="60f0110b6fd70e9b" providerId="LiveId" clId="{EA45A1B2-0177-4633-A967-F53D65CE16D6}" dt="2026-08-24T13:19:15.633" v="131" actId="478"/>
          <ac:spMkLst>
            <pc:docMk/>
            <pc:sldMk cId="0" sldId="305"/>
            <ac:spMk id="2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10:40.288" v="935" actId="1076"/>
          <ac:spMkLst>
            <pc:docMk/>
            <pc:sldMk cId="0" sldId="305"/>
            <ac:spMk id="28" creationId="{C95B142C-0806-68F4-64B8-C86283BD1890}"/>
          </ac:spMkLst>
        </pc:spChg>
      </pc:sldChg>
      <pc:sldChg chg="delSp modSp mod">
        <pc:chgData name="Anna Ntinti" userId="60f0110b6fd70e9b" providerId="LiveId" clId="{EA45A1B2-0177-4633-A967-F53D65CE16D6}" dt="2026-08-25T10:10:47.798" v="936" actId="1076"/>
        <pc:sldMkLst>
          <pc:docMk/>
          <pc:sldMk cId="0" sldId="306"/>
        </pc:sldMkLst>
        <pc:spChg chg="del">
          <ac:chgData name="Anna Ntinti" userId="60f0110b6fd70e9b" providerId="LiveId" clId="{EA45A1B2-0177-4633-A967-F53D65CE16D6}" dt="2026-08-24T13:19:17.780" v="132" actId="478"/>
          <ac:spMkLst>
            <pc:docMk/>
            <pc:sldMk cId="0" sldId="306"/>
            <ac:spMk id="37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10:47.798" v="936" actId="1076"/>
          <ac:spMkLst>
            <pc:docMk/>
            <pc:sldMk cId="0" sldId="306"/>
            <ac:spMk id="38" creationId="{55C03BC5-1475-97D3-FA0D-0A4AFB55952E}"/>
          </ac:spMkLst>
        </pc:spChg>
      </pc:sldChg>
      <pc:sldChg chg="delSp modSp mod">
        <pc:chgData name="Anna Ntinti" userId="60f0110b6fd70e9b" providerId="LiveId" clId="{EA45A1B2-0177-4633-A967-F53D65CE16D6}" dt="2026-08-25T10:10:53.731" v="937" actId="1076"/>
        <pc:sldMkLst>
          <pc:docMk/>
          <pc:sldMk cId="0" sldId="307"/>
        </pc:sldMkLst>
        <pc:spChg chg="mod">
          <ac:chgData name="Anna Ntinti" userId="60f0110b6fd70e9b" providerId="LiveId" clId="{EA45A1B2-0177-4633-A967-F53D65CE16D6}" dt="2026-08-25T10:10:53.731" v="937" actId="1076"/>
          <ac:spMkLst>
            <pc:docMk/>
            <pc:sldMk cId="0" sldId="307"/>
            <ac:spMk id="6" creationId="{18C5C469-1D4F-4D8B-8254-E35D265CD807}"/>
          </ac:spMkLst>
        </pc:spChg>
        <pc:spChg chg="del">
          <ac:chgData name="Anna Ntinti" userId="60f0110b6fd70e9b" providerId="LiveId" clId="{EA45A1B2-0177-4633-A967-F53D65CE16D6}" dt="2026-08-24T13:19:19.439" v="133" actId="478"/>
          <ac:spMkLst>
            <pc:docMk/>
            <pc:sldMk cId="0" sldId="307"/>
            <ac:spMk id="11" creationId="{00000000-0000-0000-0000-000000000000}"/>
          </ac:spMkLst>
        </pc:spChg>
      </pc:sldChg>
      <pc:sldChg chg="delSp modSp mod">
        <pc:chgData name="Anna Ntinti" userId="60f0110b6fd70e9b" providerId="LiveId" clId="{EA45A1B2-0177-4633-A967-F53D65CE16D6}" dt="2026-08-25T10:06:06.547" v="897" actId="1076"/>
        <pc:sldMkLst>
          <pc:docMk/>
          <pc:sldMk cId="0" sldId="308"/>
        </pc:sldMkLst>
        <pc:spChg chg="mod">
          <ac:chgData name="Anna Ntinti" userId="60f0110b6fd70e9b" providerId="LiveId" clId="{EA45A1B2-0177-4633-A967-F53D65CE16D6}" dt="2026-08-25T08:27:13.786" v="576" actId="20577"/>
          <ac:spMkLst>
            <pc:docMk/>
            <pc:sldMk cId="0" sldId="308"/>
            <ac:spMk id="11" creationId="{00000000-0000-0000-0000-000000000000}"/>
          </ac:spMkLst>
        </pc:spChg>
        <pc:spChg chg="mod">
          <ac:chgData name="Anna Ntinti" userId="60f0110b6fd70e9b" providerId="LiveId" clId="{EA45A1B2-0177-4633-A967-F53D65CE16D6}" dt="2026-08-25T09:33:21.208" v="880" actId="1076"/>
          <ac:spMkLst>
            <pc:docMk/>
            <pc:sldMk cId="0" sldId="308"/>
            <ac:spMk id="16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6:06.547" v="897" actId="1076"/>
          <ac:spMkLst>
            <pc:docMk/>
            <pc:sldMk cId="0" sldId="308"/>
            <ac:spMk id="30" creationId="{6420AE95-F9F2-5112-6F60-9E976E914B58}"/>
          </ac:spMkLst>
        </pc:spChg>
        <pc:spChg chg="del">
          <ac:chgData name="Anna Ntinti" userId="60f0110b6fd70e9b" providerId="LiveId" clId="{EA45A1B2-0177-4633-A967-F53D65CE16D6}" dt="2026-08-24T13:18:02.261" v="96" actId="478"/>
          <ac:spMkLst>
            <pc:docMk/>
            <pc:sldMk cId="0" sldId="308"/>
            <ac:spMk id="33" creationId="{00000000-0000-0000-0000-000000000000}"/>
          </ac:spMkLst>
        </pc:spChg>
      </pc:sldChg>
      <pc:sldChg chg="delSp modSp mod">
        <pc:chgData name="Anna Ntinti" userId="60f0110b6fd70e9b" providerId="LiveId" clId="{EA45A1B2-0177-4633-A967-F53D65CE16D6}" dt="2026-08-25T10:06:20.967" v="898" actId="1076"/>
        <pc:sldMkLst>
          <pc:docMk/>
          <pc:sldMk cId="0" sldId="309"/>
        </pc:sldMkLst>
        <pc:spChg chg="del">
          <ac:chgData name="Anna Ntinti" userId="60f0110b6fd70e9b" providerId="LiveId" clId="{EA45A1B2-0177-4633-A967-F53D65CE16D6}" dt="2026-08-24T13:18:04.457" v="97" actId="478"/>
          <ac:spMkLst>
            <pc:docMk/>
            <pc:sldMk cId="0" sldId="309"/>
            <ac:spMk id="49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6:20.967" v="898" actId="1076"/>
          <ac:spMkLst>
            <pc:docMk/>
            <pc:sldMk cId="0" sldId="309"/>
            <ac:spMk id="49" creationId="{9358C761-750F-72A1-1A59-B7E155EED4FF}"/>
          </ac:spMkLst>
        </pc:spChg>
      </pc:sldChg>
      <pc:sldChg chg="delSp modSp mod">
        <pc:chgData name="Anna Ntinti" userId="60f0110b6fd70e9b" providerId="LiveId" clId="{EA45A1B2-0177-4633-A967-F53D65CE16D6}" dt="2026-08-25T10:08:35.768" v="920" actId="1076"/>
        <pc:sldMkLst>
          <pc:docMk/>
          <pc:sldMk cId="0" sldId="310"/>
        </pc:sldMkLst>
        <pc:spChg chg="mod">
          <ac:chgData name="Anna Ntinti" userId="60f0110b6fd70e9b" providerId="LiveId" clId="{EA45A1B2-0177-4633-A967-F53D65CE16D6}" dt="2026-08-25T10:08:35.768" v="920" actId="1076"/>
          <ac:spMkLst>
            <pc:docMk/>
            <pc:sldMk cId="0" sldId="310"/>
            <ac:spMk id="81" creationId="{77551FFF-C50B-9C38-4AAA-02E93140E0DD}"/>
          </ac:spMkLst>
        </pc:spChg>
        <pc:spChg chg="del">
          <ac:chgData name="Anna Ntinti" userId="60f0110b6fd70e9b" providerId="LiveId" clId="{EA45A1B2-0177-4633-A967-F53D65CE16D6}" dt="2026-08-24T13:18:39.066" v="119" actId="478"/>
          <ac:spMkLst>
            <pc:docMk/>
            <pc:sldMk cId="0" sldId="310"/>
            <ac:spMk id="82" creationId="{00000000-0000-0000-0000-000000000000}"/>
          </ac:spMkLst>
        </pc:spChg>
      </pc:sldChg>
      <pc:sldChg chg="delSp modSp mod">
        <pc:chgData name="Anna Ntinti" userId="60f0110b6fd70e9b" providerId="LiveId" clId="{EA45A1B2-0177-4633-A967-F53D65CE16D6}" dt="2026-08-25T10:09:11.508" v="924" actId="1076"/>
        <pc:sldMkLst>
          <pc:docMk/>
          <pc:sldMk cId="0" sldId="311"/>
        </pc:sldMkLst>
        <pc:spChg chg="mod">
          <ac:chgData name="Anna Ntinti" userId="60f0110b6fd70e9b" providerId="LiveId" clId="{EA45A1B2-0177-4633-A967-F53D65CE16D6}" dt="2026-08-25T10:09:01.910" v="923" actId="1076"/>
          <ac:spMkLst>
            <pc:docMk/>
            <pc:sldMk cId="0" sldId="311"/>
            <ac:spMk id="14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9:11.508" v="924" actId="1076"/>
          <ac:spMkLst>
            <pc:docMk/>
            <pc:sldMk cId="0" sldId="311"/>
            <ac:spMk id="18" creationId="{671437E3-A534-C75E-6AD4-6B5E82E79516}"/>
          </ac:spMkLst>
        </pc:spChg>
        <pc:spChg chg="del">
          <ac:chgData name="Anna Ntinti" userId="60f0110b6fd70e9b" providerId="LiveId" clId="{EA45A1B2-0177-4633-A967-F53D65CE16D6}" dt="2026-08-24T13:18:44.422" v="121" actId="478"/>
          <ac:spMkLst>
            <pc:docMk/>
            <pc:sldMk cId="0" sldId="311"/>
            <ac:spMk id="18" creationId="{D2D2A37D-2EEC-18AF-41D5-5EB77CE8AAB9}"/>
          </ac:spMkLst>
        </pc:spChg>
      </pc:sldChg>
      <pc:sldChg chg="delSp modSp mod">
        <pc:chgData name="Anna Ntinti" userId="60f0110b6fd70e9b" providerId="LiveId" clId="{EA45A1B2-0177-4633-A967-F53D65CE16D6}" dt="2026-08-25T10:09:18.118" v="925" actId="1076"/>
        <pc:sldMkLst>
          <pc:docMk/>
          <pc:sldMk cId="0" sldId="312"/>
        </pc:sldMkLst>
        <pc:spChg chg="mod">
          <ac:chgData name="Anna Ntinti" userId="60f0110b6fd70e9b" providerId="LiveId" clId="{EA45A1B2-0177-4633-A967-F53D65CE16D6}" dt="2026-08-25T10:09:18.118" v="925" actId="1076"/>
          <ac:spMkLst>
            <pc:docMk/>
            <pc:sldMk cId="0" sldId="312"/>
            <ac:spMk id="18" creationId="{5D96621D-0B69-1559-BF0D-3FBBFF6B3FBE}"/>
          </ac:spMkLst>
        </pc:spChg>
        <pc:spChg chg="del">
          <ac:chgData name="Anna Ntinti" userId="60f0110b6fd70e9b" providerId="LiveId" clId="{EA45A1B2-0177-4633-A967-F53D65CE16D6}" dt="2026-08-24T13:18:48.945" v="122" actId="478"/>
          <ac:spMkLst>
            <pc:docMk/>
            <pc:sldMk cId="0" sldId="312"/>
            <ac:spMk id="18" creationId="{9B93B95D-55A8-5837-0AE6-57118C844B55}"/>
          </ac:spMkLst>
        </pc:spChg>
      </pc:sldChg>
      <pc:sldChg chg="delSp modSp mod">
        <pc:chgData name="Anna Ntinti" userId="60f0110b6fd70e9b" providerId="LiveId" clId="{EA45A1B2-0177-4633-A967-F53D65CE16D6}" dt="2026-08-25T10:09:28.173" v="926" actId="1076"/>
        <pc:sldMkLst>
          <pc:docMk/>
          <pc:sldMk cId="0" sldId="313"/>
        </pc:sldMkLst>
        <pc:spChg chg="del">
          <ac:chgData name="Anna Ntinti" userId="60f0110b6fd70e9b" providerId="LiveId" clId="{EA45A1B2-0177-4633-A967-F53D65CE16D6}" dt="2026-08-24T13:18:52.355" v="123" actId="478"/>
          <ac:spMkLst>
            <pc:docMk/>
            <pc:sldMk cId="0" sldId="313"/>
            <ac:spMk id="18" creationId="{1D30FD66-3E4E-908C-45A1-DDD2D61F35F4}"/>
          </ac:spMkLst>
        </pc:spChg>
        <pc:spChg chg="mod">
          <ac:chgData name="Anna Ntinti" userId="60f0110b6fd70e9b" providerId="LiveId" clId="{EA45A1B2-0177-4633-A967-F53D65CE16D6}" dt="2026-08-25T10:09:28.173" v="926" actId="1076"/>
          <ac:spMkLst>
            <pc:docMk/>
            <pc:sldMk cId="0" sldId="313"/>
            <ac:spMk id="18" creationId="{A573D6E3-D086-CE26-739C-DBCED17B9F57}"/>
          </ac:spMkLst>
        </pc:spChg>
      </pc:sldChg>
      <pc:sldChg chg="delSp modSp mod">
        <pc:chgData name="Anna Ntinti" userId="60f0110b6fd70e9b" providerId="LiveId" clId="{EA45A1B2-0177-4633-A967-F53D65CE16D6}" dt="2026-08-25T10:09:39.743" v="927" actId="1076"/>
        <pc:sldMkLst>
          <pc:docMk/>
          <pc:sldMk cId="0" sldId="314"/>
        </pc:sldMkLst>
        <pc:spChg chg="mod">
          <ac:chgData name="Anna Ntinti" userId="60f0110b6fd70e9b" providerId="LiveId" clId="{EA45A1B2-0177-4633-A967-F53D65CE16D6}" dt="2026-08-25T10:09:39.743" v="927" actId="1076"/>
          <ac:spMkLst>
            <pc:docMk/>
            <pc:sldMk cId="0" sldId="314"/>
            <ac:spMk id="18" creationId="{A1683204-7EE7-48CA-CCF0-BDFF98BD7B14}"/>
          </ac:spMkLst>
        </pc:spChg>
        <pc:spChg chg="del">
          <ac:chgData name="Anna Ntinti" userId="60f0110b6fd70e9b" providerId="LiveId" clId="{EA45A1B2-0177-4633-A967-F53D65CE16D6}" dt="2026-08-24T13:18:55.139" v="124" actId="478"/>
          <ac:spMkLst>
            <pc:docMk/>
            <pc:sldMk cId="0" sldId="314"/>
            <ac:spMk id="18" creationId="{AF4D1F4A-EE30-AC99-465D-0BDF104AFF50}"/>
          </ac:spMkLst>
        </pc:spChg>
      </pc:sldChg>
      <pc:sldChg chg="delSp modSp mod">
        <pc:chgData name="Anna Ntinti" userId="60f0110b6fd70e9b" providerId="LiveId" clId="{EA45A1B2-0177-4633-A967-F53D65CE16D6}" dt="2026-08-25T10:09:49.098" v="928" actId="1076"/>
        <pc:sldMkLst>
          <pc:docMk/>
          <pc:sldMk cId="0" sldId="315"/>
        </pc:sldMkLst>
        <pc:spChg chg="mod">
          <ac:chgData name="Anna Ntinti" userId="60f0110b6fd70e9b" providerId="LiveId" clId="{EA45A1B2-0177-4633-A967-F53D65CE16D6}" dt="2026-08-25T10:09:49.098" v="928" actId="1076"/>
          <ac:spMkLst>
            <pc:docMk/>
            <pc:sldMk cId="0" sldId="315"/>
            <ac:spMk id="18" creationId="{5B73514B-3C3D-9398-4852-198DA4D9EEBA}"/>
          </ac:spMkLst>
        </pc:spChg>
        <pc:spChg chg="del">
          <ac:chgData name="Anna Ntinti" userId="60f0110b6fd70e9b" providerId="LiveId" clId="{EA45A1B2-0177-4633-A967-F53D65CE16D6}" dt="2026-08-24T13:18:59.032" v="125" actId="478"/>
          <ac:spMkLst>
            <pc:docMk/>
            <pc:sldMk cId="0" sldId="315"/>
            <ac:spMk id="18" creationId="{700BBD2E-BEEC-65FE-E33E-1C80272CFA12}"/>
          </ac:spMkLst>
        </pc:spChg>
      </pc:sldChg>
      <pc:sldChg chg="delSp modSp mod">
        <pc:chgData name="Anna Ntinti" userId="60f0110b6fd70e9b" providerId="LiveId" clId="{EA45A1B2-0177-4633-A967-F53D65CE16D6}" dt="2026-08-25T10:09:58.938" v="929" actId="1076"/>
        <pc:sldMkLst>
          <pc:docMk/>
          <pc:sldMk cId="0" sldId="316"/>
        </pc:sldMkLst>
        <pc:spChg chg="del">
          <ac:chgData name="Anna Ntinti" userId="60f0110b6fd70e9b" providerId="LiveId" clId="{EA45A1B2-0177-4633-A967-F53D65CE16D6}" dt="2026-08-24T13:19:01.782" v="126" actId="478"/>
          <ac:spMkLst>
            <pc:docMk/>
            <pc:sldMk cId="0" sldId="316"/>
            <ac:spMk id="18" creationId="{387D4F66-1FE7-C5F1-1EC9-1842EA6E9B9E}"/>
          </ac:spMkLst>
        </pc:spChg>
        <pc:spChg chg="mod">
          <ac:chgData name="Anna Ntinti" userId="60f0110b6fd70e9b" providerId="LiveId" clId="{EA45A1B2-0177-4633-A967-F53D65CE16D6}" dt="2026-08-25T10:09:58.938" v="929" actId="1076"/>
          <ac:spMkLst>
            <pc:docMk/>
            <pc:sldMk cId="0" sldId="316"/>
            <ac:spMk id="18" creationId="{76478112-6F00-890D-CDF2-20C998BC5342}"/>
          </ac:spMkLst>
        </pc:spChg>
      </pc:sldChg>
      <pc:sldChg chg="delSp modSp mod">
        <pc:chgData name="Anna Ntinti" userId="60f0110b6fd70e9b" providerId="LiveId" clId="{EA45A1B2-0177-4633-A967-F53D65CE16D6}" dt="2026-08-25T10:10:05.339" v="930" actId="1076"/>
        <pc:sldMkLst>
          <pc:docMk/>
          <pc:sldMk cId="0" sldId="317"/>
        </pc:sldMkLst>
        <pc:spChg chg="mod">
          <ac:chgData name="Anna Ntinti" userId="60f0110b6fd70e9b" providerId="LiveId" clId="{EA45A1B2-0177-4633-A967-F53D65CE16D6}" dt="2026-08-25T10:10:05.339" v="930" actId="1076"/>
          <ac:spMkLst>
            <pc:docMk/>
            <pc:sldMk cId="0" sldId="317"/>
            <ac:spMk id="18" creationId="{4254A4FD-6EB0-758A-170A-0BDDFA12F1F2}"/>
          </ac:spMkLst>
        </pc:spChg>
        <pc:spChg chg="del">
          <ac:chgData name="Anna Ntinti" userId="60f0110b6fd70e9b" providerId="LiveId" clId="{EA45A1B2-0177-4633-A967-F53D65CE16D6}" dt="2026-08-24T13:19:03.559" v="127" actId="478"/>
          <ac:spMkLst>
            <pc:docMk/>
            <pc:sldMk cId="0" sldId="317"/>
            <ac:spMk id="18" creationId="{94B26B81-206A-77FF-21C3-C609CB840298}"/>
          </ac:spMkLst>
        </pc:spChg>
      </pc:sldChg>
      <pc:sldChg chg="addSp modSp mod ord">
        <pc:chgData name="Anna Ntinti" userId="60f0110b6fd70e9b" providerId="LiveId" clId="{EA45A1B2-0177-4633-A967-F53D65CE16D6}" dt="2026-08-25T10:05:08.088" v="889" actId="1076"/>
        <pc:sldMkLst>
          <pc:docMk/>
          <pc:sldMk cId="0" sldId="318"/>
        </pc:sldMkLst>
        <pc:spChg chg="add">
          <ac:chgData name="Anna Ntinti" userId="60f0110b6fd70e9b" providerId="LiveId" clId="{EA45A1B2-0177-4633-A967-F53D65CE16D6}" dt="2026-08-24T11:23:10.164" v="3" actId="22"/>
          <ac:spMkLst>
            <pc:docMk/>
            <pc:sldMk cId="0" sldId="318"/>
            <ac:spMk id="24" creationId="{59CDA434-EC28-DFCC-B67B-94D94A0AD7AE}"/>
          </ac:spMkLst>
        </pc:spChg>
        <pc:spChg chg="mod">
          <ac:chgData name="Anna Ntinti" userId="60f0110b6fd70e9b" providerId="LiveId" clId="{EA45A1B2-0177-4633-A967-F53D65CE16D6}" dt="2026-08-25T10:05:08.088" v="889" actId="1076"/>
          <ac:spMkLst>
            <pc:docMk/>
            <pc:sldMk cId="0" sldId="318"/>
            <ac:spMk id="25" creationId="{963F94C7-68EF-6C8B-E785-D58FE89F58AE}"/>
          </ac:spMkLst>
        </pc:spChg>
      </pc:sldChg>
      <pc:sldChg chg="modSp mod">
        <pc:chgData name="Anna Ntinti" userId="60f0110b6fd70e9b" providerId="LiveId" clId="{EA45A1B2-0177-4633-A967-F53D65CE16D6}" dt="2026-08-25T10:05:35.878" v="892" actId="1076"/>
        <pc:sldMkLst>
          <pc:docMk/>
          <pc:sldMk cId="0" sldId="319"/>
        </pc:sldMkLst>
        <pc:spChg chg="mod">
          <ac:chgData name="Anna Ntinti" userId="60f0110b6fd70e9b" providerId="LiveId" clId="{EA45A1B2-0177-4633-A967-F53D65CE16D6}" dt="2026-08-25T08:24:20.387" v="470" actId="20577"/>
          <ac:spMkLst>
            <pc:docMk/>
            <pc:sldMk cId="0" sldId="319"/>
            <ac:spMk id="8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5:35.878" v="892" actId="1076"/>
          <ac:spMkLst>
            <pc:docMk/>
            <pc:sldMk cId="0" sldId="319"/>
            <ac:spMk id="11" creationId="{FF5FA405-BEE9-EAD7-76F3-190A94632E9B}"/>
          </ac:spMkLst>
        </pc:spChg>
      </pc:sldChg>
      <pc:sldChg chg="delSp modSp mod">
        <pc:chgData name="Anna Ntinti" userId="60f0110b6fd70e9b" providerId="LiveId" clId="{EA45A1B2-0177-4633-A967-F53D65CE16D6}" dt="2026-08-25T10:05:18.199" v="890" actId="1076"/>
        <pc:sldMkLst>
          <pc:docMk/>
          <pc:sldMk cId="0" sldId="320"/>
        </pc:sldMkLst>
        <pc:spChg chg="del">
          <ac:chgData name="Anna Ntinti" userId="60f0110b6fd70e9b" providerId="LiveId" clId="{EA45A1B2-0177-4633-A967-F53D65CE16D6}" dt="2026-08-24T11:23:06.065" v="2" actId="21"/>
          <ac:spMkLst>
            <pc:docMk/>
            <pc:sldMk cId="0" sldId="320"/>
            <ac:spMk id="3" creationId="{00000000-0000-0000-0000-000000000000}"/>
          </ac:spMkLst>
        </pc:spChg>
        <pc:spChg chg="mod">
          <ac:chgData name="Anna Ntinti" userId="60f0110b6fd70e9b" providerId="LiveId" clId="{EA45A1B2-0177-4633-A967-F53D65CE16D6}" dt="2026-08-25T08:23:47.403" v="455" actId="20577"/>
          <ac:spMkLst>
            <pc:docMk/>
            <pc:sldMk cId="0" sldId="320"/>
            <ac:spMk id="5" creationId="{00000000-0000-0000-0000-000000000000}"/>
          </ac:spMkLst>
        </pc:spChg>
        <pc:spChg chg="mod">
          <ac:chgData name="Anna Ntinti" userId="60f0110b6fd70e9b" providerId="LiveId" clId="{EA45A1B2-0177-4633-A967-F53D65CE16D6}" dt="2026-08-24T11:23:50.140" v="23" actId="20577"/>
          <ac:spMkLst>
            <pc:docMk/>
            <pc:sldMk cId="0" sldId="320"/>
            <ac:spMk id="8" creationId="{00000000-0000-0000-0000-000000000000}"/>
          </ac:spMkLst>
        </pc:spChg>
        <pc:spChg chg="mod">
          <ac:chgData name="Anna Ntinti" userId="60f0110b6fd70e9b" providerId="LiveId" clId="{EA45A1B2-0177-4633-A967-F53D65CE16D6}" dt="2026-08-24T11:24:03.365" v="36" actId="20577"/>
          <ac:spMkLst>
            <pc:docMk/>
            <pc:sldMk cId="0" sldId="320"/>
            <ac:spMk id="16" creationId="{00000000-0000-0000-0000-000000000000}"/>
          </ac:spMkLst>
        </pc:spChg>
        <pc:spChg chg="mod">
          <ac:chgData name="Anna Ntinti" userId="60f0110b6fd70e9b" providerId="LiveId" clId="{EA45A1B2-0177-4633-A967-F53D65CE16D6}" dt="2026-08-25T10:05:18.199" v="890" actId="1076"/>
          <ac:spMkLst>
            <pc:docMk/>
            <pc:sldMk cId="0" sldId="320"/>
            <ac:spMk id="18" creationId="{F744ADD2-95B9-037B-4F71-E8CEE258AAF4}"/>
          </ac:spMkLst>
        </pc:spChg>
      </pc:sldChg>
      <pc:sldChg chg="modSp mod">
        <pc:chgData name="Anna Ntinti" userId="60f0110b6fd70e9b" providerId="LiveId" clId="{EA45A1B2-0177-4633-A967-F53D65CE16D6}" dt="2026-08-25T10:05:23.801" v="891" actId="1076"/>
        <pc:sldMkLst>
          <pc:docMk/>
          <pc:sldMk cId="0" sldId="321"/>
        </pc:sldMkLst>
        <pc:spChg chg="mod">
          <ac:chgData name="Anna Ntinti" userId="60f0110b6fd70e9b" providerId="LiveId" clId="{EA45A1B2-0177-4633-A967-F53D65CE16D6}" dt="2026-08-25T10:05:23.801" v="891" actId="1076"/>
          <ac:spMkLst>
            <pc:docMk/>
            <pc:sldMk cId="0" sldId="321"/>
            <ac:spMk id="29" creationId="{71CD657C-6E68-A178-9500-70D1649ADF68}"/>
          </ac:spMkLst>
        </pc:spChg>
      </pc:sldChg>
      <pc:sldChg chg="modSp add mod">
        <pc:chgData name="Anna Ntinti" userId="60f0110b6fd70e9b" providerId="LiveId" clId="{EA45A1B2-0177-4633-A967-F53D65CE16D6}" dt="2026-08-25T10:04:53.010" v="887" actId="1076"/>
        <pc:sldMkLst>
          <pc:docMk/>
          <pc:sldMk cId="0" sldId="322"/>
        </pc:sldMkLst>
        <pc:spChg chg="mod">
          <ac:chgData name="Anna Ntinti" userId="60f0110b6fd70e9b" providerId="LiveId" clId="{EA45A1B2-0177-4633-A967-F53D65CE16D6}" dt="2026-08-25T10:04:53.010" v="887" actId="1076"/>
          <ac:spMkLst>
            <pc:docMk/>
            <pc:sldMk cId="0" sldId="322"/>
            <ac:spMk id="4" creationId="{14DF6ECD-F6BC-6F0B-52F7-B927FC56AB0C}"/>
          </ac:spMkLst>
        </pc:spChg>
        <pc:spChg chg="mod">
          <ac:chgData name="Anna Ntinti" userId="60f0110b6fd70e9b" providerId="LiveId" clId="{EA45A1B2-0177-4633-A967-F53D65CE16D6}" dt="2026-08-25T09:22:04.347" v="875" actId="6549"/>
          <ac:spMkLst>
            <pc:docMk/>
            <pc:sldMk cId="0" sldId="322"/>
            <ac:spMk id="6" creationId="{00000000-0000-0000-0000-000000000000}"/>
          </ac:spMkLst>
        </pc:spChg>
        <pc:spChg chg="mod">
          <ac:chgData name="Anna Ntinti" userId="60f0110b6fd70e9b" providerId="LiveId" clId="{EA45A1B2-0177-4633-A967-F53D65CE16D6}" dt="2026-08-25T08:54:52.067" v="760" actId="1076"/>
          <ac:spMkLst>
            <pc:docMk/>
            <pc:sldMk cId="0" sldId="322"/>
            <ac:spMk id="13" creationId="{00000000-0000-0000-0000-000000000000}"/>
          </ac:spMkLst>
        </pc:spChg>
        <pc:spChg chg="mod">
          <ac:chgData name="Anna Ntinti" userId="60f0110b6fd70e9b" providerId="LiveId" clId="{EA45A1B2-0177-4633-A967-F53D65CE16D6}" dt="2026-08-25T08:54:25.081" v="754"/>
          <ac:spMkLst>
            <pc:docMk/>
            <pc:sldMk cId="0" sldId="322"/>
            <ac:spMk id="15" creationId="{00000000-0000-0000-0000-000000000000}"/>
          </ac:spMkLst>
        </pc:spChg>
        <pc:spChg chg="mod">
          <ac:chgData name="Anna Ntinti" userId="60f0110b6fd70e9b" providerId="LiveId" clId="{EA45A1B2-0177-4633-A967-F53D65CE16D6}" dt="2026-08-25T09:22:42.948" v="878" actId="1076"/>
          <ac:spMkLst>
            <pc:docMk/>
            <pc:sldMk cId="0" sldId="322"/>
            <ac:spMk id="16" creationId="{00000000-0000-0000-0000-000000000000}"/>
          </ac:spMkLst>
        </pc:spChg>
        <pc:spChg chg="mod">
          <ac:chgData name="Anna Ntinti" userId="60f0110b6fd70e9b" providerId="LiveId" clId="{EA45A1B2-0177-4633-A967-F53D65CE16D6}" dt="2026-08-25T09:22:38.758" v="877" actId="1076"/>
          <ac:spMkLst>
            <pc:docMk/>
            <pc:sldMk cId="0" sldId="322"/>
            <ac:spMk id="17" creationId="{00000000-0000-0000-0000-000000000000}"/>
          </ac:spMkLst>
        </pc:spChg>
        <pc:spChg chg="mod">
          <ac:chgData name="Anna Ntinti" userId="60f0110b6fd70e9b" providerId="LiveId" clId="{EA45A1B2-0177-4633-A967-F53D65CE16D6}" dt="2026-08-25T09:22:29.218" v="876" actId="404"/>
          <ac:spMkLst>
            <pc:docMk/>
            <pc:sldMk cId="0" sldId="322"/>
            <ac:spMk id="18" creationId="{00000000-0000-0000-0000-000000000000}"/>
          </ac:spMkLst>
        </pc:spChg>
        <pc:grpChg chg="mod">
          <ac:chgData name="Anna Ntinti" userId="60f0110b6fd70e9b" providerId="LiveId" clId="{EA45A1B2-0177-4633-A967-F53D65CE16D6}" dt="2026-08-25T08:54:25.081" v="754"/>
          <ac:grpSpMkLst>
            <pc:docMk/>
            <pc:sldMk cId="0" sldId="322"/>
            <ac:grpSpMk id="31" creationId="{D4C22B87-040F-17BD-94C1-96B9902F2B23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D1D43-F06B-4988-B51A-14F26696EBF3}" type="datetimeFigureOut">
              <a:rPr lang="el-GR" smtClean="0"/>
              <a:t>25/8/2026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4A193-382A-4EB8-8C9A-0BE82E4CE2B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25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7576F3-A394-4B38-907F-54C3DC8081F4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966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4ED838-808B-0967-78DB-C14FF6E0A7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0FE05FA-5FAA-F126-8B1A-57944439A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6B9BFAE-4C2B-E10D-6548-7566C4B39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84BB5-C596-4D4A-8D2A-D7B170B3447F}" type="datetime1">
              <a:rPr lang="en-US" smtClean="0"/>
              <a:t>8/25/2026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5EEDA6F-CA24-06C5-7BDD-9A4B8FE1E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5398231-51D1-6036-9E17-6AC781EBF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D3253-CB0C-4C33-9AB3-12C32A34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361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0119B44-D54A-A2E5-80A5-60EA1C7D7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C07AA80-F987-1EB8-F426-2D87A9523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83E493-5333-D5DD-0DB9-98FD5CF6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F08C2-16A9-46C6-B8F3-56BDD5FF23EE}" type="datetime1">
              <a:rPr lang="en-US" smtClean="0"/>
              <a:t>8/25/2026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1D58D21-F4C5-94CB-F9AC-C158143AA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7C7C799-278C-1643-60D3-780B44FEC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D3253-CB0C-4C33-9AB3-12C32A34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3531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EF250D-C31D-B0F7-4349-A129F839C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7F3A4BD-2416-60CD-E296-9D52F028D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16EE79D-5518-9DC2-32A4-9FA6B6E8C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F9F3-ADE5-4CD4-A324-2E89B62034C0}" type="datetime1">
              <a:rPr lang="en-US" smtClean="0"/>
              <a:t>8/25/2026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3BE967D-7699-D5CD-470B-D2F2B940E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5936ACB-9929-AFCE-039B-7C0C026D7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D3253-CB0C-4C33-9AB3-12C32A34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1585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F79DBF-7CD2-F18B-D2A0-6077B5097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13DF789-B63B-3330-F95F-B05B26818F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10C62F9A-BAA1-63B3-3F53-4C793B121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ED432E3-B86C-896B-A072-014A9E909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DBB31-E709-4B73-8D0B-B144FC90CC6E}" type="datetime1">
              <a:rPr lang="en-US" smtClean="0"/>
              <a:t>8/25/2026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5A8BA3A-564A-1685-5D10-BE13304D5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ECBC4A1-62CB-4818-0CFB-B9A72BBFC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D3253-CB0C-4C33-9AB3-12C32A34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0661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F46CB47-6160-B99E-3318-9D1D75D5E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BEDB703-536F-4E05-3968-C1BC21E26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33F6855-7565-EC37-A990-3996C98C50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23F6BFA7-4134-0802-8D75-2C053D93B9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E35C7EEA-0359-C33C-3F65-9DA766B90B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61C5FAE-3BC3-8465-B2F3-3099891EC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90F24-A90C-4E94-A9F5-10A18B4E1D34}" type="datetime1">
              <a:rPr lang="en-US" smtClean="0"/>
              <a:t>8/25/2026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0331F7E2-2395-B307-8316-CC87ADD20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24C42341-EA62-947B-93B5-BD6A94CFA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D3253-CB0C-4C33-9AB3-12C32A34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2564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C78474-12FD-709A-9C30-8CAD6543B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6985B1D4-99AD-9B83-FA7F-CA6D650BF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E3791-543B-4ADA-B13C-58D5A3B6740B}" type="datetime1">
              <a:rPr lang="en-US" smtClean="0"/>
              <a:t>8/25/2026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7D326217-2932-4721-4974-4F85DFC86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651E58-CE2B-DCA1-692A-D58F77BA0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D3253-CB0C-4C33-9AB3-12C32A34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6394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66C7D74-0BDB-5A17-F19F-B30BA3878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A52B-5BCE-49A8-8CBA-DF075EC0D57F}" type="datetime1">
              <a:rPr lang="en-US" smtClean="0"/>
              <a:t>8/25/2026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67E09A0-A61C-39EA-0030-F10530131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163C0F-E64B-A2A6-D90A-7AAF4E860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D3253-CB0C-4C33-9AB3-12C32A34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2762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85DD16-710E-9299-D6C9-9BE22B7BC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0795658-D394-6EBC-0F28-F7861EA48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E7AFA61-1CE9-8F9D-0290-E207B701F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93760EA-3ECD-4E35-75C7-0F08DFA7D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DFA9-542F-4FF2-94ED-566B4C25ADCC}" type="datetime1">
              <a:rPr lang="en-US" smtClean="0"/>
              <a:t>8/25/2026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20A4E3B-0FC2-9161-ED68-9912F72E4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F877D7E-6F00-7075-C041-1C332C56D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D3253-CB0C-4C33-9AB3-12C32A34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720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AF12E4-BD3F-3402-D428-C3ACBAA1E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DA243573-D221-ABF7-C6FE-BE40F680D3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8A1AA22-2B2B-4A79-4BC9-6830B66A4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5A1431B-9E55-4852-97DD-5B23B445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BBEE1-CB32-4BAE-8EA9-656E0F33BE0F}" type="datetime1">
              <a:rPr lang="en-US" smtClean="0"/>
              <a:t>8/25/2026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6AAD4B4-6765-4A0F-EB05-C6B00E3B3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5BEADE0-ECE0-B529-581F-010AD6A05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D3253-CB0C-4C33-9AB3-12C32A34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6259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C27DAD-6EC3-22C1-DE4A-ED54B3F25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3E8A9B6-44D7-7E9A-4AE2-01DD3F98F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AF28290-A9D1-B95C-AF8A-CABDEE7A3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DE1D5-7458-4E1E-B53C-87BEDAC99671}" type="datetime1">
              <a:rPr lang="en-US" smtClean="0"/>
              <a:t>8/25/2026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F2D8592-F7F8-F0E9-AB40-DE8D030DA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E508446-EC96-B3EA-9E18-26E88D95D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D3253-CB0C-4C33-9AB3-12C32A34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00341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51AD950F-EA9D-DD63-DA56-DFBD5B294D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CDC717B-1D1F-9259-F2E2-6BE148DF15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1AF1011-6CBD-9DAF-2D5E-768264AD6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CFECA-79E2-494D-B80A-9C7718268105}" type="datetime1">
              <a:rPr lang="en-US" smtClean="0"/>
              <a:t>8/25/2026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A74363C-4ACC-E4FD-451E-44448206F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5D38E7C-E98D-6DEE-37C2-099CFAC28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D3253-CB0C-4C33-9AB3-12C32A34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3251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3260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8432F-9D3B-47AA-AF19-BC7A5AD908FB}" type="datetime1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62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5D260-8B7A-4FDB-8AE8-15B632E359B9}" type="datetime1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364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C44A-87B5-48F6-9208-7F10B6A65091}" type="datetime1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69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4F234-12A4-4DF2-8808-9F80F9B47C74}" type="datetime1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498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FD621-7E8B-4746-B7BA-1FA9C1843E1A}" type="datetime1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252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4D0E7-EEBA-4720-AD15-7FA0B5C6C4BD}" type="datetime1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306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C2728-791A-4DCB-82A0-D117E8F9CCE5}" type="datetime1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248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D04A4-4F2E-49A1-817F-40ABD2F5BD5F}" type="datetime1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29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0A78B-8E6C-40B8-A741-618BB432A355}" type="datetime1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689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7286-3387-4BE2-A8BB-4DB59862ACD4}" type="datetime1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559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2568-8550-4119-AD7F-785F437E3A01}" type="datetime1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79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737E35B2-B1C2-49AE-A374-F52FCA53B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3A037A7-1243-71C8-BAC1-9DFA714BA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A1DC57D-5162-6C94-4EB4-A8DCB836FE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9921A7-E9CA-4630-BA99-21893E3FD04E}" type="datetime1">
              <a:rPr lang="en-US" smtClean="0"/>
              <a:t>8/25/2026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CF83C31-E8DA-5811-03BC-9A42D46FC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DD7F962-0749-0BF7-E5D9-31D4124469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5D3253-CB0C-4C33-9AB3-12C32A3429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400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9299D-7912-434A-BD29-476DB8277E22}" type="datetime1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0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>
            <a:extLst>
              <a:ext uri="{FF2B5EF4-FFF2-40B4-BE49-F238E27FC236}">
                <a16:creationId xmlns:a16="http://schemas.microsoft.com/office/drawing/2014/main" id="{2E6A8C21-660F-AC10-4B1D-14B17A82E58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7F3EC">
              <a:alpha val="85098"/>
            </a:srgbClr>
          </a:solidFill>
          <a:ln w="12700">
            <a:solidFill>
              <a:srgbClr val="F7F3E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Text 2"/>
          <p:cNvSpPr/>
          <p:nvPr/>
        </p:nvSpPr>
        <p:spPr>
          <a:xfrm>
            <a:off x="452550" y="464821"/>
            <a:ext cx="5459316" cy="259841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2446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Το </a:t>
            </a:r>
            <a:r>
              <a:rPr lang="en-US" sz="3600" b="1" dirty="0" err="1">
                <a:solidFill>
                  <a:srgbClr val="2446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νέο</a:t>
            </a:r>
            <a:r>
              <a:rPr lang="en-US" sz="3600" b="1" dirty="0">
                <a:solidFill>
                  <a:srgbClr val="2446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solidFill>
                  <a:srgbClr val="2446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μάθημ</a:t>
            </a:r>
            <a:r>
              <a:rPr lang="en-US" sz="3600" b="1" dirty="0">
                <a:solidFill>
                  <a:srgbClr val="2446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α</a:t>
            </a:r>
            <a:endParaRPr lang="el-GR" sz="3600" b="1" dirty="0">
              <a:solidFill>
                <a:srgbClr val="24465B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  <a:p>
            <a:pPr marL="0" indent="0">
              <a:buNone/>
            </a:pPr>
            <a:r>
              <a:rPr lang="en-US" sz="3600" b="1" dirty="0" err="1">
                <a:solidFill>
                  <a:srgbClr val="2446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της</a:t>
            </a:r>
            <a:r>
              <a:rPr lang="en-US" sz="3600" b="1" dirty="0">
                <a:solidFill>
                  <a:srgbClr val="2446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3600" b="1" dirty="0" err="1">
                <a:solidFill>
                  <a:srgbClr val="2446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Ηθικής</a:t>
            </a:r>
            <a:endParaRPr lang="el-GR" sz="3600" b="1" dirty="0">
              <a:solidFill>
                <a:srgbClr val="24465B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  <a:p>
            <a:pPr marL="0" indent="0">
              <a:buNone/>
            </a:pPr>
            <a:endParaRPr lang="el-GR" sz="2800" b="1" dirty="0">
              <a:solidFill>
                <a:srgbClr val="24465B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  <a:p>
            <a:r>
              <a:rPr lang="el-GR" b="1" dirty="0">
                <a:solidFill>
                  <a:srgbClr val="24465B"/>
                </a:solidFill>
                <a:latin typeface="Aptos Display" pitchFamily="34" charset="0"/>
              </a:rPr>
              <a:t>Πρόγραμμα Σπουδών για την Πρωτοβάθμια εκπαίδευση  </a:t>
            </a:r>
          </a:p>
          <a:p>
            <a:r>
              <a:rPr lang="el-GR" sz="2000" b="1" dirty="0">
                <a:solidFill>
                  <a:srgbClr val="24465B"/>
                </a:solidFill>
                <a:latin typeface="Aptos Display" pitchFamily="34" charset="0"/>
              </a:rPr>
              <a:t>(Γ΄, Δ΄, Ε΄ και ΣΤ΄ Δημοτικού)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452550" y="3419855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D7B0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itchFamily="34" charset="0"/>
                <a:ea typeface="Aptos" pitchFamily="34" charset="-122"/>
                <a:cs typeface="Aptos" pitchFamily="34" charset="-120"/>
              </a:rPr>
              <a:t>ΕΠΙΜΟΡΦΩΣΗ ΣΥΜΒΟΥΛΩΝ ΕΚΠΑΙΔΕΥΣΗΣ</a:t>
            </a:r>
            <a:endParaRPr lang="en-US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0C50071B-B7E7-FFCA-287E-9CB6C853D0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150" y="6362701"/>
            <a:ext cx="2411316" cy="44907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5"/>
          <p:cNvSpPr/>
          <p:nvPr/>
        </p:nvSpPr>
        <p:spPr>
          <a:xfrm>
            <a:off x="452550" y="3914141"/>
            <a:ext cx="5382768" cy="1361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dirty="0"/>
              <a:t>1</a:t>
            </a:r>
            <a:r>
              <a:rPr lang="el-GR" baseline="30000" dirty="0"/>
              <a:t>η</a:t>
            </a:r>
            <a:r>
              <a:rPr lang="el-GR" dirty="0"/>
              <a:t> συνάντηση - Θεωρητικό μέρος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sz="1600" dirty="0"/>
              <a:t>Φυσιογνωμία του μαθήματος και περιεχόμενο του Προγράμματος Σπουδών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731520" y="3794760"/>
            <a:ext cx="1965960" cy="0"/>
          </a:xfrm>
          <a:prstGeom prst="line">
            <a:avLst/>
          </a:prstGeom>
          <a:noFill/>
          <a:ln w="25400">
            <a:solidFill>
              <a:srgbClr val="D7B06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pic>
        <p:nvPicPr>
          <p:cNvPr id="10" name="object 2">
            <a:extLst>
              <a:ext uri="{FF2B5EF4-FFF2-40B4-BE49-F238E27FC236}">
                <a16:creationId xmlns:a16="http://schemas.microsoft.com/office/drawing/2014/main" id="{3A6F53D7-6E1A-A0B2-4657-AEA81CB4FD2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5760" y="6336794"/>
            <a:ext cx="1965960" cy="5212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4088" y="562373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700" b="1" dirty="0">
                <a:solidFill>
                  <a:srgbClr val="24465B"/>
                </a:solidFill>
                <a:latin typeface="Aptos Display"/>
              </a:rPr>
              <a:t>Δομή του επιμορφωτικού προγράμματος – Α΄ μέρος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Πρόγρ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αμμα Σπουδών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της Ηθικής στο Δημοτικό: </a:t>
            </a:r>
            <a:r>
              <a:rPr lang="el-GR" sz="1600" dirty="0">
                <a:solidFill>
                  <a:srgbClr val="4C565C"/>
                </a:solidFill>
                <a:latin typeface="Aptos"/>
              </a:rPr>
              <a:t>Φυσιογνωμία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δομή και διδακτική πρακτική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330708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Φυσιογνωμία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45568"/>
            <a:ext cx="28498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εννοεί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ΠΣ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όρο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«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θική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» και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παιδαγωγική λογική υιοθετεί.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6928" y="1901952"/>
            <a:ext cx="330708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55980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980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6272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Σκοποθεσία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5528" y="2587752"/>
            <a:ext cx="284988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 err="1">
                <a:solidFill>
                  <a:srgbClr val="263238"/>
                </a:solidFill>
                <a:latin typeface="Aptos"/>
              </a:rPr>
              <a:t>Ποιες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γνώσεις</a:t>
            </a:r>
            <a:r>
              <a:rPr sz="1400" dirty="0">
                <a:solidFill>
                  <a:srgbClr val="263238"/>
                </a:solidFill>
                <a:latin typeface="Aptos"/>
              </a:rPr>
              <a:t>,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δεξιότητες</a:t>
            </a:r>
            <a:r>
              <a:rPr sz="1400" dirty="0">
                <a:solidFill>
                  <a:srgbClr val="263238"/>
                </a:solidFill>
                <a:latin typeface="Aptos"/>
              </a:rPr>
              <a:t>, α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ξίες</a:t>
            </a:r>
            <a:r>
              <a:rPr sz="1400" dirty="0">
                <a:solidFill>
                  <a:srgbClr val="263238"/>
                </a:solidFill>
                <a:latin typeface="Aptos"/>
              </a:rPr>
              <a:t> και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στάσεις</a:t>
            </a:r>
            <a:r>
              <a:rPr sz="1400" dirty="0">
                <a:solidFill>
                  <a:srgbClr val="263238"/>
                </a:solidFill>
                <a:latin typeface="Aptos"/>
              </a:rPr>
              <a:t> επ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ιδιώκει</a:t>
            </a:r>
            <a:r>
              <a:rPr sz="1400" dirty="0">
                <a:solidFill>
                  <a:srgbClr val="263238"/>
                </a:solidFill>
                <a:latin typeface="Aptos"/>
              </a:rPr>
              <a:t> να κα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λλιεργήσει</a:t>
            </a:r>
            <a:r>
              <a:rPr sz="1400" dirty="0">
                <a:solidFill>
                  <a:srgbClr val="263238"/>
                </a:solidFill>
                <a:latin typeface="Aptos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4048" y="1901952"/>
            <a:ext cx="330708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186928" y="2084832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8692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984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Διδακτική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32648" y="2587752"/>
            <a:ext cx="284988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263238"/>
                </a:solidFill>
                <a:latin typeface="Aptos"/>
              </a:rPr>
              <a:t>Πώς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οργ</a:t>
            </a:r>
            <a:r>
              <a:rPr sz="1400" dirty="0">
                <a:solidFill>
                  <a:srgbClr val="263238"/>
                </a:solidFill>
                <a:latin typeface="Aptos"/>
              </a:rPr>
              <a:t>ανώνεται η κοινότητα ηθικής διερεύνησης και ο διάλογος.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9808" y="3813048"/>
            <a:ext cx="330708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35607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Περιεχόμενο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8407" y="4498848"/>
            <a:ext cx="284988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 err="1">
                <a:solidFill>
                  <a:srgbClr val="263238"/>
                </a:solidFill>
                <a:latin typeface="Aptos"/>
              </a:rPr>
              <a:t>Πώς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εξελίσσοντ</a:t>
            </a:r>
            <a:r>
              <a:rPr sz="1400" dirty="0">
                <a:solidFill>
                  <a:srgbClr val="263238"/>
                </a:solidFill>
                <a:latin typeface="Aptos"/>
              </a:rPr>
              <a:t>αι τα θεματικά πεδία από τη Γ΄ έως τη ΣΤ΄ Δημοτικού.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76928" y="3813048"/>
            <a:ext cx="330708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559808" y="3995928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5980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62728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Αξιολόγηση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05528" y="4405580"/>
            <a:ext cx="2913888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παρα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τηρούμε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και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ώς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ανα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τροφοδοτούμε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χωρίς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«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έτοιμες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» απαντήσεις.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004048" y="3813048"/>
            <a:ext cx="330708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18692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8692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89848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Υποστήριξη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32648" y="4498848"/>
            <a:ext cx="284988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 err="1">
                <a:solidFill>
                  <a:srgbClr val="263238"/>
                </a:solidFill>
                <a:latin typeface="Aptos"/>
              </a:rPr>
              <a:t>Τι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χρειάζετ</a:t>
            </a:r>
            <a:r>
              <a:rPr sz="1400" dirty="0">
                <a:solidFill>
                  <a:srgbClr val="263238"/>
                </a:solidFill>
                <a:latin typeface="Aptos"/>
              </a:rPr>
              <a:t>αι ο/η εκπαιδευτικός από τον/τη Σύμβουλο Εκπαίδευσης.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ΕΙΣΑΓΩΓΉ</a:t>
            </a:r>
          </a:p>
        </p:txBody>
      </p:sp>
      <p:sp>
        <p:nvSpPr>
          <p:cNvPr id="37" name="Θέση αριθμού διαφάνειας 36">
            <a:extLst>
              <a:ext uri="{FF2B5EF4-FFF2-40B4-BE49-F238E27FC236}">
                <a16:creationId xmlns:a16="http://schemas.microsoft.com/office/drawing/2014/main" id="{3525D486-4832-A406-AECF-914F438BF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548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ΔΟΜΗ ΕΠΙΜΟΡΦΩΣΗΣ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 διαδρομή από το «τι» στο «πώς»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600" dirty="0" err="1">
                <a:solidFill>
                  <a:srgbClr val="4C565C"/>
                </a:solidFill>
                <a:latin typeface="Aptos"/>
              </a:rPr>
              <a:t>Πέντε</a:t>
            </a:r>
            <a:r>
              <a:rPr sz="1600" dirty="0">
                <a:solidFill>
                  <a:srgbClr val="4C565C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4C565C"/>
                </a:solidFill>
                <a:latin typeface="Aptos"/>
              </a:rPr>
              <a:t>ενότητες</a:t>
            </a:r>
            <a:r>
              <a:rPr sz="1600" dirty="0">
                <a:solidFill>
                  <a:srgbClr val="4C565C"/>
                </a:solidFill>
                <a:latin typeface="Aptos"/>
              </a:rPr>
              <a:t> </a:t>
            </a:r>
            <a:r>
              <a:rPr sz="1600" dirty="0" err="1">
                <a:solidFill>
                  <a:srgbClr val="4C565C"/>
                </a:solidFill>
                <a:latin typeface="Aptos"/>
              </a:rPr>
              <a:t>γι</a:t>
            </a:r>
            <a:r>
              <a:rPr sz="1600" dirty="0">
                <a:solidFill>
                  <a:srgbClr val="4C565C"/>
                </a:solidFill>
                <a:latin typeface="Aptos"/>
              </a:rPr>
              <a:t>α την ανάγνωση και την εφαρμογή του ΠΣ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0241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01 · Φυσιογνωμία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792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ηθική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σκέψη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ιδί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ιδεί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αξίες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02412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02 · Σκοποί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23474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κριτική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σκέψη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διάλογος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ενσυν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αίσθηση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218688"/>
            <a:ext cx="5120640" cy="102412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40156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348386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383280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03 · Διδακτική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8" y="3904488"/>
            <a:ext cx="5120639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ερέθισμ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κοινότητα διερεύνησης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–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διευκόλυνση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/διαμεσολάβηση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263238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190488" y="3218688"/>
            <a:ext cx="5120640" cy="102412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40156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348386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383280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04 · Δομή ανά τάξη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3904488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lvl="0" defTabSz="457200"/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εξελικτική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</a:t>
            </a:r>
            <a:r>
              <a:rPr lang="el-GR" sz="1400" dirty="0">
                <a:solidFill>
                  <a:srgbClr val="263238"/>
                </a:solidFill>
                <a:latin typeface="Aptos"/>
              </a:rPr>
              <a:t>: Γ΄ → Δ΄ → Ε΄ → ΣΤ΄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263238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49808" y="4535424"/>
            <a:ext cx="5120640" cy="102412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932688" y="4718304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32688" y="4800600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35607" y="4700016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05 · Αξιολόγηση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8407" y="5095214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lvl="0" defTabSz="457200">
              <a:defRPr/>
            </a:pPr>
            <a:r>
              <a:rPr lang="el-GR" sz="1400" dirty="0">
                <a:solidFill>
                  <a:srgbClr val="263238"/>
                </a:solidFill>
                <a:latin typeface="Aptos"/>
              </a:rPr>
              <a:t>διαμορφωτική αξιολόγηση -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υτορρύθμιση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υτο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αξιολόγηση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ΕΙΣΑΓΩΓΉ</a:t>
            </a:r>
          </a:p>
        </p:txBody>
      </p:sp>
      <p:sp>
        <p:nvSpPr>
          <p:cNvPr id="33" name="Θέση αριθμού διαφάνειας 32">
            <a:extLst>
              <a:ext uri="{FF2B5EF4-FFF2-40B4-BE49-F238E27FC236}">
                <a16:creationId xmlns:a16="http://schemas.microsoft.com/office/drawing/2014/main" id="{E7743634-CE5A-4590-70FC-407642C4A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548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6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-731520"/>
            <a:ext cx="3749039" cy="3749039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val 2"/>
          <p:cNvSpPr/>
          <p:nvPr/>
        </p:nvSpPr>
        <p:spPr>
          <a:xfrm>
            <a:off x="8458200" y="0"/>
            <a:ext cx="2286000" cy="228600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808" y="1874519"/>
            <a:ext cx="6583680" cy="1280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 φυσιογνωμία
του μαθήματος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" y="3246120"/>
            <a:ext cx="7690104" cy="2554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Ηθική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ως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εδίο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σχέσεων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</a:t>
            </a:r>
            <a:r>
              <a:rPr kumimoji="0" lang="el-GR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ορθολογικής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κρίσης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</a:t>
            </a:r>
            <a:r>
              <a:rPr kumimoji="0" lang="el-GR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κανονιστικών αρχών, 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ξιών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και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δημοκρ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ατικού διαλόγου.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8096" y="4224528"/>
            <a:ext cx="1005840" cy="36576"/>
          </a:xfrm>
          <a:prstGeom prst="rect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096" y="4407408"/>
            <a:ext cx="365760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sp>
        <p:nvSpPr>
          <p:cNvPr id="11" name="Θέση αριθμού διαφάνειας 10">
            <a:extLst>
              <a:ext uri="{FF2B5EF4-FFF2-40B4-BE49-F238E27FC236}">
                <a16:creationId xmlns:a16="http://schemas.microsoft.com/office/drawing/2014/main" id="{D3433BAF-EF15-F8A4-3127-6FDD6F8A6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5480" y="6469507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749808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Ερώτημα διερεύνησης 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34440" y="2491740"/>
            <a:ext cx="9646920" cy="1874519"/>
          </a:xfrm>
          <a:prstGeom prst="roundRect">
            <a:avLst/>
          </a:prstGeom>
          <a:solidFill>
            <a:srgbClr val="E5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0200" y="2903620"/>
            <a:ext cx="8915400" cy="54784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lvl="0" algn="ctr" defTabSz="457200"/>
            <a:r>
              <a:rPr kumimoji="0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Τι</a:t>
            </a: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σημ</a:t>
            </a: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αίνει </a:t>
            </a:r>
            <a:r>
              <a:rPr lang="el-GR" sz="3200" b="1" dirty="0">
                <a:solidFill>
                  <a:srgbClr val="24465B"/>
                </a:solidFill>
                <a:latin typeface="Aptos Display"/>
              </a:rPr>
              <a:t>«</a:t>
            </a:r>
            <a:r>
              <a:rPr kumimoji="0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ηθική</a:t>
            </a:r>
            <a:r>
              <a:rPr lang="el-GR" sz="3200" b="1" dirty="0">
                <a:solidFill>
                  <a:srgbClr val="24465B"/>
                </a:solidFill>
                <a:latin typeface="Aptos Display"/>
              </a:rPr>
              <a:t>»</a:t>
            </a: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για ε</a:t>
            </a: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</a:t>
            </a:r>
            <a:r>
              <a:rPr kumimoji="0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άς</a:t>
            </a: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;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cxnSp>
        <p:nvCxnSpPr>
          <p:cNvPr id="20" name="Ευθεία γραμμή σύνδεσης 19">
            <a:extLst>
              <a:ext uri="{FF2B5EF4-FFF2-40B4-BE49-F238E27FC236}">
                <a16:creationId xmlns:a16="http://schemas.microsoft.com/office/drawing/2014/main" id="{36106C6A-90ED-4CE7-2820-1A4C424817AE}"/>
              </a:ext>
            </a:extLst>
          </p:cNvPr>
          <p:cNvCxnSpPr>
            <a:cxnSpLocks/>
          </p:cNvCxnSpPr>
          <p:nvPr/>
        </p:nvCxnSpPr>
        <p:spPr>
          <a:xfrm>
            <a:off x="4471670" y="1247816"/>
            <a:ext cx="3035300" cy="20345"/>
          </a:xfrm>
          <a:prstGeom prst="line">
            <a:avLst/>
          </a:prstGeom>
          <a:ln>
            <a:solidFill>
              <a:srgbClr val="315F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BC662177-2AE0-6D2B-AA2A-90045488D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548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99592" y="627577"/>
            <a:ext cx="10424160" cy="45243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ηθική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ως γνωστικό πεδίο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grpSp>
        <p:nvGrpSpPr>
          <p:cNvPr id="33" name="Ομάδα 32">
            <a:extLst>
              <a:ext uri="{FF2B5EF4-FFF2-40B4-BE49-F238E27FC236}">
                <a16:creationId xmlns:a16="http://schemas.microsoft.com/office/drawing/2014/main" id="{83A3ABBA-1EEC-8B94-BDB8-E7FCF36B5D89}"/>
              </a:ext>
            </a:extLst>
          </p:cNvPr>
          <p:cNvGrpSpPr/>
          <p:nvPr/>
        </p:nvGrpSpPr>
        <p:grpSpPr>
          <a:xfrm>
            <a:off x="815340" y="1234187"/>
            <a:ext cx="10561320" cy="640080"/>
            <a:chOff x="822960" y="1828800"/>
            <a:chExt cx="10561320" cy="640080"/>
          </a:xfrm>
        </p:grpSpPr>
        <p:sp>
          <p:nvSpPr>
            <p:cNvPr id="5" name="Rounded Rectangle 4"/>
            <p:cNvSpPr/>
            <p:nvPr/>
          </p:nvSpPr>
          <p:spPr>
            <a:xfrm>
              <a:off x="822960" y="1828800"/>
              <a:ext cx="10561320" cy="640080"/>
            </a:xfrm>
            <a:prstGeom prst="roundRect">
              <a:avLst/>
            </a:prstGeom>
            <a:solidFill>
              <a:srgbClr val="24465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8992" y="1993392"/>
              <a:ext cx="10058400" cy="467820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Η </a:t>
              </a:r>
              <a:r>
                <a:rPr kumimoji="0" lang="el-G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ηθική είναι </a:t>
              </a:r>
              <a:r>
                <a:rPr kumimoji="0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κλάδος</a:t>
              </a:r>
              <a:r>
                <a:rPr kumimoji="0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της φιλοσοφίας που εξετάζει το καλό και το κακό, το σωστό και το άδικο καθώς και τα</a:t>
              </a:r>
              <a:r>
                <a:rPr kumimoji="0" lang="el-G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κριτήρια με τα οποία αξιολογούμε πράξεις, στάσεις και επιλογές</a:t>
              </a:r>
              <a:r>
                <a:rPr kumimoji="0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29" name="Ομάδα 28">
            <a:extLst>
              <a:ext uri="{FF2B5EF4-FFF2-40B4-BE49-F238E27FC236}">
                <a16:creationId xmlns:a16="http://schemas.microsoft.com/office/drawing/2014/main" id="{39F3B337-7CDE-1A85-1D7E-DFBC09EDDB92}"/>
              </a:ext>
            </a:extLst>
          </p:cNvPr>
          <p:cNvGrpSpPr/>
          <p:nvPr/>
        </p:nvGrpSpPr>
        <p:grpSpPr>
          <a:xfrm>
            <a:off x="799592" y="1871951"/>
            <a:ext cx="10592816" cy="1225745"/>
            <a:chOff x="822960" y="2743200"/>
            <a:chExt cx="2788920" cy="2240280"/>
          </a:xfrm>
        </p:grpSpPr>
        <p:sp>
          <p:nvSpPr>
            <p:cNvPr id="7" name="Rounded Rectangle 6"/>
            <p:cNvSpPr/>
            <p:nvPr/>
          </p:nvSpPr>
          <p:spPr>
            <a:xfrm>
              <a:off x="822960" y="2743200"/>
              <a:ext cx="2788920" cy="2240280"/>
            </a:xfrm>
            <a:prstGeom prst="roundRect">
              <a:avLst/>
            </a:prstGeom>
            <a:solidFill>
              <a:srgbClr val="E5ECEE"/>
            </a:solidFill>
            <a:ln w="7620">
              <a:solidFill>
                <a:srgbClr val="D9D6C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04279" y="2871217"/>
              <a:ext cx="2276856" cy="495017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Με</a:t>
              </a: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</a:t>
              </a: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τι</a:t>
              </a: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α</a:t>
              </a: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σχολείτ</a:t>
              </a: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αι</a:t>
              </a:r>
              <a:r>
                <a:rPr kumimoji="0" lang="el-GR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:</a:t>
              </a:r>
              <a:endPara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90369" y="3304529"/>
              <a:ext cx="2350008" cy="1558179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Με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ηθικά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ερωτήμ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ατα και διλήμματα</a:t>
              </a: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l-G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Με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α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ξίες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, κα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νόνες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και α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ρχές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64248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Με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τις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σχέσεις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μας 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με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τον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εα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υτό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, 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τους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άλλους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και 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τον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κόσμο</a:t>
              </a:r>
              <a:endPara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364248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  <a:p>
              <a:pPr marL="171450" marR="0" lvl="0" indent="-1714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l-G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Με το νόημα που αποδίδουμε σε ηθικές έννοιες και κρίσεις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364248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</p:grpSp>
      <p:grpSp>
        <p:nvGrpSpPr>
          <p:cNvPr id="30" name="Ομάδα 29">
            <a:extLst>
              <a:ext uri="{FF2B5EF4-FFF2-40B4-BE49-F238E27FC236}">
                <a16:creationId xmlns:a16="http://schemas.microsoft.com/office/drawing/2014/main" id="{A5575318-D746-6448-664B-99AD1EFE33DF}"/>
              </a:ext>
            </a:extLst>
          </p:cNvPr>
          <p:cNvGrpSpPr/>
          <p:nvPr/>
        </p:nvGrpSpPr>
        <p:grpSpPr>
          <a:xfrm>
            <a:off x="1478693" y="3215318"/>
            <a:ext cx="2468880" cy="2240280"/>
            <a:chOff x="3767328" y="2743200"/>
            <a:chExt cx="2468880" cy="2240280"/>
          </a:xfrm>
        </p:grpSpPr>
        <p:sp>
          <p:nvSpPr>
            <p:cNvPr id="11" name="Rounded Rectangle 10"/>
            <p:cNvSpPr/>
            <p:nvPr/>
          </p:nvSpPr>
          <p:spPr>
            <a:xfrm>
              <a:off x="3767328" y="2743200"/>
              <a:ext cx="2468880" cy="2240280"/>
            </a:xfrm>
            <a:prstGeom prst="roundRect">
              <a:avLst/>
            </a:prstGeom>
            <a:solidFill>
              <a:srgbClr val="E8D9BA"/>
            </a:solidFill>
            <a:ln w="7620">
              <a:solidFill>
                <a:srgbClr val="D9D6C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31920" y="2907792"/>
              <a:ext cx="73152" cy="347472"/>
            </a:xfrm>
            <a:prstGeom prst="rect">
              <a:avLst/>
            </a:prstGeom>
            <a:solidFill>
              <a:srgbClr val="D7B06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101814" y="2822507"/>
              <a:ext cx="1956816" cy="504754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Περιγρ</a:t>
              </a: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αφική </a:t>
              </a:r>
              <a:r>
                <a:rPr kumimoji="0" lang="el-GR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προσέγγιση της </a:t>
              </a: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ηθική</a:t>
              </a:r>
              <a:r>
                <a:rPr kumimoji="0" lang="el-GR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ς</a:t>
              </a:r>
              <a:endPara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86784" y="3382038"/>
              <a:ext cx="2029968" cy="898708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12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Παρατηρεί και μ</a:t>
              </a:r>
              <a:r>
                <a:rPr kumimoji="0" sz="112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ελετά</a:t>
              </a:r>
              <a:r>
                <a:rPr kumimoji="0" lang="el-GR" sz="112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τις πεποιθήσεις, τις αξίες και τα ήθη </a:t>
              </a:r>
              <a:r>
                <a:rPr kumimoji="0" sz="112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lang="el-GR" sz="112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των ανθρώπων σε </a:t>
              </a:r>
              <a:r>
                <a:rPr kumimoji="0" sz="112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δι</a:t>
              </a:r>
              <a:r>
                <a:rPr kumimoji="0" sz="112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αφορετικές κοινωνίες, εποχές και πολιτισμούς.</a:t>
              </a:r>
            </a:p>
          </p:txBody>
        </p:sp>
      </p:grpSp>
      <p:grpSp>
        <p:nvGrpSpPr>
          <p:cNvPr id="31" name="Ομάδα 30">
            <a:extLst>
              <a:ext uri="{FF2B5EF4-FFF2-40B4-BE49-F238E27FC236}">
                <a16:creationId xmlns:a16="http://schemas.microsoft.com/office/drawing/2014/main" id="{D4C22B87-040F-17BD-94C1-96B9902F2B23}"/>
              </a:ext>
            </a:extLst>
          </p:cNvPr>
          <p:cNvGrpSpPr/>
          <p:nvPr/>
        </p:nvGrpSpPr>
        <p:grpSpPr>
          <a:xfrm>
            <a:off x="4869180" y="3255677"/>
            <a:ext cx="2468880" cy="2286444"/>
            <a:chOff x="6382512" y="2743200"/>
            <a:chExt cx="2468880" cy="2286444"/>
          </a:xfrm>
        </p:grpSpPr>
        <p:sp>
          <p:nvSpPr>
            <p:cNvPr id="15" name="Rounded Rectangle 14"/>
            <p:cNvSpPr/>
            <p:nvPr/>
          </p:nvSpPr>
          <p:spPr>
            <a:xfrm>
              <a:off x="6382512" y="2743200"/>
              <a:ext cx="2468880" cy="2240280"/>
            </a:xfrm>
            <a:prstGeom prst="roundRect">
              <a:avLst/>
            </a:prstGeom>
            <a:solidFill>
              <a:srgbClr val="DCE5DE"/>
            </a:solidFill>
            <a:ln w="7620">
              <a:solidFill>
                <a:srgbClr val="D9D6C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557772" y="2829548"/>
              <a:ext cx="73152" cy="347472"/>
            </a:xfrm>
            <a:prstGeom prst="rect">
              <a:avLst/>
            </a:prstGeom>
            <a:solidFill>
              <a:srgbClr val="24465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748272" y="2760064"/>
              <a:ext cx="1956816" cy="347472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Κα</a:t>
              </a: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νονιστική</a:t>
              </a: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</a:t>
              </a: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ηθική</a:t>
              </a:r>
              <a:endPara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675120" y="3054231"/>
              <a:ext cx="2176272" cy="1975413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Εξετάζει</a:t>
              </a:r>
              <a:r>
                <a:rPr kumimoji="0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lang="el-G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πώς δικαιολογείται η ορθότητα ή μη των πράξεων, </a:t>
              </a:r>
              <a:r>
                <a:rPr kumimoji="0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και </a:t>
              </a:r>
              <a:r>
                <a:rPr kumimoji="0" lang="el-G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διατυπώνει θεωρίες που</a:t>
              </a:r>
              <a:r>
                <a:rPr kumimoji="0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lang="el-G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παρέχουν κριτήρια  του ορθού και του εσφαλμένου, γενικές αρχές και κανόνες</a:t>
              </a:r>
              <a:r>
                <a:rPr kumimoji="0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.</a:t>
              </a:r>
              <a:endParaRPr kumimoji="0" lang="el-GR" sz="1100" b="0" i="0" u="none" strike="noStrike" kern="1200" cap="none" spc="0" normalizeH="0" baseline="0" noProof="0" dirty="0">
                <a:ln>
                  <a:noFill/>
                </a:ln>
                <a:solidFill>
                  <a:srgbClr val="364248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lang="el-GR" sz="1100" dirty="0">
                  <a:solidFill>
                    <a:srgbClr val="364248"/>
                  </a:solidFill>
                  <a:latin typeface="Aptos"/>
                </a:rPr>
                <a:t>Η κανονιστική ηθική αναπτύσσεται σε διάφορα πεδία εφαρμογών. Έτσι μιλάμε για βιοηθική, περιβαλλοντική ηθική, ηθική των επιχειρήσεων κτλ.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364248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</p:grpSp>
      <p:grpSp>
        <p:nvGrpSpPr>
          <p:cNvPr id="32" name="Ομάδα 31">
            <a:extLst>
              <a:ext uri="{FF2B5EF4-FFF2-40B4-BE49-F238E27FC236}">
                <a16:creationId xmlns:a16="http://schemas.microsoft.com/office/drawing/2014/main" id="{3E1A559A-A3E4-8AB8-9C62-E34B9FFA2684}"/>
              </a:ext>
            </a:extLst>
          </p:cNvPr>
          <p:cNvGrpSpPr/>
          <p:nvPr/>
        </p:nvGrpSpPr>
        <p:grpSpPr>
          <a:xfrm>
            <a:off x="8413210" y="3268699"/>
            <a:ext cx="2377440" cy="2240280"/>
            <a:chOff x="9006840" y="2743200"/>
            <a:chExt cx="2377440" cy="2240280"/>
          </a:xfrm>
        </p:grpSpPr>
        <p:sp>
          <p:nvSpPr>
            <p:cNvPr id="19" name="Rounded Rectangle 18"/>
            <p:cNvSpPr/>
            <p:nvPr/>
          </p:nvSpPr>
          <p:spPr>
            <a:xfrm>
              <a:off x="9006840" y="2743200"/>
              <a:ext cx="2377440" cy="2240280"/>
            </a:xfrm>
            <a:prstGeom prst="roundRect">
              <a:avLst/>
            </a:prstGeom>
            <a:solidFill>
              <a:srgbClr val="FFFFFF"/>
            </a:solidFill>
            <a:ln w="7620">
              <a:solidFill>
                <a:srgbClr val="D9D6C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171432" y="2907792"/>
              <a:ext cx="73152" cy="347472"/>
            </a:xfrm>
            <a:prstGeom prst="rect">
              <a:avLst/>
            </a:prstGeom>
            <a:solidFill>
              <a:srgbClr val="D7B06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372600" y="2871216"/>
              <a:ext cx="1865376" cy="347472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Μετ</a:t>
              </a: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α-ηθική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226296" y="3346704"/>
              <a:ext cx="1938528" cy="883319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Διερευνά το νόημα των εννοιών και των προτάσεων της ηθικής και εξετάζει την εγκυρότητα των ηθικών κρίσεων. </a:t>
              </a:r>
              <a:endParaRPr kumimoji="0" sz="1100" b="0" i="0" u="none" strike="noStrike" kern="1200" cap="none" spc="0" normalizeH="0" baseline="0" noProof="0" dirty="0">
                <a:ln>
                  <a:noFill/>
                </a:ln>
                <a:solidFill>
                  <a:srgbClr val="364248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</p:grpSp>
      <p:grpSp>
        <p:nvGrpSpPr>
          <p:cNvPr id="28" name="Ομάδα 27">
            <a:extLst>
              <a:ext uri="{FF2B5EF4-FFF2-40B4-BE49-F238E27FC236}">
                <a16:creationId xmlns:a16="http://schemas.microsoft.com/office/drawing/2014/main" id="{022D6526-465A-31A4-ABFD-F7AB4D5C807E}"/>
              </a:ext>
            </a:extLst>
          </p:cNvPr>
          <p:cNvGrpSpPr/>
          <p:nvPr/>
        </p:nvGrpSpPr>
        <p:grpSpPr>
          <a:xfrm>
            <a:off x="822960" y="5533448"/>
            <a:ext cx="10561320" cy="914400"/>
            <a:chOff x="822960" y="5260144"/>
            <a:chExt cx="10561320" cy="914400"/>
          </a:xfrm>
        </p:grpSpPr>
        <p:sp>
          <p:nvSpPr>
            <p:cNvPr id="23" name="Rounded Rectangle 22"/>
            <p:cNvSpPr/>
            <p:nvPr/>
          </p:nvSpPr>
          <p:spPr>
            <a:xfrm>
              <a:off x="822960" y="5260144"/>
              <a:ext cx="10561320" cy="914400"/>
            </a:xfrm>
            <a:prstGeom prst="roundRect">
              <a:avLst/>
            </a:prstGeom>
            <a:solidFill>
              <a:srgbClr val="FFFFFF"/>
            </a:solidFill>
            <a:ln w="8890">
              <a:solidFill>
                <a:srgbClr val="D9D6C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97280" y="5468112"/>
              <a:ext cx="2651760" cy="228600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1" i="0" u="none" strike="noStrike" kern="1200" cap="none" spc="0" normalizeH="0" baseline="0" noProof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Εστίαση του μαθήματος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36976" y="5445252"/>
              <a:ext cx="8001000" cy="558614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13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Το</a:t>
              </a:r>
              <a:r>
                <a:rPr kumimoji="0" sz="113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sz="113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μάθημ</a:t>
              </a:r>
              <a:r>
                <a:rPr kumimoji="0" sz="113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α </a:t>
              </a:r>
              <a:r>
                <a:rPr kumimoji="0" lang="el-GR" sz="113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εστιάζει στην κανονιστική ηθική και παρουσιάζει </a:t>
              </a:r>
              <a:r>
                <a:rPr kumimoji="0" sz="113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ηθικά</a:t>
              </a:r>
              <a:r>
                <a:rPr kumimoji="0" sz="113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διλήμματα και καταστάσεις μέσα από ιστορίες</a:t>
              </a:r>
              <a:r>
                <a:rPr kumimoji="0" lang="el-GR" sz="113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,</a:t>
              </a:r>
              <a:r>
                <a:rPr kumimoji="0" sz="113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ώστε οι μαθητές και οι μαθήτριες να εξοικειώνονται με διαφορετικά επιχειρήματα και να μπορούν να χειρίζονται τα ζητήματα αυτά με σκέψη</a:t>
              </a:r>
              <a:r>
                <a:rPr kumimoji="0" lang="el-GR" sz="113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και</a:t>
              </a:r>
              <a:r>
                <a:rPr kumimoji="0" sz="113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sz="113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διάλογο</a:t>
              </a:r>
              <a:r>
                <a:rPr kumimoji="0" sz="1130" b="0" i="0" u="none" strike="noStrike" kern="1200" cap="none" spc="0" normalizeH="0" baseline="0" noProof="0" dirty="0">
                  <a:ln>
                    <a:noFill/>
                  </a:ln>
                  <a:solidFill>
                    <a:srgbClr val="364248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.</a:t>
              </a:r>
            </a:p>
          </p:txBody>
        </p:sp>
      </p:grpSp>
      <p:sp>
        <p:nvSpPr>
          <p:cNvPr id="26" name="Rectangle 25"/>
          <p:cNvSpPr/>
          <p:nvPr/>
        </p:nvSpPr>
        <p:spPr>
          <a:xfrm>
            <a:off x="502920" y="6501384"/>
            <a:ext cx="11155680" cy="9144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4DF6ECD-F6BC-6F0B-52F7-B927FC56A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01930" y="644172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749808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 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θική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δεν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τα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υτίζετ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αι με…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(</a:t>
            </a:r>
            <a:r>
              <a:rPr lang="el-GR" sz="1600" dirty="0">
                <a:solidFill>
                  <a:srgbClr val="6C7A82"/>
                </a:solidFill>
                <a:latin typeface="Aptos"/>
              </a:rPr>
              <a:t>τ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έσσερις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συνηθισμένες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λλά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νε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παρκείς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απαντήσεις)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6C7A82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Συναίσθημα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«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έτσι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νιώθω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»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δεν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ρκεί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ως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κριτήριο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του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ορθού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Θρησκεία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87752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>
                <a:solidFill>
                  <a:srgbClr val="4C565C"/>
                </a:solidFill>
                <a:latin typeface="Aptos"/>
              </a:rPr>
              <a:t>Η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ηθική</a:t>
            </a:r>
            <a:r>
              <a:rPr sz="1400" dirty="0">
                <a:solidFill>
                  <a:srgbClr val="4C565C"/>
                </a:solidFill>
                <a:latin typeface="Aptos"/>
              </a:rPr>
              <a:t> α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φορά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όλους</a:t>
            </a:r>
            <a:r>
              <a:rPr sz="1400" dirty="0">
                <a:solidFill>
                  <a:srgbClr val="4C565C"/>
                </a:solidFill>
                <a:latin typeface="Aptos"/>
              </a:rPr>
              <a:t>, α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νεξάρτητ</a:t>
            </a:r>
            <a:r>
              <a:rPr sz="1400" dirty="0">
                <a:solidFill>
                  <a:srgbClr val="4C565C"/>
                </a:solidFill>
                <a:latin typeface="Aptos"/>
              </a:rPr>
              <a:t>α από θρησκευτική ταυτότητα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.</a:t>
            </a:r>
            <a:endParaRPr sz="1400" dirty="0">
              <a:solidFill>
                <a:srgbClr val="4C565C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Νόμο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7" y="4498848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 err="1">
                <a:solidFill>
                  <a:srgbClr val="4C565C"/>
                </a:solidFill>
                <a:latin typeface="Aptos"/>
              </a:rPr>
              <a:t>Το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νόμιμο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δεν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είν</a:t>
            </a:r>
            <a:r>
              <a:rPr sz="1400" dirty="0">
                <a:solidFill>
                  <a:srgbClr val="4C565C"/>
                </a:solidFill>
                <a:latin typeface="Aptos"/>
              </a:rPr>
              <a:t>αι πάντοτε και ηθικά 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σωστό.</a:t>
            </a:r>
            <a:endParaRPr sz="1400" dirty="0">
              <a:solidFill>
                <a:srgbClr val="4C565C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Κοινωνική αποδοχή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498848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4C565C"/>
                </a:solidFill>
                <a:latin typeface="Aptos"/>
              </a:rPr>
              <a:t>Το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συνηθισμένο</a:t>
            </a:r>
            <a:r>
              <a:rPr sz="1400" dirty="0">
                <a:solidFill>
                  <a:srgbClr val="4C565C"/>
                </a:solidFill>
                <a:latin typeface="Aptos"/>
              </a:rPr>
              <a:t> ή 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κοινά 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απ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οδεκτό</a:t>
            </a:r>
            <a:r>
              <a:rPr sz="1400" dirty="0">
                <a:solidFill>
                  <a:srgbClr val="4C565C"/>
                </a:solidFill>
                <a:latin typeface="Aptos"/>
              </a:rPr>
              <a:t> μπ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ορεί</a:t>
            </a:r>
            <a:r>
              <a:rPr sz="1400" dirty="0">
                <a:solidFill>
                  <a:srgbClr val="4C565C"/>
                </a:solidFill>
                <a:latin typeface="Aptos"/>
              </a:rPr>
              <a:t> να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χρειάζετ</a:t>
            </a:r>
            <a:r>
              <a:rPr sz="1400" dirty="0">
                <a:solidFill>
                  <a:srgbClr val="4C565C"/>
                </a:solidFill>
                <a:latin typeface="Aptos"/>
              </a:rPr>
              <a:t>αι κριτική.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sp>
        <p:nvSpPr>
          <p:cNvPr id="27" name="Θέση αριθμού διαφάνειας 26">
            <a:extLst>
              <a:ext uri="{FF2B5EF4-FFF2-40B4-BE49-F238E27FC236}">
                <a16:creationId xmlns:a16="http://schemas.microsoft.com/office/drawing/2014/main" id="{B81ECA6B-882E-D2F8-AA27-1ECB99F02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4184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49808"/>
            <a:ext cx="10607040" cy="45243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Τι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είν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αι, λοιπόν, η 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θική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35607" y="2066544"/>
            <a:ext cx="4251959" cy="42062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Αξίες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7" y="2587752"/>
            <a:ext cx="4663440" cy="24468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35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Ό,τι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θεωρούμε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σημ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αντικό, άξιο σεβασμού και προστασίας.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288" y="2066544"/>
            <a:ext cx="4251959" cy="42062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Αρχές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088" y="2587752"/>
            <a:ext cx="4663440" cy="74980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Γενικά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κριτήρι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που μας βοηθούν να κρίνουμε και να αιτιολογούμε τις επιλογές μας.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35607" y="3977639"/>
            <a:ext cx="4251959" cy="42062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Κανόνες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8407" y="4498848"/>
            <a:ext cx="4663440" cy="74980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Πρ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ακτικές ρυθμίσεις της συμπεριφοράς σε συγκεκριμένες καταστάσεις και σχέσεις.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76288" y="3977639"/>
            <a:ext cx="4251959" cy="42062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Σχέσεις &amp; πράξεις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19088" y="4498848"/>
            <a:ext cx="4663440" cy="74980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60" b="0" i="0" u="none" strike="noStrike" kern="1200" cap="none" spc="0" normalizeH="0" baseline="0" noProof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ηθική εκδηλώνεται στον τρόπο που επιλέγουμε να σχετιζόμαστε με τον εαυτό, τους άλλους και το περιβάλλον.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6501384"/>
            <a:ext cx="11155680" cy="9144"/>
          </a:xfrm>
          <a:prstGeom prst="rect">
            <a:avLst/>
          </a:prstGeom>
          <a:solidFill>
            <a:srgbClr val="E1DE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ΕΝΟΤΗΤΑ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CDA434-EC28-DFCC-B67B-94D94A0AD7AE}"/>
              </a:ext>
            </a:extLst>
          </p:cNvPr>
          <p:cNvSpPr txBox="1"/>
          <p:nvPr/>
        </p:nvSpPr>
        <p:spPr>
          <a:xfrm>
            <a:off x="704088" y="1389888"/>
            <a:ext cx="10241280" cy="2754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Δεν</a:t>
            </a:r>
            <a:r>
              <a:rPr kumimoji="0" sz="155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υπ</a:t>
            </a:r>
            <a:r>
              <a:rPr kumimoji="0" sz="155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άρχει</a:t>
            </a:r>
            <a:r>
              <a:rPr kumimoji="0" sz="155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55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έν</a:t>
            </a:r>
            <a:r>
              <a:rPr kumimoji="0" sz="155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ας εύκολος καθολικός ορισμός</a:t>
            </a:r>
            <a:r>
              <a:rPr kumimoji="0" lang="el-GR" sz="155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 Κ</a:t>
            </a:r>
            <a:r>
              <a:rPr kumimoji="0" sz="155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οινός</a:t>
            </a:r>
            <a:r>
              <a:rPr kumimoji="0" sz="155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55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λειτουργικός</a:t>
            </a:r>
            <a:r>
              <a:rPr kumimoji="0" sz="155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55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υρήν</a:t>
            </a:r>
            <a:r>
              <a:rPr kumimoji="0" sz="155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ας</a:t>
            </a:r>
            <a:r>
              <a:rPr kumimoji="0" lang="el-GR" sz="155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:</a:t>
            </a:r>
            <a:endParaRPr kumimoji="0" sz="1550" b="0" i="0" u="none" strike="noStrike" kern="1200" cap="none" spc="0" normalizeH="0" baseline="0" noProof="0" dirty="0">
              <a:ln>
                <a:noFill/>
              </a:ln>
              <a:solidFill>
                <a:srgbClr val="6C7A82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5" name="Θέση αριθμού διαφάνειας 24">
            <a:extLst>
              <a:ext uri="{FF2B5EF4-FFF2-40B4-BE49-F238E27FC236}">
                <a16:creationId xmlns:a16="http://schemas.microsoft.com/office/drawing/2014/main" id="{963F94C7-68EF-6C8B-E785-D58FE89F5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3168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49808"/>
            <a:ext cx="10698480" cy="45243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 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θική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ως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σύστημα αξιών, αρχών και κανόνων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41248" y="1874519"/>
            <a:ext cx="10515600" cy="713232"/>
          </a:xfrm>
          <a:prstGeom prst="roundRect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7280" y="2057400"/>
            <a:ext cx="10012680" cy="44627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33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Ηθική</a:t>
            </a:r>
            <a:r>
              <a:rPr kumimoji="0" sz="133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: </a:t>
            </a:r>
            <a:r>
              <a:rPr kumimoji="0" sz="133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σύστημ</a:t>
            </a:r>
            <a:r>
              <a:rPr kumimoji="0" sz="133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αξιών, αρχών και κανόνων που ρυθμίζει την ανθρώπινη συμπεριφορά και τον τρόπο με τον οποίο οι πράξεις μας επηρεάζουν </a:t>
            </a:r>
            <a:r>
              <a:rPr kumimoji="0" lang="el-GR" sz="133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με σημαντικό τρόπο </a:t>
            </a:r>
            <a:r>
              <a:rPr kumimoji="0" sz="133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τη</a:t>
            </a:r>
            <a:r>
              <a:rPr kumimoji="0" sz="133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ζωή </a:t>
            </a:r>
            <a:r>
              <a:rPr kumimoji="0" sz="133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των</a:t>
            </a:r>
            <a:r>
              <a:rPr kumimoji="0" sz="133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33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άλλων</a:t>
            </a:r>
            <a:r>
              <a:rPr kumimoji="0" lang="el-GR" sz="133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ανθρώπων ή και άλλων έμβιων όντων</a:t>
            </a:r>
            <a:r>
              <a:rPr kumimoji="0" sz="133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" y="2907792"/>
            <a:ext cx="3429000" cy="23042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69264" y="3072384"/>
            <a:ext cx="73152" cy="347472"/>
          </a:xfrm>
          <a:prstGeom prst="rect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70432" y="3044952"/>
            <a:ext cx="2898648" cy="270843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Ρύθμιση συμπεριφοράς</a:t>
            </a:r>
            <a:endParaRPr kumimoji="0" sz="152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4128" y="3566160"/>
            <a:ext cx="2990088" cy="148132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190" b="0" i="0" u="none" strike="noStrike" kern="1200" cap="none" spc="0" normalizeH="0" baseline="0" noProof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Από τις απαρχές της κοινωνικής ζωής, οι κοινότητες χρειάζονται τρόπους ρύθμισης της συμπεριφοράς προς όφελος της συλλογικής ευημερίας.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907792"/>
            <a:ext cx="3429000" cy="23042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53712" y="3072384"/>
            <a:ext cx="73152" cy="347472"/>
          </a:xfrm>
          <a:prstGeom prst="rect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54880" y="3044952"/>
            <a:ext cx="2898648" cy="270843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«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Άγρ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αφος κώδικας»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08576" y="3566160"/>
            <a:ext cx="2990088" cy="148132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Αξίες, αρχές και κανόνες έχουν κοινωνικό χαρακτήρα: μας βοηθούν να κρίνουμε επιλογές και να οργανώνουμε την κοινή ζωή.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73568" y="2907792"/>
            <a:ext cx="3429000" cy="23042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138160" y="3072384"/>
            <a:ext cx="73152" cy="347472"/>
          </a:xfrm>
          <a:prstGeom prst="rect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39328" y="3044952"/>
            <a:ext cx="2898648" cy="270843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lang="el-GR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Αλληλεπίδραση</a:t>
            </a:r>
            <a:endParaRPr kumimoji="0" sz="152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93024" y="3566160"/>
            <a:ext cx="2990088" cy="148132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19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</a:t>
            </a:r>
            <a:r>
              <a:rPr kumimoji="0" sz="119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ηθική</a:t>
            </a:r>
            <a:r>
              <a:rPr kumimoji="0" sz="119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19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δεν</a:t>
            </a:r>
            <a:r>
              <a:rPr kumimoji="0" sz="119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19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φορά</a:t>
            </a:r>
            <a:r>
              <a:rPr kumimoji="0" sz="119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19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μόνο</a:t>
            </a:r>
            <a:r>
              <a:rPr kumimoji="0" sz="119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19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19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19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άτομο</a:t>
            </a:r>
            <a:r>
              <a:rPr kumimoji="0" sz="119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19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ως</a:t>
            </a:r>
            <a:r>
              <a:rPr kumimoji="0" sz="119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19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μεμονωμένη</a:t>
            </a:r>
            <a:r>
              <a:rPr kumimoji="0" sz="119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19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οντότητ</a:t>
            </a:r>
            <a:r>
              <a:rPr kumimoji="0" sz="119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α, αλλά πρωτίστως τις σχέσεις, τις αλληλεπιδράσεις και τις πράξεις.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6501384"/>
            <a:ext cx="11155680" cy="9144"/>
          </a:xfrm>
          <a:prstGeom prst="rect">
            <a:avLst/>
          </a:prstGeom>
          <a:solidFill>
            <a:srgbClr val="E1DE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ΕΝΟΤΗΤΑ 1</a:t>
            </a:r>
          </a:p>
        </p:txBody>
      </p:sp>
      <p:sp>
        <p:nvSpPr>
          <p:cNvPr id="18" name="Θέση αριθμού διαφάνειας 17">
            <a:extLst>
              <a:ext uri="{FF2B5EF4-FFF2-40B4-BE49-F238E27FC236}">
                <a16:creationId xmlns:a16="http://schemas.microsoft.com/office/drawing/2014/main" id="{F744ADD2-95B9-037B-4F71-E8CEE258A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548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49808"/>
            <a:ext cx="10698480" cy="45243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Οι ηθικές επιλογές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4088" y="1389888"/>
            <a:ext cx="10241280" cy="3840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550" b="0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Οι ηθικές επιλογές εκτείνονται από την καθημερινή σχέση μέχρι τις προκλήσεις της παγκόσμιας ζωής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04672" y="1993392"/>
            <a:ext cx="3218688" cy="2267712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2029968" y="2240280"/>
            <a:ext cx="768096" cy="768096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29968" y="2450592"/>
            <a:ext cx="768096" cy="1828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" y="3182112"/>
            <a:ext cx="2670048" cy="30175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6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ΠΡΟΣΩΠΙΚΟ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" y="3537493"/>
            <a:ext cx="2706624" cy="3949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Αξίες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και επ</a:t>
            </a: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ιλογές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στην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κα</a:t>
            </a: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θημερινή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ζωή</a:t>
            </a:r>
            <a:endParaRPr kumimoji="0" sz="108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Ευημερί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</a:t>
            </a:r>
            <a:r>
              <a:rPr kumimoji="0" lang="el-GR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τα</a:t>
            </a: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υτότητ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</a:t>
            </a:r>
            <a:r>
              <a:rPr kumimoji="0" lang="el-GR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ελευθερία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70248" y="1993392"/>
            <a:ext cx="3218688" cy="2267712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495544" y="2240280"/>
            <a:ext cx="768096" cy="768096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95544" y="2450592"/>
            <a:ext cx="768096" cy="1828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3182112"/>
            <a:ext cx="2670048" cy="30175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6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ΚΟΙΝΩΝΙΚΟ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4568" y="3510268"/>
            <a:ext cx="2706624" cy="561179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Δικ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αιώματα </a:t>
            </a:r>
            <a:r>
              <a:rPr kumimoji="0" lang="el-GR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και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υπ</a:t>
            </a: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οχρεώσεις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δικ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αιοσύνη </a:t>
            </a:r>
            <a:r>
              <a:rPr kumimoji="0" lang="el-GR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–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ρετές</a:t>
            </a:r>
            <a:r>
              <a:rPr kumimoji="0" lang="el-GR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-</a:t>
            </a:r>
            <a:endParaRPr kumimoji="0" sz="108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Απ</a:t>
            </a: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οχή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από βία, β</a:t>
            </a: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λά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βη και αδικία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35824" y="1993392"/>
            <a:ext cx="3218688" cy="2267712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961120" y="2240280"/>
            <a:ext cx="768096" cy="768096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61120" y="2450592"/>
            <a:ext cx="768096" cy="1828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10144" y="3182112"/>
            <a:ext cx="2670048" cy="30175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6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ΠΑΓΚΟΣΜΙΟ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94320" y="3454394"/>
            <a:ext cx="2895600" cy="561179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Κοινές προκλήσεις: </a:t>
            </a: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Φτώχει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</a:t>
            </a:r>
            <a:r>
              <a:rPr kumimoji="0" lang="el-GR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οικολογικές </a:t>
            </a: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κρίσεις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όλεμοι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υπερεκμετάλλευση πόρων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Σχέσεις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08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έρ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από πολιτισμούς και ταυτότητες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005072" y="2816352"/>
            <a:ext cx="274320" cy="402336"/>
          </a:xfrm>
          <a:prstGeom prst="rightArrow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7470648" y="2816352"/>
            <a:ext cx="274320" cy="402336"/>
          </a:xfrm>
          <a:prstGeom prst="rightArrow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41248" y="4617720"/>
            <a:ext cx="10515600" cy="1188720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90751" y="4873752"/>
            <a:ext cx="210312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Τι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χρειαζόμαστε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;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98064" y="4912929"/>
            <a:ext cx="7818120" cy="41857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24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Λογικά</a:t>
            </a:r>
            <a:r>
              <a:rPr kumimoji="0" sz="124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24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εργ</a:t>
            </a:r>
            <a:r>
              <a:rPr kumimoji="0" sz="124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αλεία για να εξετάζουμε λόγους, συνέπειες και αντιφάσεις  +  ηθικές ευαισθησίες για να αναγνωρίζουμε τη βλάβη, την αδικία και την ευθύνη.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874519" y="5989320"/>
            <a:ext cx="8458200" cy="329184"/>
          </a:xfrm>
          <a:prstGeom prst="roundRect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84831" y="6071616"/>
            <a:ext cx="8028431" cy="18774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</a:t>
            </a:r>
            <a:r>
              <a:rPr kumimoji="0" lang="el-GR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</a:t>
            </a:r>
            <a:r>
              <a:rPr kumimoji="0" sz="98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θική</a:t>
            </a:r>
            <a:r>
              <a:rPr kumimoji="0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98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δεν</a:t>
            </a:r>
            <a:r>
              <a:rPr kumimoji="0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98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στ</a:t>
            </a:r>
            <a:r>
              <a:rPr kumimoji="0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αματά στα όρια της προσωπικής ζωής</a:t>
            </a:r>
            <a:r>
              <a:rPr kumimoji="0" lang="el-GR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  <a:r>
              <a:rPr kumimoji="0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</a:t>
            </a:r>
            <a:r>
              <a:rPr kumimoji="0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ας α</a:t>
            </a:r>
            <a:r>
              <a:rPr kumimoji="0" sz="98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φορά</a:t>
            </a:r>
            <a:r>
              <a:rPr kumimoji="0" lang="el-GR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όλους, εφόσον είμαστε</a:t>
            </a:r>
            <a:r>
              <a:rPr kumimoji="0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98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μέλη</a:t>
            </a:r>
            <a:r>
              <a:rPr kumimoji="0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98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μι</a:t>
            </a:r>
            <a:r>
              <a:rPr kumimoji="0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ας </a:t>
            </a:r>
            <a:r>
              <a:rPr kumimoji="0" lang="el-GR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κοινότητας, τοπικής και παγκόσμιας.</a:t>
            </a:r>
            <a:endParaRPr kumimoji="0" sz="98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02920" y="6501384"/>
            <a:ext cx="11155680" cy="9144"/>
          </a:xfrm>
          <a:prstGeom prst="rect">
            <a:avLst/>
          </a:prstGeom>
          <a:solidFill>
            <a:srgbClr val="E1DE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ΕΝΟΤΗΤΑ 1</a:t>
            </a:r>
          </a:p>
        </p:txBody>
      </p:sp>
      <p:sp>
        <p:nvSpPr>
          <p:cNvPr id="29" name="Θέση αριθμού διαφάνειας 28">
            <a:extLst>
              <a:ext uri="{FF2B5EF4-FFF2-40B4-BE49-F238E27FC236}">
                <a16:creationId xmlns:a16="http://schemas.microsoft.com/office/drawing/2014/main" id="{71CD657C-6E68-A178-9500-70D1649AD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9384" y="6430968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49808"/>
            <a:ext cx="10607040" cy="45243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Στο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μάθημ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 της Ηθικής δεν διδάσκουμε 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τις 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«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σωστές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απα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ντήσεις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4088" y="1389888"/>
            <a:ext cx="1024128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ηθική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γωγή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ως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διερεύνηση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—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όχι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ως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κατήχηση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6C7A82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grpSp>
        <p:nvGrpSpPr>
          <p:cNvPr id="29" name="Ομάδα 28">
            <a:extLst>
              <a:ext uri="{FF2B5EF4-FFF2-40B4-BE49-F238E27FC236}">
                <a16:creationId xmlns:a16="http://schemas.microsoft.com/office/drawing/2014/main" id="{F3BCB743-377F-11C7-956E-07F548BC9F84}"/>
              </a:ext>
            </a:extLst>
          </p:cNvPr>
          <p:cNvGrpSpPr/>
          <p:nvPr/>
        </p:nvGrpSpPr>
        <p:grpSpPr>
          <a:xfrm>
            <a:off x="4358639" y="1855922"/>
            <a:ext cx="3535683" cy="1618488"/>
            <a:chOff x="778764" y="1860804"/>
            <a:chExt cx="3122676" cy="1618488"/>
          </a:xfrm>
        </p:grpSpPr>
        <p:sp>
          <p:nvSpPr>
            <p:cNvPr id="4" name="Rounded Rectangle 3"/>
            <p:cNvSpPr/>
            <p:nvPr/>
          </p:nvSpPr>
          <p:spPr>
            <a:xfrm>
              <a:off x="778764" y="1860804"/>
              <a:ext cx="3122676" cy="1618488"/>
            </a:xfrm>
            <a:prstGeom prst="roundRect">
              <a:avLst/>
            </a:prstGeom>
            <a:solidFill>
              <a:srgbClr val="FFFFFF"/>
            </a:solidFill>
            <a:ln w="7620">
              <a:solidFill>
                <a:srgbClr val="E1DED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35607" y="2066544"/>
              <a:ext cx="1551433" cy="270843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Όχι</a:t>
              </a: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απ</a:t>
              </a: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οστήθιση</a:t>
              </a:r>
              <a:endPara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33603" y="2456259"/>
              <a:ext cx="2587753" cy="806375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Οι</a:t>
              </a:r>
              <a:r>
                <a:rPr kumimoji="0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lang="el-GR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αξίες, οι </a:t>
              </a:r>
              <a:r>
                <a:rPr kumimoji="0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α</a:t>
              </a:r>
              <a:r>
                <a:rPr kumimoji="0" sz="12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ρετές</a:t>
              </a:r>
              <a:r>
                <a:rPr kumimoji="0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και </a:t>
              </a:r>
              <a:r>
                <a:rPr kumimoji="0" sz="12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οι</a:t>
              </a:r>
              <a:r>
                <a:rPr kumimoji="0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καν</a:t>
              </a:r>
              <a:r>
                <a:rPr kumimoji="0" lang="el-GR" sz="12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ονιστικές</a:t>
              </a:r>
              <a:r>
                <a:rPr kumimoji="0" lang="el-GR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αρχές</a:t>
              </a:r>
              <a:r>
                <a:rPr kumimoji="0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sz="12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δεν</a:t>
              </a:r>
              <a:r>
                <a:rPr kumimoji="0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lang="el-GR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παρουσιάζονται</a:t>
              </a:r>
              <a:r>
                <a:rPr kumimoji="0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ως έτοιμες αλήθειες, αλλά ως ζητήματα προς διερεύνηση</a:t>
              </a:r>
              <a:r>
                <a:rPr kumimoji="0" lang="el-GR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,</a:t>
              </a:r>
              <a:r>
                <a:rPr kumimoji="0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sz="12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κριτικό</a:t>
              </a:r>
              <a:r>
                <a:rPr kumimoji="0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sz="125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έλεγχο</a:t>
              </a:r>
              <a:r>
                <a:rPr kumimoji="0" lang="el-GR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και διάλογο</a:t>
              </a:r>
              <a:r>
                <a:rPr kumimoji="0" sz="125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.</a:t>
              </a:r>
            </a:p>
          </p:txBody>
        </p:sp>
      </p:grpSp>
      <p:sp>
        <p:nvSpPr>
          <p:cNvPr id="5" name="Oval 4"/>
          <p:cNvSpPr/>
          <p:nvPr/>
        </p:nvSpPr>
        <p:spPr>
          <a:xfrm>
            <a:off x="4682869" y="2053613"/>
            <a:ext cx="384048" cy="384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8" name="Ομάδα 27">
            <a:extLst>
              <a:ext uri="{FF2B5EF4-FFF2-40B4-BE49-F238E27FC236}">
                <a16:creationId xmlns:a16="http://schemas.microsoft.com/office/drawing/2014/main" id="{4E8C6508-0189-83E3-AED7-DACDFD38BBFA}"/>
              </a:ext>
            </a:extLst>
          </p:cNvPr>
          <p:cNvGrpSpPr/>
          <p:nvPr/>
        </p:nvGrpSpPr>
        <p:grpSpPr>
          <a:xfrm>
            <a:off x="8290562" y="1860804"/>
            <a:ext cx="3002278" cy="1618488"/>
            <a:chOff x="6190488" y="1901952"/>
            <a:chExt cx="2780792" cy="1618488"/>
          </a:xfrm>
        </p:grpSpPr>
        <p:sp>
          <p:nvSpPr>
            <p:cNvPr id="9" name="Rounded Rectangle 8"/>
            <p:cNvSpPr/>
            <p:nvPr/>
          </p:nvSpPr>
          <p:spPr>
            <a:xfrm>
              <a:off x="6190488" y="1901952"/>
              <a:ext cx="2780792" cy="1618488"/>
            </a:xfrm>
            <a:prstGeom prst="roundRect">
              <a:avLst/>
            </a:prstGeom>
            <a:solidFill>
              <a:srgbClr val="E5ECEE"/>
            </a:solidFill>
            <a:ln w="7620">
              <a:solidFill>
                <a:srgbClr val="E1DED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876289" y="2066544"/>
              <a:ext cx="1932432" cy="738664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Όχι</a:t>
              </a: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</a:t>
              </a: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μετάδοση</a:t>
              </a: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π</a:t>
              </a: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ροσω</a:t>
              </a: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πικών πεποιθήσεων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19088" y="2798064"/>
              <a:ext cx="2389633" cy="627864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8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Ο/η </a:t>
              </a:r>
              <a:r>
                <a:rPr kumimoji="0" sz="128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εκ</a:t>
              </a:r>
              <a:r>
                <a:rPr kumimoji="0" sz="128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παιδευτικός δεν κατευθύνει τα παιδιά προς μία προκαθορισμένη απάντηση.</a:t>
              </a:r>
            </a:p>
          </p:txBody>
        </p:sp>
      </p:grpSp>
      <p:sp>
        <p:nvSpPr>
          <p:cNvPr id="10" name="Oval 9"/>
          <p:cNvSpPr/>
          <p:nvPr/>
        </p:nvSpPr>
        <p:spPr>
          <a:xfrm>
            <a:off x="8429756" y="2137957"/>
            <a:ext cx="384048" cy="384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0" name="Ομάδα 29">
            <a:extLst>
              <a:ext uri="{FF2B5EF4-FFF2-40B4-BE49-F238E27FC236}">
                <a16:creationId xmlns:a16="http://schemas.microsoft.com/office/drawing/2014/main" id="{CF259703-1583-87F1-5F96-0BD4E0E1E631}"/>
              </a:ext>
            </a:extLst>
          </p:cNvPr>
          <p:cNvGrpSpPr/>
          <p:nvPr/>
        </p:nvGrpSpPr>
        <p:grpSpPr>
          <a:xfrm>
            <a:off x="749806" y="1906638"/>
            <a:ext cx="3151632" cy="1618488"/>
            <a:chOff x="749808" y="3813048"/>
            <a:chExt cx="3151632" cy="1618488"/>
          </a:xfrm>
        </p:grpSpPr>
        <p:sp>
          <p:nvSpPr>
            <p:cNvPr id="14" name="Rounded Rectangle 13"/>
            <p:cNvSpPr/>
            <p:nvPr/>
          </p:nvSpPr>
          <p:spPr>
            <a:xfrm>
              <a:off x="749808" y="3813048"/>
              <a:ext cx="3151632" cy="1618488"/>
            </a:xfrm>
            <a:prstGeom prst="roundRect">
              <a:avLst/>
            </a:prstGeom>
            <a:solidFill>
              <a:srgbClr val="E8D9BA"/>
            </a:solidFill>
            <a:ln w="7620">
              <a:solidFill>
                <a:srgbClr val="E1DED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435607" y="3977639"/>
              <a:ext cx="2069593" cy="270843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Όχι</a:t>
              </a: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απ</a:t>
              </a: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λή</a:t>
              </a: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</a:t>
              </a: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συμμόρφωση</a:t>
              </a:r>
              <a:endPara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78407" y="4498848"/>
              <a:ext cx="2744978" cy="775597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Η </a:t>
              </a:r>
              <a:r>
                <a:rPr kumimoji="0" lang="el-G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πεποίθηση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lang="el-G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απαιτεί</a:t>
              </a:r>
              <a:r>
                <a:rPr kumimoji="0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λόγους: εξετάζεται, συγκρίνεται με άλλες και μπορεί να αναθεωρηθεί αν αποδειχθεί αντιφατική, βλαβερή ή άδικη.</a:t>
              </a:r>
            </a:p>
          </p:txBody>
        </p:sp>
      </p:grpSp>
      <p:sp>
        <p:nvSpPr>
          <p:cNvPr id="15" name="Oval 14"/>
          <p:cNvSpPr/>
          <p:nvPr/>
        </p:nvSpPr>
        <p:spPr>
          <a:xfrm>
            <a:off x="928622" y="2005059"/>
            <a:ext cx="384048" cy="384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1" name="Ομάδα 30">
            <a:extLst>
              <a:ext uri="{FF2B5EF4-FFF2-40B4-BE49-F238E27FC236}">
                <a16:creationId xmlns:a16="http://schemas.microsoft.com/office/drawing/2014/main" id="{85146601-3342-8831-1286-B105B0E0BD74}"/>
              </a:ext>
            </a:extLst>
          </p:cNvPr>
          <p:cNvGrpSpPr/>
          <p:nvPr/>
        </p:nvGrpSpPr>
        <p:grpSpPr>
          <a:xfrm>
            <a:off x="2479040" y="4054287"/>
            <a:ext cx="7040880" cy="1618488"/>
            <a:chOff x="6190488" y="3813048"/>
            <a:chExt cx="5120640" cy="1618488"/>
          </a:xfrm>
        </p:grpSpPr>
        <p:sp>
          <p:nvSpPr>
            <p:cNvPr id="19" name="Rounded Rectangle 18"/>
            <p:cNvSpPr/>
            <p:nvPr/>
          </p:nvSpPr>
          <p:spPr>
            <a:xfrm>
              <a:off x="6190488" y="3813048"/>
              <a:ext cx="5120640" cy="1618488"/>
            </a:xfrm>
            <a:prstGeom prst="roundRect">
              <a:avLst/>
            </a:prstGeom>
            <a:solidFill>
              <a:srgbClr val="DCE5DE"/>
            </a:solidFill>
            <a:ln w="7620">
              <a:solidFill>
                <a:srgbClr val="E1DED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6419088" y="3955405"/>
              <a:ext cx="274319" cy="3840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76288" y="3977639"/>
              <a:ext cx="4251959" cy="270843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Ναι </a:t>
              </a:r>
              <a:r>
                <a:rPr kumimoji="0" sz="152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στην</a:t>
              </a:r>
              <a:r>
                <a:rPr kumimoji="0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 </a:t>
              </a:r>
              <a:r>
                <a:rPr kumimoji="0" lang="el-GR" sz="1520" b="1" i="0" u="none" strike="noStrike" kern="1200" cap="none" spc="0" normalizeH="0" baseline="0" noProof="0" dirty="0">
                  <a:ln>
                    <a:noFill/>
                  </a:ln>
                  <a:solidFill>
                    <a:srgbClr val="24465B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rPr>
                <a:t>αυτόνομη σκέψη, τον κριτικό έλεγχο, τον διάλογο</a:t>
              </a:r>
              <a:endPara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419088" y="4498848"/>
              <a:ext cx="4663440" cy="604781"/>
            </a:xfrm>
            <a:prstGeom prst="rect">
              <a:avLst/>
            </a:prstGeom>
            <a:noFill/>
          </p:spPr>
          <p:txBody>
            <a:bodyPr wrap="square" lIns="27432" tIns="18288" rIns="27432" bIns="18288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Τα πα</a:t>
              </a:r>
              <a:r>
                <a:rPr kumimoji="0" sz="123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ιδιά</a:t>
              </a:r>
              <a:r>
                <a:rPr kumimoji="0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</a:t>
              </a:r>
              <a:r>
                <a:rPr kumimoji="0" lang="el-GR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καλούνται να σκεφτούν</a:t>
              </a:r>
              <a:r>
                <a:rPr kumimoji="0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αυτόνομα, </a:t>
              </a:r>
              <a:r>
                <a:rPr kumimoji="0" lang="el-GR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να </a:t>
              </a:r>
              <a:r>
                <a:rPr kumimoji="0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α</a:t>
              </a:r>
              <a:r>
                <a:rPr kumimoji="0" sz="123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ιτιολογ</a:t>
              </a:r>
              <a:r>
                <a:rPr kumimoji="0" lang="el-GR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ήσουν τις απόψεις τους</a:t>
              </a:r>
              <a:r>
                <a:rPr kumimoji="0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, </a:t>
              </a:r>
              <a:r>
                <a:rPr kumimoji="0" lang="el-GR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να </a:t>
              </a:r>
              <a:r>
                <a:rPr kumimoji="0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α</a:t>
              </a:r>
              <a:r>
                <a:rPr kumimoji="0" sz="123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κούν</a:t>
              </a:r>
              <a:r>
                <a:rPr kumimoji="0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τις </a:t>
              </a:r>
              <a:r>
                <a:rPr kumimoji="0" sz="123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δι</a:t>
              </a:r>
              <a:r>
                <a:rPr kumimoji="0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αφορετικές </a:t>
              </a:r>
              <a:r>
                <a:rPr kumimoji="0" lang="el-GR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αντιλήψεις</a:t>
              </a:r>
              <a:r>
                <a:rPr kumimoji="0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και </a:t>
              </a:r>
              <a:r>
                <a:rPr kumimoji="0" lang="el-GR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να </a:t>
              </a:r>
              <a:r>
                <a:rPr kumimoji="0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ανα</a:t>
              </a:r>
              <a:r>
                <a:rPr kumimoji="0" sz="123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ζητούν</a:t>
              </a:r>
              <a:r>
                <a:rPr kumimoji="0" sz="1230" b="0" i="0" u="none" strike="noStrike" kern="1200" cap="none" spc="0" normalizeH="0" baseline="0" noProof="0" dirty="0">
                  <a:ln>
                    <a:noFill/>
                  </a:ln>
                  <a:solidFill>
                    <a:srgbClr val="4C565C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rPr>
                <a:t> από κοινού καλύτερες απαντήσεις.</a:t>
              </a:r>
            </a:p>
          </p:txBody>
        </p:sp>
      </p:grpSp>
      <p:sp>
        <p:nvSpPr>
          <p:cNvPr id="26" name="Rectangle 25"/>
          <p:cNvSpPr/>
          <p:nvPr/>
        </p:nvSpPr>
        <p:spPr>
          <a:xfrm>
            <a:off x="502920" y="6501384"/>
            <a:ext cx="11155680" cy="9144"/>
          </a:xfrm>
          <a:prstGeom prst="rect">
            <a:avLst/>
          </a:prstGeom>
          <a:solidFill>
            <a:srgbClr val="E1DE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ΕΝΟΤΗΤΑ 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C66D756-B3BD-9AB6-CF3D-22FE9C7B9460}"/>
              </a:ext>
            </a:extLst>
          </p:cNvPr>
          <p:cNvSpPr txBox="1"/>
          <p:nvPr/>
        </p:nvSpPr>
        <p:spPr>
          <a:xfrm>
            <a:off x="1371600" y="5344868"/>
            <a:ext cx="9235440" cy="20621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1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Μετάβαση 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από το «τι πιστεύω» στο «πώς κρίνω, επιλέγω, σχετίζομαι και πράττω».</a:t>
            </a:r>
          </a:p>
        </p:txBody>
      </p:sp>
      <p:sp>
        <p:nvSpPr>
          <p:cNvPr id="11" name="Θέση αριθμού διαφάνειας 10">
            <a:extLst>
              <a:ext uri="{FF2B5EF4-FFF2-40B4-BE49-F238E27FC236}">
                <a16:creationId xmlns:a16="http://schemas.microsoft.com/office/drawing/2014/main" id="{FF5FA405-BEE9-EAD7-76F3-190A94632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62160" y="6459347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749808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θικ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ή σκέψη &amp; παιδί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Τα παιδιά διατυπώνουν αυθόρμητα ηθικά ερωτήματα και ηθικές κρίσεις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Σωστό / λάθος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Αυθόρμητ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ερωτήματα που γεννιούνται στην καθημερινή συμβίωση.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Δίκαιο / άδικο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4C565C"/>
                </a:solidFill>
                <a:latin typeface="Aptos"/>
              </a:rPr>
              <a:t>Πρώτες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κρίσεις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γι</a:t>
            </a:r>
            <a:r>
              <a:rPr sz="1400" dirty="0">
                <a:solidFill>
                  <a:srgbClr val="4C565C"/>
                </a:solidFill>
                <a:latin typeface="Aptos"/>
              </a:rPr>
              <a:t>α κανόνες, μοίρασμα και ευθύνη.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Εαυτός / άλλοι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7" y="4498848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4C565C"/>
                </a:solidFill>
                <a:latin typeface="Aptos"/>
              </a:rPr>
              <a:t>Ευημερί</a:t>
            </a:r>
            <a:r>
              <a:rPr sz="1400" dirty="0">
                <a:solidFill>
                  <a:srgbClr val="4C565C"/>
                </a:solidFill>
                <a:latin typeface="Aptos"/>
              </a:rPr>
              <a:t>α, σχέσεις, ενσυναίσθηση και κοινές αποφάσεις.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Άλλα όντα / φύση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498848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4C565C"/>
                </a:solidFill>
                <a:latin typeface="Aptos"/>
              </a:rPr>
              <a:t>Ηθικά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ερωτήμ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ατα που επεκτείνονται πέρα από τον άνθρωπο.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sp>
        <p:nvSpPr>
          <p:cNvPr id="27" name="Θέση αριθμού διαφάνειας 26">
            <a:extLst>
              <a:ext uri="{FF2B5EF4-FFF2-40B4-BE49-F238E27FC236}">
                <a16:creationId xmlns:a16="http://schemas.microsoft.com/office/drawing/2014/main" id="{E3A1A51E-E305-E080-1AA7-EC90690F0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749808"/>
            <a:ext cx="106070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Από την επιβολή στην κατανόηση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απα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ίτηση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ηθική συμπεριφορά γίνεται ισχυρότερη όταν συνοδεύεται από λόγους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2148840"/>
            <a:ext cx="4800600" cy="2423160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1051560" y="2331720"/>
            <a:ext cx="384048" cy="384048"/>
          </a:xfrm>
          <a:prstGeom prst="ellipse">
            <a:avLst/>
          </a:prstGeom>
          <a:solidFill>
            <a:srgbClr val="6C7A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1560" y="2414016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2313432"/>
            <a:ext cx="3950208" cy="33239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πιβ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ολή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κανόνων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7280" y="2834640"/>
            <a:ext cx="434340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«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Κάν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’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επ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ειδή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λέω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.»
υπα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κοή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εξωτερικός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έλεγχος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263238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760720" y="2980944"/>
            <a:ext cx="685800" cy="502920"/>
          </a:xfrm>
          <a:prstGeom prst="rightArrow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537960" y="2148840"/>
            <a:ext cx="4800600" cy="2423160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720840" y="2331720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20840" y="2414016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3760" y="2313432"/>
            <a:ext cx="3950208" cy="33239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1" dirty="0" err="1">
                <a:solidFill>
                  <a:srgbClr val="24465B"/>
                </a:solidFill>
                <a:latin typeface="Aptos Display"/>
              </a:rPr>
              <a:t>Δικαι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ολόγηση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+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διάλογος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66560" y="2834640"/>
            <a:ext cx="434340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>
                <a:solidFill>
                  <a:srgbClr val="263238"/>
                </a:solidFill>
                <a:latin typeface="Aptos"/>
              </a:rPr>
              <a:t>«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Ποιος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είν</a:t>
            </a:r>
            <a:r>
              <a:rPr sz="1400" dirty="0">
                <a:solidFill>
                  <a:srgbClr val="263238"/>
                </a:solidFill>
                <a:latin typeface="Aptos"/>
              </a:rPr>
              <a:t>αι ο λόγος; Τι θα έλεγες σε μια αντίρρηση;»
κρίση </a:t>
            </a:r>
            <a:r>
              <a:rPr lang="el-GR" sz="1400" dirty="0">
                <a:solidFill>
                  <a:srgbClr val="263238"/>
                </a:solidFill>
                <a:latin typeface="Aptos"/>
              </a:rPr>
              <a:t>-</a:t>
            </a:r>
            <a:r>
              <a:rPr sz="1400" dirty="0">
                <a:solidFill>
                  <a:srgbClr val="263238"/>
                </a:solidFill>
                <a:latin typeface="Aptos"/>
              </a:rPr>
              <a:t> α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υτορρύθμιση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lang="el-GR" sz="1400" dirty="0">
                <a:solidFill>
                  <a:srgbClr val="263238"/>
                </a:solidFill>
                <a:latin typeface="Aptos"/>
              </a:rPr>
              <a:t>-</a:t>
            </a:r>
            <a:r>
              <a:rPr sz="1400" dirty="0">
                <a:solidFill>
                  <a:srgbClr val="263238"/>
                </a:solidFill>
                <a:latin typeface="Aptos"/>
              </a:rPr>
              <a:t> ευθύνη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sp>
        <p:nvSpPr>
          <p:cNvPr id="18" name="Θέση αριθμού διαφάνειας 17">
            <a:extLst>
              <a:ext uri="{FF2B5EF4-FFF2-40B4-BE49-F238E27FC236}">
                <a16:creationId xmlns:a16="http://schemas.microsoft.com/office/drawing/2014/main" id="{A422ACD9-7FC1-3603-D936-BAF915F2C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41840" y="6488176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749808"/>
            <a:ext cx="106070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αφορετικοί, αλλά ισότιμοι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κοινή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νθρώ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πινη υπόσταση ως βάση αμοιβαίας αναγνώρισης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3307080" cy="340156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 τάξη είναι πολυφωνική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28498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Θρησκευτικές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ολιτισμικές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οικογενει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ακές και προσωπικές διαφορές είναι αναμενόμενες.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6928" y="1901952"/>
            <a:ext cx="3307080" cy="340156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55980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980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62728" y="2066544"/>
            <a:ext cx="2456688" cy="2739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420" b="1" dirty="0">
                <a:solidFill>
                  <a:srgbClr val="24465B"/>
                </a:solidFill>
                <a:latin typeface="Aptos Display"/>
              </a:rPr>
              <a:t>Δ</a:t>
            </a:r>
            <a:r>
              <a:rPr kumimoji="0" sz="14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ια</a:t>
            </a:r>
            <a:r>
              <a:rPr kumimoji="0" sz="14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φορά</a:t>
            </a:r>
            <a:r>
              <a:rPr kumimoji="0" sz="14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≠ λάθος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5528" y="2587752"/>
            <a:ext cx="28498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>
                <a:solidFill>
                  <a:srgbClr val="4C565C"/>
                </a:solidFill>
                <a:latin typeface="Aptos"/>
              </a:rPr>
              <a:t>Ο α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μοι</a:t>
            </a:r>
            <a:r>
              <a:rPr sz="1400" dirty="0">
                <a:solidFill>
                  <a:srgbClr val="4C565C"/>
                </a:solidFill>
                <a:latin typeface="Aptos"/>
              </a:rPr>
              <a:t>βαίος σεβασμός αναγνωρίζει τη διαφορά χωρίς να την ταυτίζει 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κατ’ ανάγκην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με</a:t>
            </a:r>
            <a:r>
              <a:rPr sz="1400" dirty="0">
                <a:solidFill>
                  <a:srgbClr val="4C565C"/>
                </a:solidFill>
                <a:latin typeface="Aptos"/>
              </a:rPr>
              <a:t> σφάλμα</a:t>
            </a: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4048" y="1901952"/>
            <a:ext cx="3307080" cy="340156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186928" y="2084832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8692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984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Κοινό σημείο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32648" y="2587752"/>
            <a:ext cx="2849880" cy="917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4C565C"/>
                </a:solidFill>
                <a:latin typeface="Aptos"/>
              </a:rPr>
              <a:t>Αξιο</a:t>
            </a:r>
            <a:r>
              <a:rPr sz="1400" dirty="0">
                <a:solidFill>
                  <a:srgbClr val="4C565C"/>
                </a:solidFill>
                <a:latin typeface="Aptos"/>
              </a:rPr>
              <a:t>πρέπεια, δικαιώματα, μη βλάβη,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 ωφέλεια για όσο γίνεται περισσότερους,</a:t>
            </a:r>
            <a:r>
              <a:rPr sz="1400" dirty="0">
                <a:solidFill>
                  <a:srgbClr val="4C565C"/>
                </a:solidFill>
                <a:latin typeface="Aptos"/>
              </a:rPr>
              <a:t> δικαιοσύνη, φροντίδα.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sp>
        <p:nvSpPr>
          <p:cNvPr id="22" name="Θέση αριθμού διαφάνειας 21">
            <a:extLst>
              <a:ext uri="{FF2B5EF4-FFF2-40B4-BE49-F238E27FC236}">
                <a16:creationId xmlns:a16="http://schemas.microsoft.com/office/drawing/2014/main" id="{C44E7968-D977-5337-B9D4-156258ED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7588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749808"/>
            <a:ext cx="106070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Το σχολείο διδάσκει ηθική και όταν δεν το δηλώνει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6070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«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κρυφό αναλυτικό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πρόγραμμα» μεταφέρει αξίες μέσα από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γενικές κανονιστικές αρχές και ειδικότερους κανόνες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σχέσεις και πρα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κτικές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Ποιος έχει φωνή;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συμμετοχή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δείχνει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οιοι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θεωρούντ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ισότιμα μέλη της κοινότητας.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Πώς εφαρμόζονται οι κανόνες;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συνέ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πεια και η δικαιοσύνη είναι ήδη ηθικά μηνύματα.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Πώς αντιμετωπίζεται η διαφωνία;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7" y="4498848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αχείριση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συγκρούσεων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μοντελο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ποιεί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τον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βασμό ή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την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απα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ξίωση</a:t>
            </a:r>
            <a:r>
              <a:rPr kumimoji="0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Ποιος ακούγεται;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498848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>
                <a:solidFill>
                  <a:srgbClr val="4C565C"/>
                </a:solidFill>
                <a:latin typeface="Aptos"/>
              </a:rPr>
              <a:t>Η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ίδι</a:t>
            </a:r>
            <a:r>
              <a:rPr sz="1400" dirty="0">
                <a:solidFill>
                  <a:srgbClr val="4C565C"/>
                </a:solidFill>
                <a:latin typeface="Aptos"/>
              </a:rPr>
              <a:t>α προσοχή στον/στην εκπαιδευτικό και στους μαθητές μεταφέρει αμοιβαίο σεβασμό.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sp>
        <p:nvSpPr>
          <p:cNvPr id="27" name="Θέση αριθμού διαφάνειας 26">
            <a:extLst>
              <a:ext uri="{FF2B5EF4-FFF2-40B4-BE49-F238E27FC236}">
                <a16:creationId xmlns:a16="http://schemas.microsoft.com/office/drawing/2014/main" id="{A14E9B53-F64D-D450-0293-5CB48B46D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3232" y="768096"/>
            <a:ext cx="10789920" cy="44473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5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 </a:t>
            </a:r>
            <a:r>
              <a:rPr kumimoji="0" lang="el-GR" sz="265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</a:t>
            </a:r>
            <a:r>
              <a:rPr kumimoji="0" sz="265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θική</a:t>
            </a:r>
            <a:r>
              <a:rPr kumimoji="0" sz="265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lang="el-GR" sz="265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εκπαίδευση </a:t>
            </a:r>
            <a:r>
              <a:rPr kumimoji="0" sz="265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σε</a:t>
            </a:r>
            <a:r>
              <a:rPr kumimoji="0" sz="265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265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διεθν</a:t>
            </a:r>
            <a:r>
              <a:rPr kumimoji="0" lang="el-GR" sz="265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ές</a:t>
            </a:r>
            <a:r>
              <a:rPr kumimoji="0" sz="265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πλα</a:t>
            </a:r>
            <a:r>
              <a:rPr kumimoji="0" sz="265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ίσι</a:t>
            </a:r>
            <a:r>
              <a:rPr lang="el-GR" sz="2650" b="1" dirty="0">
                <a:solidFill>
                  <a:srgbClr val="24465B"/>
                </a:solidFill>
                <a:latin typeface="Aptos Display"/>
              </a:rPr>
              <a:t>ο</a:t>
            </a:r>
            <a:endParaRPr kumimoji="0" sz="265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1308081"/>
            <a:ext cx="10698480" cy="2831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Απουσία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ενι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αίο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υ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ευρω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παϊκ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ού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μοντέλο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υ: δ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ια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φορετικές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θεσμικές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μορφές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-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συγκλίνουσες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πα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ιδ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αγωγικές προτεραιότητες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887968" y="1618488"/>
            <a:ext cx="2304288" cy="347472"/>
          </a:xfrm>
          <a:prstGeom prst="roundRect">
            <a:avLst/>
          </a:prstGeom>
          <a:solidFill>
            <a:srgbClr val="E8D9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87968" y="1719072"/>
            <a:ext cx="2304288" cy="12801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9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ΕΝΔΕΙΚΤΙΚΑ ΠΑΡΑΔΕΙΓΜΑΤΑ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084831"/>
            <a:ext cx="5138928" cy="1335024"/>
          </a:xfrm>
          <a:prstGeom prst="roundRect">
            <a:avLst/>
          </a:prstGeom>
          <a:solidFill>
            <a:srgbClr val="FFFFFF"/>
          </a:solidFill>
          <a:ln w="6985">
            <a:solidFill>
              <a:srgbClr val="E2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932688" y="226771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32688" y="2359151"/>
            <a:ext cx="384048" cy="1371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8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35608" y="2249424"/>
            <a:ext cx="4233672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6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Φινλανδία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2669862"/>
            <a:ext cx="4681728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Στο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ΠΣ ανα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φέρετ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η Life Stance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(στάση ζωής)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/ Ethics Education ως εναλλακτική για μαθητές χωρίς ορισμένη θρησκευτική ταυτότητα. </a:t>
            </a:r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Βασικοί άξονες: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φιλοσοφική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σκέψη, ανθρώπινα δικαιώματα, δικαιοσύνη και υπευθυνότητα.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44768" y="2084831"/>
            <a:ext cx="5138928" cy="1335024"/>
          </a:xfrm>
          <a:prstGeom prst="roundRect">
            <a:avLst/>
          </a:prstGeom>
          <a:solidFill>
            <a:srgbClr val="E5ECEE"/>
          </a:solidFill>
          <a:ln w="6985">
            <a:solidFill>
              <a:srgbClr val="E2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345936" y="226771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45936" y="2359151"/>
            <a:ext cx="384048" cy="1371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8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48856" y="2249424"/>
            <a:ext cx="4233672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6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Γερμανία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368" y="2657213"/>
            <a:ext cx="4681728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Ethikunterricht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απ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οτελεί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ακριτό πεδίο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 διαφορετικές μορφές ανά κρατίδιο. Η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γερμ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ανική περίπτωση δείχνει ότι η θέση και η οργάνωση της Ηθικής ποικίλλουν ακόμη και μέσα στο ίδιο εκπαιδευτικό σύστημα.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703320"/>
            <a:ext cx="5138928" cy="1335024"/>
          </a:xfrm>
          <a:prstGeom prst="roundRect">
            <a:avLst/>
          </a:prstGeom>
          <a:solidFill>
            <a:srgbClr val="E8D9BA"/>
          </a:solidFill>
          <a:ln w="6985">
            <a:solidFill>
              <a:srgbClr val="E2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932688" y="3886200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2688" y="3977639"/>
            <a:ext cx="384048" cy="1371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8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35608" y="3867911"/>
            <a:ext cx="4233672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6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Σουηδία / Εσθονία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" y="4266498"/>
            <a:ext cx="4681728" cy="77559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ηθική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εκ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παίδευση συναντάται και μέσα σε ευρύτερα πλαίσια θρησκευτικής, κοινωνικής ή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φιλοσοφικής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εκπαίδευσης.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Κοινές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ανα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φορές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: α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ξίες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δικ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αιώματα, δημοκρατική συμβίωση, σεβασμός στη διαφορά.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44768" y="3703320"/>
            <a:ext cx="5138928" cy="1335024"/>
          </a:xfrm>
          <a:prstGeom prst="roundRect">
            <a:avLst/>
          </a:prstGeom>
          <a:solidFill>
            <a:srgbClr val="DCE5DE"/>
          </a:solidFill>
          <a:ln w="6985">
            <a:solidFill>
              <a:srgbClr val="E2DE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6345936" y="3886200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45936" y="3977639"/>
            <a:ext cx="384048" cy="1371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8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48856" y="3867911"/>
            <a:ext cx="4233672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6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Ηνωμένο Βασίλειο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73368" y="4326687"/>
            <a:ext cx="4681728" cy="59093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200" dirty="0">
                <a:solidFill>
                  <a:srgbClr val="4C565C"/>
                </a:solidFill>
                <a:latin typeface="Aptos"/>
              </a:rPr>
              <a:t>Religious and Moral Education / Philosophy and Ethics: ο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ηθικός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στοχ</a:t>
            </a:r>
            <a:r>
              <a:rPr sz="1200" dirty="0">
                <a:solidFill>
                  <a:srgbClr val="4C565C"/>
                </a:solidFill>
                <a:latin typeface="Aptos"/>
              </a:rPr>
              <a:t>ασμός μπορεί να συνδέεται με φιλοσοφική διερεύνηση, σύγχρονα κοινωνικά ζητήματα και ενεργό συμμετοχή των μαθητών.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" y="5257800"/>
            <a:ext cx="10552176" cy="804672"/>
          </a:xfrm>
          <a:prstGeom prst="roundRect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7552" y="5449824"/>
            <a:ext cx="242316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Κρίσιμη ευρωπαϊκή διαπίστωση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64992" y="5404104"/>
            <a:ext cx="7543800" cy="35702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4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Τα π</a:t>
            </a:r>
            <a:r>
              <a:rPr kumimoji="0" sz="104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ρογράμμ</a:t>
            </a:r>
            <a:r>
              <a:rPr kumimoji="0" sz="104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ατα κυμαίνονται από ηθική φιλοσοφία και θρησκευτική </a:t>
            </a:r>
            <a:r>
              <a:rPr kumimoji="0" lang="el-GR" sz="104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ή κοινωνική </a:t>
            </a:r>
            <a:r>
              <a:rPr kumimoji="0" sz="104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εκ</a:t>
            </a:r>
            <a:r>
              <a:rPr kumimoji="0" sz="104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παίδευση έως γενική φιλοσοφία. Η </a:t>
            </a:r>
            <a:r>
              <a:rPr kumimoji="0" sz="104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ετερογένει</a:t>
            </a:r>
            <a:r>
              <a:rPr kumimoji="0" sz="104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καθιστά αναγκαίες την ανταλλαγή καλών πρακτικών, τα δίκτυα εκπαιδευτικών και μια σαφή μεθοδολογία.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2064" y="6510528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0352" y="6547104"/>
            <a:ext cx="36576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30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sp>
        <p:nvSpPr>
          <p:cNvPr id="30" name="Θέση αριθμού διαφάνειας 29">
            <a:extLst>
              <a:ext uri="{FF2B5EF4-FFF2-40B4-BE49-F238E27FC236}">
                <a16:creationId xmlns:a16="http://schemas.microsoft.com/office/drawing/2014/main" id="{6420AE95-F9F2-5112-6F60-9E976E914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6336" y="6486956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38912"/>
            <a:ext cx="4572000" cy="2468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ΕΥΡΩΠΑΪΚΑ ΠΡΟΓΡΑΜΜΑΤΑ ΗΘΙΚΗΣ ΕΚΠΑΙΔΕΥΣΗΣ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68096"/>
            <a:ext cx="10789920" cy="56692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5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Τι μας μαθαίνει η ευρωπαϊκή εμπειρία για την εφαρμογή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376" y="1380744"/>
            <a:ext cx="1069848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40" b="0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Τα προγράμματα ETHOS, ETHIKA, AVAL, LITTLE, COMET, BEAGLE και TRACE δείχνουν ότι η παιδαγωγική υποδομή είναι εξίσου σημαντική με το περιεχόμενο.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321040" y="1609344"/>
            <a:ext cx="2880360" cy="384048"/>
          </a:xfrm>
          <a:prstGeom prst="roundRect">
            <a:avLst/>
          </a:prstGeom>
          <a:solidFill>
            <a:srgbClr val="E5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21040" y="1719072"/>
            <a:ext cx="2880360" cy="15696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8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201</a:t>
            </a:r>
            <a:r>
              <a:rPr kumimoji="0" lang="el-GR" sz="78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0</a:t>
            </a:r>
            <a:r>
              <a:rPr kumimoji="0" sz="78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–2020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057400"/>
            <a:ext cx="3749039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Ένα ευρωπαϊκό οικοσύστημα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2587752"/>
            <a:ext cx="1901952" cy="93268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9536" y="2706624"/>
            <a:ext cx="1682496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" y="3108960"/>
            <a:ext cx="164592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έργα Comenius / Erasmus+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89503" y="2587752"/>
            <a:ext cx="1901952" cy="932688"/>
          </a:xfrm>
          <a:prstGeom prst="roundRect">
            <a:avLst/>
          </a:prstGeom>
          <a:solidFill>
            <a:srgbClr val="E8D9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99232" y="2706624"/>
            <a:ext cx="1682496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7520" y="3108960"/>
            <a:ext cx="164592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χώρες σε διακρατικές συμπράξεις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3749039"/>
            <a:ext cx="1901952" cy="932688"/>
          </a:xfrm>
          <a:prstGeom prst="roundRect">
            <a:avLst/>
          </a:prstGeom>
          <a:solidFill>
            <a:srgbClr val="E5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9536" y="3867911"/>
            <a:ext cx="1682496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100+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7824" y="4270248"/>
            <a:ext cx="164592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ελεύθερα υλικά &amp; εργαλεία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89503" y="3749039"/>
            <a:ext cx="1901952" cy="932688"/>
          </a:xfrm>
          <a:prstGeom prst="roundRect">
            <a:avLst/>
          </a:prstGeom>
          <a:solidFill>
            <a:srgbClr val="DCE5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99232" y="3867911"/>
            <a:ext cx="1682496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30 + 46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17520" y="4270248"/>
            <a:ext cx="164592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50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εργαλεία ETHIKA + εργαστήρια AVAL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10912" y="2148840"/>
            <a:ext cx="10972" cy="3063240"/>
          </a:xfrm>
          <a:prstGeom prst="rect">
            <a:avLst/>
          </a:prstGeom>
          <a:solidFill>
            <a:srgbClr val="E2DE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58384" y="2057400"/>
            <a:ext cx="4343400" cy="31089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Κρίσιμο εύρημα: η επιμόρφωση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58384" y="2432304"/>
            <a:ext cx="438912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19" b="0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Έρευνα ETHIKA: 301 εκπαιδευτικοί / παιδαγωγοί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76672" y="2889504"/>
            <a:ext cx="1883664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80" b="1" i="0" u="none" strike="noStrike" kern="1200" cap="none" spc="0" normalizeH="0" baseline="0" noProof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Προετοιμασία από αρχική εκπαίδευση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60920" y="2916936"/>
            <a:ext cx="2971800" cy="246888"/>
          </a:xfrm>
          <a:prstGeom prst="roundRect">
            <a:avLst/>
          </a:prstGeom>
          <a:solidFill>
            <a:srgbClr val="E7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360920" y="2916936"/>
            <a:ext cx="1135227" cy="246888"/>
          </a:xfrm>
          <a:prstGeom prst="roundRect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442448" y="2916936"/>
            <a:ext cx="566928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38.2%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76672" y="3410712"/>
            <a:ext cx="1883664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80" b="1" i="0" u="none" strike="noStrike" kern="1200" cap="none" spc="0" normalizeH="0" baseline="0" noProof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Παρακολούθηση επιμόρφωσης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360920" y="3438144"/>
            <a:ext cx="2971800" cy="246888"/>
          </a:xfrm>
          <a:prstGeom prst="roundRect">
            <a:avLst/>
          </a:prstGeom>
          <a:solidFill>
            <a:srgbClr val="E7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360920" y="3438144"/>
            <a:ext cx="1185748" cy="246888"/>
          </a:xfrm>
          <a:prstGeom prst="roundRect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442448" y="3438144"/>
            <a:ext cx="566928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39.9%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76672" y="3931920"/>
            <a:ext cx="1883664" cy="18774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80" b="1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Αυτ</a:t>
            </a:r>
            <a:r>
              <a:rPr kumimoji="0" lang="el-GR" sz="980" b="1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ό-</a:t>
            </a:r>
            <a:r>
              <a:rPr kumimoji="0" lang="el-GR" sz="980" b="1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επι</a:t>
            </a:r>
            <a:r>
              <a:rPr kumimoji="0" sz="980" b="1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μόρφωση</a:t>
            </a:r>
            <a:r>
              <a:rPr kumimoji="0" sz="980" b="1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/ self-study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360920" y="3959352"/>
            <a:ext cx="2971800" cy="246888"/>
          </a:xfrm>
          <a:prstGeom prst="roundRect">
            <a:avLst/>
          </a:prstGeom>
          <a:solidFill>
            <a:srgbClr val="E7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7360920" y="3959352"/>
            <a:ext cx="2300173" cy="246888"/>
          </a:xfrm>
          <a:prstGeom prst="roundRect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442448" y="3959352"/>
            <a:ext cx="566928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77.4%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76672" y="4453128"/>
            <a:ext cx="1883664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80" b="1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Δήλων</a:t>
            </a:r>
            <a:r>
              <a:rPr kumimoji="0" sz="980" b="1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 έτοιμοι/ες να διδάξουν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360920" y="4480560"/>
            <a:ext cx="2971800" cy="246888"/>
          </a:xfrm>
          <a:prstGeom prst="roundRect">
            <a:avLst/>
          </a:prstGeom>
          <a:solidFill>
            <a:srgbClr val="E7E5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7360920" y="4480560"/>
            <a:ext cx="1955444" cy="246888"/>
          </a:xfrm>
          <a:prstGeom prst="roundRect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442448" y="4480560"/>
            <a:ext cx="566928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65.8%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49808" y="4965192"/>
            <a:ext cx="4709160" cy="868680"/>
          </a:xfrm>
          <a:prstGeom prst="roundRect">
            <a:avLst/>
          </a:prstGeom>
          <a:solidFill>
            <a:srgbClr val="E8D9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05840" y="5175504"/>
            <a:ext cx="416052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30" b="1" dirty="0">
                <a:solidFill>
                  <a:srgbClr val="24465B"/>
                </a:solidFill>
                <a:latin typeface="Aptos"/>
              </a:rPr>
              <a:t>Κατευθύνσεις </a:t>
            </a:r>
            <a:r>
              <a:rPr kumimoji="0" sz="103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</a:t>
            </a:r>
            <a:r>
              <a:rPr kumimoji="0" sz="103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ου</a:t>
            </a:r>
            <a:r>
              <a:rPr kumimoji="0" sz="103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ζήτησαν οι εκπαιδευτικοί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" y="5477256"/>
            <a:ext cx="4160520" cy="19377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19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δικ</a:t>
            </a:r>
            <a:r>
              <a:rPr kumimoji="0" sz="1019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αιοσύνη </a:t>
            </a:r>
            <a:r>
              <a:rPr kumimoji="0" lang="el-GR" sz="1019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019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019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ευθύνη</a:t>
            </a:r>
            <a:r>
              <a:rPr kumimoji="0" sz="1019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019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019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019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διάλογος</a:t>
            </a:r>
            <a:r>
              <a:rPr kumimoji="0" sz="1019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019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019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019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σε</a:t>
            </a:r>
            <a:r>
              <a:rPr kumimoji="0" sz="1019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βασμός </a:t>
            </a:r>
            <a:r>
              <a:rPr kumimoji="0" lang="el-GR" sz="1019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019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επίλυση συγκρούσεων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687568" y="4965192"/>
            <a:ext cx="5596128" cy="868680"/>
          </a:xfrm>
          <a:prstGeom prst="roundRect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961888" y="5175504"/>
            <a:ext cx="5074920" cy="2011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3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Παιδαγωγικές πρακτικές που επανέρχονται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61888" y="5468112"/>
            <a:ext cx="4983480" cy="338554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σωκρ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ατικός διάλογος </a:t>
            </a:r>
            <a:r>
              <a:rPr kumimoji="0" lang="el-GR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οπ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τική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σκέψη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-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πα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ιχνίδι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σκέψης </a:t>
            </a:r>
            <a:r>
              <a:rPr kumimoji="0" lang="el-GR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ενεργητική α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νάγνωση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και ακρόαση -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δημιουργικές</a:t>
            </a:r>
            <a:r>
              <a:rPr kumimoji="0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98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δράσεις</a:t>
            </a:r>
            <a:r>
              <a:rPr kumimoji="0" lang="el-GR" sz="9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 </a:t>
            </a:r>
            <a:endParaRPr kumimoji="0" sz="98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60720" y="6181344"/>
            <a:ext cx="5486400" cy="1828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730" b="0" i="1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Πηγή</a:t>
            </a:r>
            <a:r>
              <a:rPr kumimoji="0" sz="730" b="0" i="1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: </a:t>
            </a:r>
            <a:r>
              <a:rPr kumimoji="0" sz="730" b="0" i="1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Ćurko</a:t>
            </a:r>
            <a:r>
              <a:rPr kumimoji="0" sz="730" b="0" i="1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&amp; Kovačević (2018), σ. 90–103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12064" y="6510528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30352" y="6547104"/>
            <a:ext cx="365760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30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sp>
        <p:nvSpPr>
          <p:cNvPr id="49" name="Θέση αριθμού διαφάνειας 48">
            <a:extLst>
              <a:ext uri="{FF2B5EF4-FFF2-40B4-BE49-F238E27FC236}">
                <a16:creationId xmlns:a16="http://schemas.microsoft.com/office/drawing/2014/main" id="{9358C761-750F-72A1-1A59-B7E155EED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66656" y="6455981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749808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Κεντρικές αξίες που καλλιεργεί το ΠΣ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330708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Αξιοπρέπεια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2849880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αναφα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ίρετη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ξί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κάθε προσώπου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6928" y="1901952"/>
            <a:ext cx="330708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55980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980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6272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Αμοιβαίος σεβασμός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5528" y="2587752"/>
            <a:ext cx="2849880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200" dirty="0">
                <a:solidFill>
                  <a:srgbClr val="4C565C"/>
                </a:solidFill>
                <a:latin typeface="Aptos"/>
              </a:rPr>
              <a:t>ανα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γνώριση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χωρίς</a:t>
            </a:r>
            <a:r>
              <a:rPr sz="1200" dirty="0">
                <a:solidFill>
                  <a:srgbClr val="4C565C"/>
                </a:solidFill>
                <a:latin typeface="Aptos"/>
              </a:rPr>
              <a:t> απα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ίτηση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ομοιότητ</a:t>
            </a:r>
            <a:r>
              <a:rPr sz="1200" dirty="0">
                <a:solidFill>
                  <a:srgbClr val="4C565C"/>
                </a:solidFill>
                <a:latin typeface="Aptos"/>
              </a:rPr>
              <a:t>ας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4048" y="1901952"/>
            <a:ext cx="330708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186928" y="2084832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8692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984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Ευθύνη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32648" y="2587752"/>
            <a:ext cx="2849880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200" dirty="0" err="1">
                <a:solidFill>
                  <a:srgbClr val="4C565C"/>
                </a:solidFill>
                <a:latin typeface="Aptos"/>
              </a:rPr>
              <a:t>λογοδοσί</a:t>
            </a:r>
            <a:r>
              <a:rPr sz="1200" dirty="0">
                <a:solidFill>
                  <a:srgbClr val="4C565C"/>
                </a:solidFill>
                <a:latin typeface="Aptos"/>
              </a:rPr>
              <a:t>α για επιλογές και συνέπειες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9808" y="3813048"/>
            <a:ext cx="330708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35607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Αλληλεγγύη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8407" y="4498848"/>
            <a:ext cx="2849880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200" dirty="0" err="1">
                <a:solidFill>
                  <a:srgbClr val="4C565C"/>
                </a:solidFill>
                <a:latin typeface="Aptos"/>
              </a:rPr>
              <a:t>ενδι</a:t>
            </a:r>
            <a:r>
              <a:rPr sz="1200" dirty="0">
                <a:solidFill>
                  <a:srgbClr val="4C565C"/>
                </a:solidFill>
                <a:latin typeface="Aptos"/>
              </a:rPr>
              <a:t>αφέρον για την ευημερία των άλλων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76928" y="3813048"/>
            <a:ext cx="330708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559808" y="3995928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5980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62728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Συμφιλίωση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05528" y="4498848"/>
            <a:ext cx="2849880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200" dirty="0" err="1">
                <a:solidFill>
                  <a:srgbClr val="4C565C"/>
                </a:solidFill>
                <a:latin typeface="Aptos"/>
              </a:rPr>
              <a:t>ειρηνική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δι</a:t>
            </a:r>
            <a:r>
              <a:rPr sz="1200" dirty="0">
                <a:solidFill>
                  <a:srgbClr val="4C565C"/>
                </a:solidFill>
                <a:latin typeface="Aptos"/>
              </a:rPr>
              <a:t>αχείριση σύγκρουσης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004048" y="3813048"/>
            <a:ext cx="330708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18692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8692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89848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Δικαιοσύνη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32648" y="4498848"/>
            <a:ext cx="2849880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lang="el-GR" sz="1200" dirty="0">
                <a:solidFill>
                  <a:srgbClr val="4C565C"/>
                </a:solidFill>
                <a:latin typeface="Aptos"/>
              </a:rPr>
              <a:t>Ί</a:t>
            </a:r>
            <a:r>
              <a:rPr sz="1200" dirty="0">
                <a:solidFill>
                  <a:srgbClr val="4C565C"/>
                </a:solidFill>
                <a:latin typeface="Aptos"/>
              </a:rPr>
              <a:t>σ</a:t>
            </a:r>
            <a:r>
              <a:rPr lang="el-GR" sz="1200" dirty="0" err="1">
                <a:solidFill>
                  <a:srgbClr val="4C565C"/>
                </a:solidFill>
                <a:latin typeface="Aptos"/>
              </a:rPr>
              <a:t>ότητα</a:t>
            </a:r>
            <a:r>
              <a:rPr lang="el-GR" sz="1200" dirty="0">
                <a:solidFill>
                  <a:srgbClr val="4C565C"/>
                </a:solidFill>
                <a:latin typeface="Aptos"/>
              </a:rPr>
              <a:t> (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lang="el-GR" sz="1200" dirty="0">
                <a:solidFill>
                  <a:srgbClr val="4C565C"/>
                </a:solidFill>
                <a:latin typeface="Aptos"/>
              </a:rPr>
              <a:t>≠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εξίσωση</a:t>
            </a:r>
            <a:r>
              <a:rPr lang="el-GR" sz="1200" dirty="0">
                <a:solidFill>
                  <a:srgbClr val="4C565C"/>
                </a:solidFill>
                <a:latin typeface="Aptos"/>
              </a:rPr>
              <a:t>)</a:t>
            </a:r>
            <a:endParaRPr sz="1200" dirty="0">
              <a:solidFill>
                <a:srgbClr val="4C565C"/>
              </a:solidFill>
              <a:latin typeface="Apto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2536D01-567D-D2ED-965F-F7779D17A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 dirty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UNESCO — ΠΥΛΩΝΕΣ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Μ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αθα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ίνω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να μαθαίνω, να κάνω, να ζω με άλλους, να είμαι ο εαυτός μου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ΠΣ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συνδέει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τη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μάθηση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με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συλλογική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δράση</a:t>
            </a:r>
            <a:r>
              <a:rPr lang="el-GR" sz="1600" dirty="0">
                <a:solidFill>
                  <a:srgbClr val="4C565C"/>
                </a:solidFill>
                <a:latin typeface="Aptos"/>
              </a:rPr>
              <a:t> και τη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φροντίδ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για το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κοινό καλό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Μαθαίνω να μαθαίνω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έρευν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&amp;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ανα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στοχ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ασμός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Μαθαίνω να κάνω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87752"/>
            <a:ext cx="4663440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ράξη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εφ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αρμογή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Μαθαίνω να ζω με άλλους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7" y="4498848"/>
            <a:ext cx="4663440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200" dirty="0" err="1">
                <a:solidFill>
                  <a:srgbClr val="4C565C"/>
                </a:solidFill>
                <a:latin typeface="Aptos"/>
              </a:rPr>
              <a:t>διάλογος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lang="el-GR" sz="1200" dirty="0">
                <a:solidFill>
                  <a:srgbClr val="4C565C"/>
                </a:solidFill>
                <a:latin typeface="Aptos"/>
              </a:rPr>
              <a:t>&amp;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συνεργ</a:t>
            </a:r>
            <a:r>
              <a:rPr sz="1200" dirty="0">
                <a:solidFill>
                  <a:srgbClr val="4C565C"/>
                </a:solidFill>
                <a:latin typeface="Aptos"/>
              </a:rPr>
              <a:t>ασία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Μαθαίνω να είμαι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498848"/>
            <a:ext cx="4663440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200" dirty="0">
                <a:solidFill>
                  <a:srgbClr val="4C565C"/>
                </a:solidFill>
                <a:latin typeface="Aptos"/>
              </a:rPr>
              <a:t>τα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υτότητ</a:t>
            </a:r>
            <a:r>
              <a:rPr sz="1200" dirty="0">
                <a:solidFill>
                  <a:srgbClr val="4C565C"/>
                </a:solidFill>
                <a:latin typeface="Aptos"/>
              </a:rPr>
              <a:t>α </a:t>
            </a:r>
            <a:r>
              <a:rPr lang="el-GR" sz="1200" dirty="0">
                <a:solidFill>
                  <a:srgbClr val="4C565C"/>
                </a:solidFill>
                <a:latin typeface="Aptos"/>
              </a:rPr>
              <a:t>– αυτοσεβασμός - </a:t>
            </a:r>
            <a:r>
              <a:rPr sz="1200" dirty="0">
                <a:solidFill>
                  <a:srgbClr val="4C565C"/>
                </a:solidFill>
                <a:latin typeface="Aptos"/>
              </a:rPr>
              <a:t>υπ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ευθυνότητ</a:t>
            </a:r>
            <a:r>
              <a:rPr sz="1200" dirty="0">
                <a:solidFill>
                  <a:srgbClr val="4C565C"/>
                </a:solidFill>
                <a:latin typeface="Aptos"/>
              </a:rPr>
              <a:t>α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sp>
        <p:nvSpPr>
          <p:cNvPr id="28" name="Θέση αριθμού διαφάνειας 27">
            <a:extLst>
              <a:ext uri="{FF2B5EF4-FFF2-40B4-BE49-F238E27FC236}">
                <a16:creationId xmlns:a16="http://schemas.microsoft.com/office/drawing/2014/main" id="{89BD13E8-CD3A-C5C9-0742-A5926755F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548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 dirty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ΘΕΩΡΗΤΙΚΕΣ ΑΦΕΤΗΡΙΕΣ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25273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Έν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 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σύγχρονο παιδαγωγικό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μοντέλο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Φιλοσοφία 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γι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 Παιδιά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2339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6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ερώτημ</a:t>
            </a:r>
            <a:r>
              <a:rPr kumimoji="0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α, κοινότητα διερεύνησης, επιχειρηματολογία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2893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Αρετ</a:t>
            </a:r>
            <a:r>
              <a:rPr kumimoji="0" lang="el-GR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οκρατ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κή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ηθική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87752"/>
            <a:ext cx="4663440" cy="7955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60" b="0" i="0" u="none" strike="noStrike" kern="1200" cap="none" spc="0" normalizeH="0" baseline="0" noProof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χαρακτήρας, αρετές, συνήθειες, πρότυπα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Ηθική της φροντίδας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7" y="4498848"/>
            <a:ext cx="4663440" cy="7955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60" b="0" i="0" u="none" strike="noStrike" kern="1200" cap="none" spc="0" normalizeH="0" baseline="0" noProof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Noddings / Gilligan — σχέσεις, ανάγκες, ανταπόκριση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Γνωστική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α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νά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πτυξη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498848"/>
            <a:ext cx="4663440" cy="7955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Kohlberg — </a:t>
            </a:r>
            <a:r>
              <a:rPr kumimoji="0" sz="116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ηθικά</a:t>
            </a:r>
            <a:r>
              <a:rPr kumimoji="0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16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διλήμμ</a:t>
            </a:r>
            <a:r>
              <a:rPr kumimoji="0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ατα, κριτικά αναθεωρημένα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47CBE70-7878-0197-4AE3-806405F28038}"/>
              </a:ext>
            </a:extLst>
          </p:cNvPr>
          <p:cNvSpPr txBox="1"/>
          <p:nvPr/>
        </p:nvSpPr>
        <p:spPr>
          <a:xfrm>
            <a:off x="704088" y="1389888"/>
            <a:ext cx="10241280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Βασικοί άξονες: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7" name="Θέση αριθμού διαφάνειας 26">
            <a:extLst>
              <a:ext uri="{FF2B5EF4-FFF2-40B4-BE49-F238E27FC236}">
                <a16:creationId xmlns:a16="http://schemas.microsoft.com/office/drawing/2014/main" id="{0603F986-B7F6-5B70-DAB3-61F7B5BF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ΚΟΙΝΟΤΗΤΑ ΗΘΙΚΗΣ ΔΙΕΡΕΥΝΗΣΗΣ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923544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 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σχολική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τάξη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ως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εργ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αστήριο 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ηθικής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σκέψης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και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αλόγου</a:t>
            </a:r>
          </a:p>
        </p:txBody>
      </p:sp>
      <p:sp>
        <p:nvSpPr>
          <p:cNvPr id="5" name="Oval 4"/>
          <p:cNvSpPr/>
          <p:nvPr/>
        </p:nvSpPr>
        <p:spPr>
          <a:xfrm>
            <a:off x="658368" y="2240280"/>
            <a:ext cx="914400" cy="91440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368" y="2532888"/>
            <a:ext cx="9144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7" name="Right Arrow 6"/>
          <p:cNvSpPr/>
          <p:nvPr/>
        </p:nvSpPr>
        <p:spPr>
          <a:xfrm>
            <a:off x="1609344" y="2542032"/>
            <a:ext cx="914400" cy="310896"/>
          </a:xfrm>
          <a:prstGeom prst="rightArrow">
            <a:avLst/>
          </a:prstGeom>
          <a:solidFill>
            <a:srgbClr val="D4D4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9768" y="3401568"/>
            <a:ext cx="1371600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Ερέθισμα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0896" y="3822191"/>
            <a:ext cx="1609344" cy="5303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19" b="0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ιστορία / εικόνα / δίλημμα</a:t>
            </a:r>
          </a:p>
        </p:txBody>
      </p:sp>
      <p:sp>
        <p:nvSpPr>
          <p:cNvPr id="10" name="Oval 9"/>
          <p:cNvSpPr/>
          <p:nvPr/>
        </p:nvSpPr>
        <p:spPr>
          <a:xfrm>
            <a:off x="2944368" y="2240280"/>
            <a:ext cx="914400" cy="914400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44368" y="2532888"/>
            <a:ext cx="9144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895344" y="2542032"/>
            <a:ext cx="914400" cy="310896"/>
          </a:xfrm>
          <a:prstGeom prst="rightArrow">
            <a:avLst/>
          </a:prstGeom>
          <a:solidFill>
            <a:srgbClr val="D4D4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15768" y="3401568"/>
            <a:ext cx="1371600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Ερώτημα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96896" y="3822191"/>
            <a:ext cx="1609344" cy="5303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19" b="0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κοινή εστίαση</a:t>
            </a:r>
          </a:p>
        </p:txBody>
      </p:sp>
      <p:sp>
        <p:nvSpPr>
          <p:cNvPr id="15" name="Oval 14"/>
          <p:cNvSpPr/>
          <p:nvPr/>
        </p:nvSpPr>
        <p:spPr>
          <a:xfrm>
            <a:off x="5230368" y="2240280"/>
            <a:ext cx="914400" cy="914400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30368" y="2532888"/>
            <a:ext cx="9144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6181344" y="2542032"/>
            <a:ext cx="914400" cy="310896"/>
          </a:xfrm>
          <a:prstGeom prst="rightArrow">
            <a:avLst/>
          </a:prstGeom>
          <a:solidFill>
            <a:srgbClr val="D4D4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1768" y="3401568"/>
            <a:ext cx="1371600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Λόγοι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82896" y="3822191"/>
            <a:ext cx="1609344" cy="5303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19" b="0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αιτιολόγηση / κριτήρια</a:t>
            </a:r>
          </a:p>
        </p:txBody>
      </p:sp>
      <p:sp>
        <p:nvSpPr>
          <p:cNvPr id="20" name="Oval 19"/>
          <p:cNvSpPr/>
          <p:nvPr/>
        </p:nvSpPr>
        <p:spPr>
          <a:xfrm>
            <a:off x="7516368" y="2240280"/>
            <a:ext cx="914400" cy="91440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16368" y="2532888"/>
            <a:ext cx="9144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8467344" y="2542032"/>
            <a:ext cx="914400" cy="310896"/>
          </a:xfrm>
          <a:prstGeom prst="rightArrow">
            <a:avLst/>
          </a:prstGeom>
          <a:solidFill>
            <a:srgbClr val="D4D4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87184" y="3401568"/>
            <a:ext cx="1609344" cy="2554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Αντίλογος</a:t>
            </a:r>
            <a:r>
              <a:rPr kumimoji="0" lang="el-GR" sz="13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/διαφωνίες</a:t>
            </a:r>
            <a:endParaRPr kumimoji="0" sz="13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68896" y="3822191"/>
            <a:ext cx="1609344" cy="5303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19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</a:t>
            </a:r>
            <a:r>
              <a:rPr kumimoji="0" sz="1019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αλλακτικές / συνέπειες</a:t>
            </a:r>
          </a:p>
        </p:txBody>
      </p:sp>
      <p:sp>
        <p:nvSpPr>
          <p:cNvPr id="25" name="Oval 24"/>
          <p:cNvSpPr/>
          <p:nvPr/>
        </p:nvSpPr>
        <p:spPr>
          <a:xfrm>
            <a:off x="9802368" y="2240280"/>
            <a:ext cx="914400" cy="914400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802368" y="2532888"/>
            <a:ext cx="9144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73768" y="3401568"/>
            <a:ext cx="1371600" cy="2554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3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Αυτορρύθμιση</a:t>
            </a:r>
            <a:endParaRPr kumimoji="0" sz="13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454896" y="3822191"/>
            <a:ext cx="1609344" cy="5303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19" b="0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προσωρινή κρίση / αναθεώρηση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sp>
        <p:nvSpPr>
          <p:cNvPr id="31" name="Θέση αριθμού διαφάνειας 30">
            <a:extLst>
              <a:ext uri="{FF2B5EF4-FFF2-40B4-BE49-F238E27FC236}">
                <a16:creationId xmlns:a16="http://schemas.microsoft.com/office/drawing/2014/main" id="{D4D43230-645E-F5CE-19E1-D98DDEF5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3768" y="6484112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749808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Το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μάθημ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 στη λογική του νέου σχολείου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24006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Συμ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περίληψη, κριτικός στοχασμός, αυτονομία και σύνδεση θεωρίας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και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ράξης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6C7A82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Συμπερίληψη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Όλ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τα παιδιά ως ισότιμα μέλη μιας πολυφωνικής κοινότητας.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Αυτονομία σκέψης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87752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4C565C"/>
                </a:solidFill>
                <a:latin typeface="Aptos"/>
              </a:rPr>
              <a:t>Προσω</a:t>
            </a:r>
            <a:r>
              <a:rPr sz="1400" dirty="0">
                <a:solidFill>
                  <a:srgbClr val="4C565C"/>
                </a:solidFill>
                <a:latin typeface="Aptos"/>
              </a:rPr>
              <a:t>πική θέση που δοκιμάζεται με λόγους, όχι απλή συμμόρφωση.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Μεταγνώση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7" y="4498848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4C565C"/>
                </a:solidFill>
                <a:latin typeface="Aptos"/>
              </a:rPr>
              <a:t>Αν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αστοχασμός πάνω στο πώς σκεφτόμαστε και πώς αλλάζουμε γνώμη.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Δημοκρατικό σχολείο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498848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4C565C"/>
                </a:solidFill>
                <a:latin typeface="Aptos"/>
              </a:rPr>
              <a:t>Ακρό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αση, συμμετοχή, εφαρμογή αξιών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, συλλογικές αποφάσεις</a:t>
            </a:r>
            <a:r>
              <a:rPr sz="1400" dirty="0">
                <a:solidFill>
                  <a:srgbClr val="4C565C"/>
                </a:solidFill>
                <a:latin typeface="Aptos"/>
              </a:rPr>
              <a:t>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1</a:t>
            </a:r>
          </a:p>
        </p:txBody>
      </p:sp>
      <p:sp>
        <p:nvSpPr>
          <p:cNvPr id="27" name="Θέση αριθμού διαφάνειας 26">
            <a:extLst>
              <a:ext uri="{FF2B5EF4-FFF2-40B4-BE49-F238E27FC236}">
                <a16:creationId xmlns:a16="http://schemas.microsoft.com/office/drawing/2014/main" id="{A369FDCF-E071-11FE-2675-1913F5E59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5480" y="6478828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6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-731520"/>
            <a:ext cx="3749039" cy="3749039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val 2"/>
          <p:cNvSpPr/>
          <p:nvPr/>
        </p:nvSpPr>
        <p:spPr>
          <a:xfrm>
            <a:off x="8458200" y="0"/>
            <a:ext cx="2286000" cy="228600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808" y="1874519"/>
            <a:ext cx="6583680" cy="1280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Σκοποί και
μαθησιακά αποτελέσματα</a:t>
            </a:r>
          </a:p>
        </p:txBody>
      </p:sp>
      <p:sp>
        <p:nvSpPr>
          <p:cNvPr id="6" name="Rectangle 5"/>
          <p:cNvSpPr/>
          <p:nvPr/>
        </p:nvSpPr>
        <p:spPr>
          <a:xfrm>
            <a:off x="768096" y="4224528"/>
            <a:ext cx="1005840" cy="36576"/>
          </a:xfrm>
          <a:prstGeom prst="rect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096" y="4407408"/>
            <a:ext cx="365760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2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2</a:t>
            </a:r>
          </a:p>
        </p:txBody>
      </p:sp>
      <p:sp>
        <p:nvSpPr>
          <p:cNvPr id="10" name="Θέση αριθμού διαφάνειας 9">
            <a:extLst>
              <a:ext uri="{FF2B5EF4-FFF2-40B4-BE49-F238E27FC236}">
                <a16:creationId xmlns:a16="http://schemas.microsoft.com/office/drawing/2014/main" id="{25F6E285-A71A-6A81-1BE1-989391BB9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0120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1985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 dirty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ΓΕΝΙΚΟΣ ΣΚΟΠΟΣ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Ολόπλευρη ανάπτυξη του παιδιού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Ως υπεύθυνου, ενεργού και δημοκρατικού πολίτη που σέβεται τον εαυτό, τους άλλους και το περιβάλλον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Κριτική σκέψη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εξέτ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αση λόγων, δεδομένων και κριτηρίων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99148" y="2096008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Επ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ιχειρημ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ατολογία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5956" y="2582700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4C565C"/>
                </a:solidFill>
                <a:latin typeface="Aptos"/>
              </a:rPr>
              <a:t>τεκμηρίωση</a:t>
            </a:r>
            <a:r>
              <a:rPr sz="1400" dirty="0">
                <a:solidFill>
                  <a:srgbClr val="4C565C"/>
                </a:solidFill>
                <a:latin typeface="Aptos"/>
              </a:rPr>
              <a:t> και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έλεγχος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θέσεων</a:t>
            </a:r>
            <a:endParaRPr sz="1400" dirty="0">
              <a:solidFill>
                <a:srgbClr val="4C565C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65392" y="4486870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4C565C"/>
                </a:solidFill>
                <a:latin typeface="Aptos"/>
              </a:rPr>
              <a:t>σκέψη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γι</a:t>
            </a:r>
            <a:r>
              <a:rPr sz="1400" dirty="0">
                <a:solidFill>
                  <a:srgbClr val="4C565C"/>
                </a:solidFill>
                <a:latin typeface="Aptos"/>
              </a:rPr>
              <a:t>α τη σκέψη και 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τον διάλογο</a:t>
            </a:r>
            <a:endParaRPr sz="1400" dirty="0">
              <a:solidFill>
                <a:srgbClr val="4C565C"/>
              </a:solidFill>
              <a:latin typeface="Apto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38264" y="402742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Αν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αστοχασμός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58468" y="4028440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Διάλογος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&amp; 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ενσυν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αίσθηση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5276" y="4529034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>
                <a:solidFill>
                  <a:srgbClr val="4C565C"/>
                </a:solidFill>
                <a:latin typeface="Aptos"/>
              </a:rPr>
              <a:t>α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κρό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αση, κατανόηση και δημοκρατική συμμετοχή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2</a:t>
            </a:r>
          </a:p>
        </p:txBody>
      </p:sp>
      <p:sp>
        <p:nvSpPr>
          <p:cNvPr id="28" name="Θέση αριθμού διαφάνειας 27">
            <a:extLst>
              <a:ext uri="{FF2B5EF4-FFF2-40B4-BE49-F238E27FC236}">
                <a16:creationId xmlns:a16="http://schemas.microsoft.com/office/drawing/2014/main" id="{2D903857-99D6-536B-615D-65F01EFDF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79667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ΓΕΝΙΚΟΙ ΣΚΟΠΟΙ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Τι πρέπει να μπορεί να κάνει ο μαθητής / η μαθήτρια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54604" y="5993428"/>
            <a:ext cx="6082792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ηθική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γνώση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εκδηλώνετ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σε κρίσεις, λόγους και αποφάσεις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330708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Αναγνωρίζει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2849880" cy="4247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ηθικά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διλήμμ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ατα και προβλήματα της καθημερινής ζωής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6928" y="1901952"/>
            <a:ext cx="330708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55980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980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6272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Ακούει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5528" y="2587752"/>
            <a:ext cx="2849880" cy="4247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200" dirty="0" err="1">
                <a:solidFill>
                  <a:srgbClr val="4C565C"/>
                </a:solidFill>
                <a:latin typeface="Aptos"/>
              </a:rPr>
              <a:t>την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άλλη</a:t>
            </a:r>
            <a:r>
              <a:rPr sz="1200" dirty="0">
                <a:solidFill>
                  <a:srgbClr val="4C565C"/>
                </a:solidFill>
                <a:latin typeface="Aptos"/>
              </a:rPr>
              <a:t> άπ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οψη</a:t>
            </a:r>
            <a:r>
              <a:rPr sz="1200" dirty="0">
                <a:solidFill>
                  <a:srgbClr val="4C565C"/>
                </a:solidFill>
                <a:latin typeface="Aptos"/>
              </a:rPr>
              <a:t> και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εκτιμά</a:t>
            </a:r>
            <a:r>
              <a:rPr sz="1200" dirty="0">
                <a:solidFill>
                  <a:srgbClr val="4C565C"/>
                </a:solidFill>
                <a:latin typeface="Aptos"/>
              </a:rPr>
              <a:t> τα επ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ιχειρήμ</a:t>
            </a:r>
            <a:r>
              <a:rPr sz="1200" dirty="0">
                <a:solidFill>
                  <a:srgbClr val="4C565C"/>
                </a:solidFill>
                <a:latin typeface="Aptos"/>
              </a:rPr>
              <a:t>ατά της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4048" y="1901952"/>
            <a:ext cx="330708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186928" y="2084832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8692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984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Εξετάζει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32648" y="2587752"/>
            <a:ext cx="2849880" cy="4247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200" dirty="0" err="1">
                <a:solidFill>
                  <a:srgbClr val="4C565C"/>
                </a:solidFill>
                <a:latin typeface="Aptos"/>
              </a:rPr>
              <a:t>τις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δικές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του</a:t>
            </a:r>
            <a:r>
              <a:rPr sz="1200" dirty="0">
                <a:solidFill>
                  <a:srgbClr val="4C565C"/>
                </a:solidFill>
                <a:latin typeface="Aptos"/>
              </a:rPr>
              <a:t>/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της</a:t>
            </a:r>
            <a:r>
              <a:rPr sz="1200" dirty="0">
                <a:solidFill>
                  <a:srgbClr val="4C565C"/>
                </a:solidFill>
                <a:latin typeface="Aptos"/>
              </a:rPr>
              <a:t> πεπ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οιθήσεις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ως</a:t>
            </a:r>
            <a:r>
              <a:rPr sz="1200" dirty="0">
                <a:solidFill>
                  <a:srgbClr val="4C565C"/>
                </a:solidFill>
                <a:latin typeface="Aptos"/>
              </a:rPr>
              <a:t> π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ρος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τη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λογική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τους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συνέ</a:t>
            </a:r>
            <a:r>
              <a:rPr sz="1200" dirty="0">
                <a:solidFill>
                  <a:srgbClr val="4C565C"/>
                </a:solidFill>
                <a:latin typeface="Aptos"/>
              </a:rPr>
              <a:t>πεια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9808" y="3813048"/>
            <a:ext cx="330708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35607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Αποφασίζει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8407" y="4498848"/>
            <a:ext cx="2849880" cy="4247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200" dirty="0" err="1">
                <a:solidFill>
                  <a:srgbClr val="4C565C"/>
                </a:solidFill>
                <a:latin typeface="Aptos"/>
              </a:rPr>
              <a:t>με</a:t>
            </a:r>
            <a:r>
              <a:rPr sz="1200" dirty="0">
                <a:solidFill>
                  <a:srgbClr val="4C565C"/>
                </a:solidFill>
                <a:latin typeface="Aptos"/>
              </a:rPr>
              <a:t> β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άση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λόγους</a:t>
            </a:r>
            <a:r>
              <a:rPr sz="1200" dirty="0">
                <a:solidFill>
                  <a:srgbClr val="4C565C"/>
                </a:solidFill>
                <a:latin typeface="Aptos"/>
              </a:rPr>
              <a:t>,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δεδομέν</a:t>
            </a:r>
            <a:r>
              <a:rPr sz="1200" dirty="0">
                <a:solidFill>
                  <a:srgbClr val="4C565C"/>
                </a:solidFill>
                <a:latin typeface="Aptos"/>
              </a:rPr>
              <a:t>α, αξίες και συνέπειες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76928" y="3813048"/>
            <a:ext cx="330708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559808" y="3995928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5980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62728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Συνδέεται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05528" y="4498848"/>
            <a:ext cx="2849880" cy="4247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200" dirty="0" err="1">
                <a:solidFill>
                  <a:srgbClr val="4C565C"/>
                </a:solidFill>
                <a:latin typeface="Aptos"/>
              </a:rPr>
              <a:t>με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δι</a:t>
            </a:r>
            <a:r>
              <a:rPr sz="1200" dirty="0">
                <a:solidFill>
                  <a:srgbClr val="4C565C"/>
                </a:solidFill>
                <a:latin typeface="Aptos"/>
              </a:rPr>
              <a:t>αφορετικές κουλτούρες και πεποιθήσεις χωρίς αποκλεισμό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004048" y="3813048"/>
            <a:ext cx="330708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18692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8692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89848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Δρα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32648" y="4498848"/>
            <a:ext cx="2849880" cy="4247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200" dirty="0" err="1">
                <a:solidFill>
                  <a:srgbClr val="4C565C"/>
                </a:solidFill>
                <a:latin typeface="Aptos"/>
              </a:rPr>
              <a:t>με</a:t>
            </a:r>
            <a:r>
              <a:rPr sz="1200" dirty="0">
                <a:solidFill>
                  <a:srgbClr val="4C565C"/>
                </a:solidFill>
                <a:latin typeface="Aptos"/>
              </a:rPr>
              <a:t> 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ευθύνη</a:t>
            </a:r>
            <a:r>
              <a:rPr sz="1200" dirty="0">
                <a:solidFill>
                  <a:srgbClr val="4C565C"/>
                </a:solidFill>
                <a:latin typeface="Aptos"/>
              </a:rPr>
              <a:t>, α</a:t>
            </a:r>
            <a:r>
              <a:rPr sz="1200" dirty="0" err="1">
                <a:solidFill>
                  <a:srgbClr val="4C565C"/>
                </a:solidFill>
                <a:latin typeface="Aptos"/>
              </a:rPr>
              <a:t>νεκτικότητ</a:t>
            </a:r>
            <a:r>
              <a:rPr sz="1200" dirty="0">
                <a:solidFill>
                  <a:srgbClr val="4C565C"/>
                </a:solidFill>
                <a:latin typeface="Aptos"/>
              </a:rPr>
              <a:t>α, ενσυναίσθηση και προσανατολισμό στο κοινό καλό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2</a:t>
            </a:r>
          </a:p>
        </p:txBody>
      </p:sp>
      <p:sp>
        <p:nvSpPr>
          <p:cNvPr id="38" name="Θέση αριθμού διαφάνειας 37">
            <a:extLst>
              <a:ext uri="{FF2B5EF4-FFF2-40B4-BE49-F238E27FC236}">
                <a16:creationId xmlns:a16="http://schemas.microsoft.com/office/drawing/2014/main" id="{579B3B81-A71E-759A-D29A-328BAC7CF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53796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749808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Ειδικότεροι σκοποί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ειδικοί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σκο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ποί μεταφέρουν την ηθική από τη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θεωρία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στην καθημερινή πράξη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3307080" cy="340156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Προσωπική &amp; κοινωνική ταυτότητα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5" y="2965013"/>
            <a:ext cx="28498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ίγνωση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προσωπικών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ξιών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στάσεων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και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ροτύ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πων που καθοδηγούν επιλογές.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6928" y="1901952"/>
            <a:ext cx="3307080" cy="340156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55980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980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6272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Κοινότητα διερεύνησης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5528" y="2980116"/>
            <a:ext cx="28498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 err="1">
                <a:solidFill>
                  <a:srgbClr val="4C565C"/>
                </a:solidFill>
                <a:latin typeface="Aptos"/>
              </a:rPr>
              <a:t>Δομημένες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συζητήσεις</a:t>
            </a:r>
            <a:r>
              <a:rPr sz="1400" dirty="0">
                <a:solidFill>
                  <a:srgbClr val="4C565C"/>
                </a:solidFill>
                <a:latin typeface="Aptos"/>
              </a:rPr>
              <a:t>,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συνεκτική</a:t>
            </a:r>
            <a:r>
              <a:rPr sz="1400" dirty="0">
                <a:solidFill>
                  <a:srgbClr val="4C565C"/>
                </a:solidFill>
                <a:latin typeface="Aptos"/>
              </a:rPr>
              <a:t> επ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ιχειρημ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ατολογία και 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ουσιαστική </a:t>
            </a:r>
            <a:r>
              <a:rPr sz="1400" dirty="0">
                <a:solidFill>
                  <a:srgbClr val="4C565C"/>
                </a:solidFill>
                <a:latin typeface="Aptos"/>
              </a:rPr>
              <a:t>α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κρό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αση.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4048" y="1901952"/>
            <a:ext cx="3307080" cy="340156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186928" y="2084832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8692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984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Ηθική στην πράξη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6928" y="2962656"/>
            <a:ext cx="284988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400" dirty="0">
                <a:solidFill>
                  <a:srgbClr val="4C565C"/>
                </a:solidFill>
                <a:latin typeface="Aptos"/>
              </a:rPr>
              <a:t>Αποδοχή,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δικ</a:t>
            </a:r>
            <a:r>
              <a:rPr sz="1400" dirty="0">
                <a:solidFill>
                  <a:srgbClr val="4C565C"/>
                </a:solidFill>
                <a:latin typeface="Aptos"/>
              </a:rPr>
              <a:t>αιοσύνη, 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βιωσιμότητα</a:t>
            </a:r>
            <a:r>
              <a:rPr sz="1400" dirty="0">
                <a:solidFill>
                  <a:srgbClr val="4C565C"/>
                </a:solidFill>
                <a:latin typeface="Aptos"/>
              </a:rPr>
              <a:t>, φροντίδα.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2</a:t>
            </a:r>
          </a:p>
        </p:txBody>
      </p:sp>
      <p:sp>
        <p:nvSpPr>
          <p:cNvPr id="22" name="Θέση αριθμού διαφάνειας 21">
            <a:extLst>
              <a:ext uri="{FF2B5EF4-FFF2-40B4-BE49-F238E27FC236}">
                <a16:creationId xmlns:a16="http://schemas.microsoft.com/office/drawing/2014/main" id="{3A4A0503-3403-288F-49D1-6F1BAF8A1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548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2.3 ΠΡΟΣΔΟΚΩΜΕΝΑ ΑΠΟΤΕΛΕΣΜΑΤΑ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9808" y="923943"/>
            <a:ext cx="106070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Τρεις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αστάσεις μάθησης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3307080" cy="340156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Γνώσεις / σκέψη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5" y="2587752"/>
            <a:ext cx="2849880" cy="134806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κριτική σκέψη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νάλυση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endParaRPr lang="el-GR" sz="1400" dirty="0">
              <a:solidFill>
                <a:srgbClr val="4C565C"/>
              </a:solidFill>
              <a:latin typeface="Apto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ύνθεση</a:t>
            </a:r>
            <a:endParaRPr lang="el-GR" sz="1400" dirty="0">
              <a:solidFill>
                <a:srgbClr val="4C565C"/>
              </a:solidFill>
              <a:latin typeface="Apto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έρευν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</a:t>
            </a:r>
            <a:endParaRPr lang="el-GR" sz="1400" dirty="0">
              <a:solidFill>
                <a:srgbClr val="4C565C"/>
              </a:solidFill>
              <a:latin typeface="Aptos"/>
            </a:endParaRPr>
          </a:p>
          <a:p>
            <a:pPr marL="285750" lvl="0" indent="-285750" defTabSz="457200">
              <a:buFont typeface="Arial" panose="020B0604020202020204" pitchFamily="34" charset="0"/>
              <a:buChar char="•"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κριτήρι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76928" y="1901952"/>
            <a:ext cx="3307080" cy="340156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55980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980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62728" y="2066544"/>
            <a:ext cx="2456688" cy="2739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Δεξιότητες</a:t>
            </a:r>
            <a:endParaRPr kumimoji="0" sz="142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54296" y="2587752"/>
            <a:ext cx="2849880" cy="917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l-GR" sz="1400" dirty="0">
                <a:solidFill>
                  <a:srgbClr val="4C565C"/>
                </a:solidFill>
                <a:latin typeface="Aptos"/>
              </a:rPr>
              <a:t>λ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όγος</a:t>
            </a:r>
            <a:endParaRPr lang="el-GR" sz="1400" dirty="0">
              <a:solidFill>
                <a:srgbClr val="4C565C"/>
              </a:solidFill>
              <a:latin typeface="Aptos"/>
            </a:endParaRPr>
          </a:p>
          <a:p>
            <a:pPr marL="285750" lvl="0" indent="-285750" defTabSz="457200">
              <a:buFont typeface="Arial" panose="020B0604020202020204" pitchFamily="34" charset="0"/>
              <a:buChar char="•"/>
            </a:pPr>
            <a:r>
              <a:rPr sz="1400" dirty="0" err="1">
                <a:solidFill>
                  <a:srgbClr val="4C565C"/>
                </a:solidFill>
                <a:latin typeface="Aptos"/>
              </a:rPr>
              <a:t>ενεργητική</a:t>
            </a:r>
            <a:r>
              <a:rPr sz="1400" dirty="0">
                <a:solidFill>
                  <a:srgbClr val="4C565C"/>
                </a:solidFill>
                <a:latin typeface="Aptos"/>
              </a:rPr>
              <a:t> α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κρό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αση</a:t>
            </a:r>
            <a:endParaRPr lang="el-GR" sz="1400" dirty="0">
              <a:solidFill>
                <a:srgbClr val="4C565C"/>
              </a:solidFill>
              <a:latin typeface="Apto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l-GR" sz="1400" dirty="0">
                <a:solidFill>
                  <a:srgbClr val="4C565C"/>
                </a:solidFill>
                <a:latin typeface="Aptos"/>
              </a:rPr>
              <a:t>σ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υνεργ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ασία</a:t>
            </a:r>
            <a:endParaRPr lang="el-GR" sz="1400" dirty="0">
              <a:solidFill>
                <a:srgbClr val="4C565C"/>
              </a:solidFill>
              <a:latin typeface="Apto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400" dirty="0" err="1">
                <a:solidFill>
                  <a:srgbClr val="4C565C"/>
                </a:solidFill>
                <a:latin typeface="Aptos"/>
              </a:rPr>
              <a:t>δι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αχείριση συναισθήματος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4048" y="1901952"/>
            <a:ext cx="3307080" cy="340156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186928" y="2084832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8692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984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Αξίες / στάσεις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32648" y="2587752"/>
            <a:ext cx="2849880" cy="917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l-GR" sz="1400" dirty="0">
                <a:solidFill>
                  <a:srgbClr val="4C565C"/>
                </a:solidFill>
                <a:latin typeface="Aptos"/>
              </a:rPr>
              <a:t>σ</a:t>
            </a:r>
            <a:r>
              <a:rPr sz="1400" dirty="0">
                <a:solidFill>
                  <a:srgbClr val="4C565C"/>
                </a:solidFill>
                <a:latin typeface="Aptos"/>
              </a:rPr>
              <a:t>εβα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σμός</a:t>
            </a:r>
            <a:endParaRPr lang="el-GR" sz="1400" dirty="0">
              <a:solidFill>
                <a:srgbClr val="4C565C"/>
              </a:solidFill>
              <a:latin typeface="Apto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ενσυν</a:t>
            </a:r>
            <a:r>
              <a:rPr sz="1400" dirty="0">
                <a:solidFill>
                  <a:srgbClr val="4C565C"/>
                </a:solidFill>
                <a:latin typeface="Aptos"/>
              </a:rPr>
              <a:t>αίσθηση  </a:t>
            </a:r>
            <a:endParaRPr lang="el-GR" sz="1400" dirty="0">
              <a:solidFill>
                <a:srgbClr val="4C565C"/>
              </a:solidFill>
              <a:latin typeface="Apto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400" dirty="0">
                <a:solidFill>
                  <a:srgbClr val="4C565C"/>
                </a:solidFill>
                <a:latin typeface="Aptos"/>
              </a:rPr>
              <a:t>υπ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ευθυνότητ</a:t>
            </a:r>
            <a:r>
              <a:rPr sz="1400" dirty="0">
                <a:solidFill>
                  <a:srgbClr val="4C565C"/>
                </a:solidFill>
                <a:latin typeface="Aptos"/>
              </a:rPr>
              <a:t>α  </a:t>
            </a:r>
            <a:endParaRPr lang="el-GR" sz="1400" dirty="0">
              <a:solidFill>
                <a:srgbClr val="4C565C"/>
              </a:solidFill>
              <a:latin typeface="Apto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400" dirty="0">
                <a:solidFill>
                  <a:srgbClr val="4C565C"/>
                </a:solidFill>
                <a:latin typeface="Aptos"/>
              </a:rPr>
              <a:t>α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υτορρύθμιση</a:t>
            </a:r>
            <a:endParaRPr sz="1400" dirty="0">
              <a:solidFill>
                <a:srgbClr val="4C565C"/>
              </a:solidFill>
              <a:latin typeface="Apto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2</a:t>
            </a:r>
          </a:p>
        </p:txBody>
      </p:sp>
      <p:sp>
        <p:nvSpPr>
          <p:cNvPr id="22" name="Θέση αριθμού διαφάνειας 21">
            <a:extLst>
              <a:ext uri="{FF2B5EF4-FFF2-40B4-BE49-F238E27FC236}">
                <a16:creationId xmlns:a16="http://schemas.microsoft.com/office/drawing/2014/main" id="{61A6B1ED-28C2-19BF-A109-970A21810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548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 dirty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ΓΝΩΣΤΙΚΟ ΕΠΙΠΕΔΟ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41247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σκέψη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γίνετ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αι ορατή 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και εξελίσσεται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μέσ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 από τον λόγο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Αναλύει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ληροφορίες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έννοιες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,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παρα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δείγμ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ατα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Τεκμηριώνει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>
                <a:solidFill>
                  <a:srgbClr val="4C565C"/>
                </a:solidFill>
                <a:latin typeface="Aptos"/>
              </a:rPr>
              <a:t>απ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όψεις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-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με</a:t>
            </a:r>
            <a:r>
              <a:rPr sz="1400" dirty="0">
                <a:solidFill>
                  <a:srgbClr val="4C565C"/>
                </a:solidFill>
                <a:latin typeface="Aptos"/>
              </a:rPr>
              <a:t> επ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ιχειρήμ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ατα και κριτήρια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Διερευνά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7" y="4498848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>
                <a:solidFill>
                  <a:srgbClr val="4C565C"/>
                </a:solidFill>
                <a:latin typeface="Aptos"/>
              </a:rPr>
              <a:t>υπ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οθέσεις</a:t>
            </a:r>
            <a:r>
              <a:rPr sz="1400" dirty="0">
                <a:solidFill>
                  <a:srgbClr val="4C565C"/>
                </a:solidFill>
                <a:latin typeface="Aptos"/>
              </a:rPr>
              <a:t>,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εν</a:t>
            </a:r>
            <a:r>
              <a:rPr sz="1400" dirty="0">
                <a:solidFill>
                  <a:srgbClr val="4C565C"/>
                </a:solidFill>
                <a:latin typeface="Aptos"/>
              </a:rPr>
              <a:t>αλλακτικές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,</a:t>
            </a:r>
            <a:r>
              <a:rPr sz="1400" dirty="0">
                <a:solidFill>
                  <a:srgbClr val="4C565C"/>
                </a:solidFill>
                <a:latin typeface="Aptos"/>
              </a:rPr>
              <a:t> α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ντι</a:t>
            </a:r>
            <a:r>
              <a:rPr sz="1400" dirty="0">
                <a:solidFill>
                  <a:srgbClr val="4C565C"/>
                </a:solidFill>
                <a:latin typeface="Aptos"/>
              </a:rPr>
              <a:t>παραδείγματα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Ελέγχει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498848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 err="1">
                <a:solidFill>
                  <a:srgbClr val="4C565C"/>
                </a:solidFill>
                <a:latin typeface="Aptos"/>
              </a:rPr>
              <a:t>τη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λογική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και πρακτική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συνέ</a:t>
            </a:r>
            <a:r>
              <a:rPr sz="1400" dirty="0">
                <a:solidFill>
                  <a:srgbClr val="4C565C"/>
                </a:solidFill>
                <a:latin typeface="Aptos"/>
              </a:rPr>
              <a:t>πεια μιας θέσης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 ή μιας απόφασης και τις επιπτώσεις της</a:t>
            </a:r>
            <a:endParaRPr sz="1400" dirty="0">
              <a:solidFill>
                <a:srgbClr val="4C565C"/>
              </a:solidFill>
              <a:latin typeface="Apto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2</a:t>
            </a:r>
          </a:p>
        </p:txBody>
      </p:sp>
      <p:sp>
        <p:nvSpPr>
          <p:cNvPr id="27" name="Θέση αριθμού διαφάνειας 26">
            <a:extLst>
              <a:ext uri="{FF2B5EF4-FFF2-40B4-BE49-F238E27FC236}">
                <a16:creationId xmlns:a16="http://schemas.microsoft.com/office/drawing/2014/main" id="{D069BBF1-AB98-02EB-3B60-0AF7B0F15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ΚΟΙΝΩΝΙΚΕΣ &amp; ΕΠΙΚΟΙΝΩΝΙΑΚΕΣ ΔΕΞΙΟΤΗΤΕΣ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Διάλογος σημαίνει να σκέφτομαι μαζί με άλλους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κοινότητ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διερεύνησης είναι ταυτόχρονα γνωστικό και κοινωνικό πλαίσιο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Ενεργητική ακρόαση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παρα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κολουθώ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lang="el-GR" sz="1400" dirty="0">
                <a:solidFill>
                  <a:srgbClr val="263238"/>
                </a:solidFill>
                <a:latin typeface="Aptos"/>
              </a:rPr>
              <a:t>-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επανα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ατυπώνω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ρωτώ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Διαφωνία χωρίς απαξίωση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>
                <a:solidFill>
                  <a:srgbClr val="263238"/>
                </a:solidFill>
                <a:latin typeface="Aptos"/>
              </a:rPr>
              <a:t>α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ντιλέγω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στην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ιδέ</a:t>
            </a:r>
            <a:r>
              <a:rPr sz="1400" dirty="0">
                <a:solidFill>
                  <a:srgbClr val="263238"/>
                </a:solidFill>
                <a:latin typeface="Aptos"/>
              </a:rPr>
              <a:t>α, όχι στο πρόσωπο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Ανάληψη ευθύνης λόγου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7" y="4498848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263238"/>
                </a:solidFill>
                <a:latin typeface="Aptos"/>
              </a:rPr>
              <a:t>δίνω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λόγους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γι</a:t>
            </a:r>
            <a:r>
              <a:rPr sz="1400" dirty="0">
                <a:solidFill>
                  <a:srgbClr val="263238"/>
                </a:solidFill>
                <a:latin typeface="Aptos"/>
              </a:rPr>
              <a:t>α όσα ισχυρίζομαι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Συνεργασία &amp; αυτορρύθμιση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498848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263238"/>
                </a:solidFill>
                <a:latin typeface="Aptos"/>
              </a:rPr>
              <a:t>συνθέτω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lang="el-GR" sz="1400" dirty="0">
                <a:solidFill>
                  <a:srgbClr val="263238"/>
                </a:solidFill>
                <a:latin typeface="Aptos"/>
              </a:rPr>
              <a:t>-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διορθώνω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lang="el-GR" sz="1400" dirty="0">
                <a:solidFill>
                  <a:srgbClr val="263238"/>
                </a:solidFill>
                <a:latin typeface="Aptos"/>
              </a:rPr>
              <a:t>-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δι</a:t>
            </a:r>
            <a:r>
              <a:rPr sz="1400" dirty="0">
                <a:solidFill>
                  <a:srgbClr val="263238"/>
                </a:solidFill>
                <a:latin typeface="Aptos"/>
              </a:rPr>
              <a:t>αχειρίζομαι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2</a:t>
            </a:r>
          </a:p>
        </p:txBody>
      </p:sp>
      <p:sp>
        <p:nvSpPr>
          <p:cNvPr id="28" name="Θέση αριθμού διαφάνειας 27">
            <a:extLst>
              <a:ext uri="{FF2B5EF4-FFF2-40B4-BE49-F238E27FC236}">
                <a16:creationId xmlns:a16="http://schemas.microsoft.com/office/drawing/2014/main" id="{C8C129A1-0C9B-54E1-1F17-87D3CCC6D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29</a:t>
            </a:fld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ΑΞΙΕΣ ΚΑΙ ΣΤΑΣΕΙΣ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Αναστοχασμός και δημοκρατικός διάλογος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Κριτική στάση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Εξετάζω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ληροφορίες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και επ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ιχειρήμ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ατα και αναγνωρίζω προσπάθειες χειραγώγησης.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Αναθεώρηση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87752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Αλλάζω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θέση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 αυτή αποδεικνύεται ασυνεπής, βλαβερή ή άδικη.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Σεβασμός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7" y="4498848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Συνδι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αλέγομαι ισότιμα με τη διαφορετική άποψη.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Σύνθεση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498848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αγνωρίζω την αξία της συναίνεσης και της σύνθεσης απόψεων.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2</a:t>
            </a:r>
          </a:p>
        </p:txBody>
      </p:sp>
      <p:sp>
        <p:nvSpPr>
          <p:cNvPr id="27" name="Θέση αριθμού διαφάνειας 26">
            <a:extLst>
              <a:ext uri="{FF2B5EF4-FFF2-40B4-BE49-F238E27FC236}">
                <a16:creationId xmlns:a16="http://schemas.microsoft.com/office/drawing/2014/main" id="{297C9F40-15A7-0FC5-0C26-B1BBA1AE3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024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6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-731520"/>
            <a:ext cx="3749039" cy="3749039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val 2"/>
          <p:cNvSpPr/>
          <p:nvPr/>
        </p:nvSpPr>
        <p:spPr>
          <a:xfrm>
            <a:off x="8458200" y="0"/>
            <a:ext cx="2286000" cy="228600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808" y="1874519"/>
            <a:ext cx="6583680" cy="1280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Διδακτική πλαισίωση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3845004"/>
            <a:ext cx="7796784" cy="2554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Πώς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οργ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ανώνεται ένα μάθημα που καλλιεργεί </a:t>
            </a:r>
            <a:r>
              <a:rPr kumimoji="0" lang="el-GR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ορθολογική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ηθική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κρίση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ντί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μετ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D7E2E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αδίδει έτοιμες απαντήσεις.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8096" y="4224528"/>
            <a:ext cx="1005840" cy="36576"/>
          </a:xfrm>
          <a:prstGeom prst="rect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096" y="4407408"/>
            <a:ext cx="365760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3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3</a:t>
            </a:r>
          </a:p>
        </p:txBody>
      </p:sp>
      <p:sp>
        <p:nvSpPr>
          <p:cNvPr id="11" name="Θέση αριθμού διαφάνειας 10">
            <a:extLst>
              <a:ext uri="{FF2B5EF4-FFF2-40B4-BE49-F238E27FC236}">
                <a16:creationId xmlns:a16="http://schemas.microsoft.com/office/drawing/2014/main" id="{BA4B3D6C-B5FC-42FB-3625-5F285EB6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ΔΙΑΛΟΓΟΣ ≠ ΑΠΛΗ ΣΥΖΗΤΗΣΗ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Ο διάλογος είναι μέσο ομαδοσυνεργατικής διερεύνησης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συμμετοχή απαιτεί διανοητική εγρήγορση και ενεργητική ακρόαση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340156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6C7A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Απλή συζήτηση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" y="2670048"/>
            <a:ext cx="4663440" cy="91717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απλή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αλλαγή απόψεων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αλλάζει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θέμ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l-GR" sz="1400" dirty="0">
                <a:solidFill>
                  <a:srgbClr val="4C565C"/>
                </a:solidFill>
                <a:latin typeface="Aptos"/>
              </a:rPr>
              <a:t>υπεράσπιση θέσης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δεν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απαιτεί πάντα τεκμηρίωση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340156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Διερευνητικός διάλογος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670048"/>
            <a:ext cx="4663440" cy="134806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εστί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αση σ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ερώτημ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</a:t>
            </a:r>
            <a:endParaRPr lang="el-GR" sz="1400" dirty="0">
              <a:solidFill>
                <a:srgbClr val="4C565C"/>
              </a:solidFill>
              <a:latin typeface="Apto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l-GR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λόγον</a:t>
            </a:r>
            <a:r>
              <a:rPr kumimoji="0" lang="el-GR" sz="1400" b="0" i="1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διδόναι</a:t>
            </a:r>
            <a:r>
              <a:rPr kumimoji="0" sz="1400" b="0" i="1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endParaRPr kumimoji="0" lang="el-GR" sz="1400" b="0" i="1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l-GR" sz="1400" dirty="0">
                <a:solidFill>
                  <a:srgbClr val="4C565C"/>
                </a:solidFill>
                <a:latin typeface="Aptos"/>
              </a:rPr>
              <a:t>έλεγχος θέσης</a:t>
            </a:r>
            <a:r>
              <a:rPr kumimoji="0" sz="1400" b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endParaRPr kumimoji="0" lang="el-GR" sz="1400" b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κριτήρι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αλλακτικές 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συνδέσεις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3</a:t>
            </a:r>
          </a:p>
        </p:txBody>
      </p:sp>
      <p:sp>
        <p:nvSpPr>
          <p:cNvPr id="18" name="Θέση αριθμού διαφάνειας 17">
            <a:extLst>
              <a:ext uri="{FF2B5EF4-FFF2-40B4-BE49-F238E27FC236}">
                <a16:creationId xmlns:a16="http://schemas.microsoft.com/office/drawing/2014/main" id="{B1F42F36-F6B4-2060-636F-248072E82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548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 ΡΟΛΟΣ ΤΟΥ / ΤΗΣ ΕΚΠΑΙΔΕΥΤΙΚΟΥ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Διευκολύνει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– διαμεσολαβεί - συντονίζει 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ρόλος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κατεξοχήν σωκρατικός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Κρατά την εστίαση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Επανα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φέρει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βα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σικό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ερώτημ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και τη λογική πορεία.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Ζητά λόγους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Αιτιολόγηση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διευκρίνιση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παρα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δείγμ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ατα και κριτήρια.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Αξιοποιεί τη διαφωνία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7" y="4498848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αδεικνύει εναλλακτικές οπτικές χωρίς να παίρνει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καταρχήν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θέση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υπ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έρ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μ</a:t>
            </a:r>
            <a:r>
              <a:rPr kumimoji="0" lang="el-G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ιας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από αυτές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Φροντίζει την κοινότητα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498848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Ισότιμη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συμμετοχή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κα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νόνες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αλόγου, σεβασμός και ασφάλεια.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3</a:t>
            </a:r>
          </a:p>
        </p:txBody>
      </p:sp>
      <p:sp>
        <p:nvSpPr>
          <p:cNvPr id="28" name="Θέση αριθμού διαφάνειας 27">
            <a:extLst>
              <a:ext uri="{FF2B5EF4-FFF2-40B4-BE49-F238E27FC236}">
                <a16:creationId xmlns:a16="http://schemas.microsoft.com/office/drawing/2014/main" id="{845DFA81-FCAB-C8E9-AB12-2D3F19D01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024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33</a:t>
            </a:fld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ΠΑΡΕΜΒΑΣΕΙΣ ΔΙΕΥΚΟΛΥΝΣΗΣ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Οι ερωτήσεις του/της εκπαιδευτικού είναι εργαλεία σκέψης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Ενδεικτικές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γλωσσικές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κινήσεις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330708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Αιτιολόγηση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28498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«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ατί το πιστεύεις;»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6928" y="1901952"/>
            <a:ext cx="330708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55980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980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6272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Διευκρίνιση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5528" y="2587752"/>
            <a:ext cx="28498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«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εννοείς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κρι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βώς;»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4048" y="1901952"/>
            <a:ext cx="330708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186928" y="2084832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8692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984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Παράδειγμα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32648" y="2587752"/>
            <a:ext cx="284988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«Μπ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σκεφτείς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τέτοια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περίπτωση;»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9808" y="3813048"/>
            <a:ext cx="330708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35607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Αντίπαράδειγμα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8407" y="4498848"/>
            <a:ext cx="28498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«Θα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ίσχυε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ακόμα 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και αν…;»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76928" y="3813048"/>
            <a:ext cx="330708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559808" y="3995928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5980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62728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Σύνδεση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05528" y="4498848"/>
            <a:ext cx="28498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8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«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Πώς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σχετίζετ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με όσα ειπώθηκαν;»</a:t>
            </a:r>
            <a:endParaRPr kumimoji="0" sz="108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8004048" y="3813048"/>
            <a:ext cx="330708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18692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8692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89848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Μεταγνώση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32648" y="4498848"/>
            <a:ext cx="284988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«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Άλλ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αξε κάτι στον τρόπο που σκέφτεσαι;»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3</a:t>
            </a:r>
          </a:p>
        </p:txBody>
      </p:sp>
      <p:sp>
        <p:nvSpPr>
          <p:cNvPr id="38" name="Θέση αριθμού διαφάνειας 37">
            <a:extLst>
              <a:ext uri="{FF2B5EF4-FFF2-40B4-BE49-F238E27FC236}">
                <a16:creationId xmlns:a16="http://schemas.microsoft.com/office/drawing/2014/main" id="{EF9327A7-D74A-9303-7077-0FDCB30B1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ΔΡΑΣΤΗΡΙΟΤΗΤΕΣ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Πέρα από τον διάλογο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Παιχνίδια ρόλων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λλ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αγή οπτικής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Ομαδικές εργασίες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συν-δημιουργί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συνεργασία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Δημοκρατικές διαδικασίες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7" y="450799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 err="1">
                <a:solidFill>
                  <a:srgbClr val="4C565C"/>
                </a:solidFill>
                <a:latin typeface="Aptos"/>
              </a:rPr>
              <a:t>ψηφοφορί</a:t>
            </a:r>
            <a:r>
              <a:rPr sz="1400" dirty="0">
                <a:solidFill>
                  <a:srgbClr val="4C565C"/>
                </a:solidFill>
                <a:latin typeface="Aptos"/>
              </a:rPr>
              <a:t>α</a:t>
            </a:r>
            <a:r>
              <a:rPr kumimoji="0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δι</a:t>
            </a:r>
            <a:r>
              <a:rPr sz="1400" dirty="0">
                <a:solidFill>
                  <a:srgbClr val="4C565C"/>
                </a:solidFill>
                <a:latin typeface="Aptos"/>
              </a:rPr>
              <a:t>αβούλευση</a:t>
            </a:r>
            <a:r>
              <a:rPr kumimoji="0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sz="1400" dirty="0">
                <a:solidFill>
                  <a:srgbClr val="4C565C"/>
                </a:solidFill>
                <a:latin typeface="Aptos"/>
              </a:rPr>
              <a:t>κανόνες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Κοινωνικές δράσεις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498848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 err="1">
                <a:solidFill>
                  <a:srgbClr val="4C565C"/>
                </a:solidFill>
                <a:latin typeface="Aptos"/>
              </a:rPr>
              <a:t>εθελοντισμός</a:t>
            </a:r>
            <a:r>
              <a:rPr kumimoji="0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sz="1400" dirty="0">
                <a:solidFill>
                  <a:srgbClr val="4C565C"/>
                </a:solidFill>
                <a:latin typeface="Aptos"/>
              </a:rPr>
              <a:t>α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λληλεγγύη</a:t>
            </a:r>
            <a:r>
              <a:rPr kumimoji="0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16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κοινότητ</a:t>
            </a:r>
            <a:r>
              <a:rPr sz="1400" dirty="0">
                <a:solidFill>
                  <a:srgbClr val="4C565C"/>
                </a:solidFill>
                <a:latin typeface="Aptos"/>
              </a:rPr>
              <a:t>α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3</a:t>
            </a:r>
          </a:p>
        </p:txBody>
      </p:sp>
      <p:sp>
        <p:nvSpPr>
          <p:cNvPr id="27" name="Θέση αριθμού διαφάνειας 26">
            <a:extLst>
              <a:ext uri="{FF2B5EF4-FFF2-40B4-BE49-F238E27FC236}">
                <a16:creationId xmlns:a16="http://schemas.microsoft.com/office/drawing/2014/main" id="{BBF38ED4-0755-2703-E72C-8E740359E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024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ΔΙΑΘΕΜΑΤΙΚΟΤΗΤΑ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Ηθική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ως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εφ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αρμοσμένο πεδίο σκέψης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Σύνδεση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με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άλλ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γνωστικά πεδία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Λογοτεχνία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φήγηση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χαρα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κτήρες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-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διλήμμ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ατα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Ιστορία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ράξεις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ιστορικό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τους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πλα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ίσιο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977639"/>
            <a:ext cx="4270248" cy="2893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Θετικές επιστήμες</a:t>
            </a:r>
            <a:endParaRPr kumimoji="0" sz="152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78407" y="4498848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400" dirty="0">
                <a:solidFill>
                  <a:srgbClr val="4C565C"/>
                </a:solidFill>
                <a:latin typeface="Aptos"/>
              </a:rPr>
              <a:t>α</a:t>
            </a:r>
            <a:r>
              <a:rPr kumimoji="0" lang="el-G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ναστοχαστικά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ερωτήμ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ατα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για σιωπηρά αποδεκτές αξίες – σύνεση με επιστημονικές και άλλες πρακτικές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977639"/>
            <a:ext cx="4270248" cy="2893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Γεωγραφία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/ </a:t>
            </a:r>
            <a:r>
              <a:rPr kumimoji="0" lang="el-GR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Μελέτη π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ερι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βάλλον</a:t>
            </a:r>
            <a:r>
              <a:rPr kumimoji="0" lang="el-GR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τος</a:t>
            </a:r>
            <a:endParaRPr kumimoji="0" sz="152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19088" y="4498848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400" dirty="0">
                <a:solidFill>
                  <a:srgbClr val="4C565C"/>
                </a:solidFill>
                <a:latin typeface="Aptos"/>
              </a:rPr>
              <a:t>ά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λλ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οι πολιτισμοί και θρησκευτικές παραδόσεις -</a:t>
            </a:r>
            <a:r>
              <a:rPr sz="1400" dirty="0">
                <a:solidFill>
                  <a:srgbClr val="4C565C"/>
                </a:solidFill>
                <a:latin typeface="Aptos"/>
              </a:rPr>
              <a:t>  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περιβαλλοντική ηθική</a:t>
            </a:r>
            <a:endParaRPr sz="1400" dirty="0">
              <a:solidFill>
                <a:srgbClr val="4C565C"/>
              </a:solidFill>
              <a:latin typeface="Apto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3</a:t>
            </a:r>
          </a:p>
        </p:txBody>
      </p:sp>
      <p:sp>
        <p:nvSpPr>
          <p:cNvPr id="28" name="Θέση αριθμού διαφάνειας 27">
            <a:extLst>
              <a:ext uri="{FF2B5EF4-FFF2-40B4-BE49-F238E27FC236}">
                <a16:creationId xmlns:a16="http://schemas.microsoft.com/office/drawing/2014/main" id="{A2009B2E-6EB7-1DD7-9AF5-045EE5A62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6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-731520"/>
            <a:ext cx="3749039" cy="3749039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val 2"/>
          <p:cNvSpPr/>
          <p:nvPr/>
        </p:nvSpPr>
        <p:spPr>
          <a:xfrm>
            <a:off x="8458200" y="0"/>
            <a:ext cx="2286000" cy="228600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8096" y="1980920"/>
            <a:ext cx="6583680" cy="50167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Δομή</a:t>
            </a:r>
            <a:r>
              <a:rPr kumimoji="0" sz="2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και π</a:t>
            </a:r>
            <a:r>
              <a:rPr kumimoji="0" sz="29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εριεχόμενο</a:t>
            </a:r>
            <a:r>
              <a:rPr kumimoji="0" lang="el-GR" sz="2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του ΠΣ της Ηθικής</a:t>
            </a:r>
            <a:endParaRPr kumimoji="0" sz="2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8096" y="4224528"/>
            <a:ext cx="1005840" cy="36576"/>
          </a:xfrm>
          <a:prstGeom prst="rect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096" y="4407408"/>
            <a:ext cx="365760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4</a:t>
            </a:r>
          </a:p>
        </p:txBody>
      </p:sp>
      <p:sp>
        <p:nvSpPr>
          <p:cNvPr id="10" name="Θέση αριθμού διαφάνειας 9">
            <a:extLst>
              <a:ext uri="{FF2B5EF4-FFF2-40B4-BE49-F238E27FC236}">
                <a16:creationId xmlns:a16="http://schemas.microsoft.com/office/drawing/2014/main" id="{C8C6B717-A231-279B-522F-01C183132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37</a:t>
            </a:fld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749808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 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ηθική εκπαίδευση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από την 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Γ΄ 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στην</a:t>
            </a:r>
            <a:r>
              <a:rPr kumimoji="0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ΣΤ΄</a:t>
            </a: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τάξη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3239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Κάθε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τάξη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μετ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ακινεί το κέντρο βάρους της ηθικής διερεύνησης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2893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Γ΄ Από 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τον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εα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υτό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στις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σχέσεις</a:t>
            </a:r>
            <a:endParaRPr kumimoji="0" sz="152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υτός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→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εμείς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→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άλλοι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→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άλλ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όντα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2893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Δ΄ Από 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τον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χαρα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κτήρ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</a:t>
            </a:r>
            <a:r>
              <a:rPr kumimoji="0" lang="el-GR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στους κανόνες</a:t>
            </a:r>
            <a:endParaRPr kumimoji="0" sz="152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19088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>
                <a:solidFill>
                  <a:srgbClr val="4C565C"/>
                </a:solidFill>
                <a:latin typeface="Aptos"/>
              </a:rPr>
              <a:t>α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ρετές</a:t>
            </a:r>
            <a:r>
              <a:rPr sz="1400" dirty="0">
                <a:solidFill>
                  <a:srgbClr val="4C565C"/>
                </a:solidFill>
                <a:latin typeface="Aptos"/>
              </a:rPr>
              <a:t> → π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ρότυ</a:t>
            </a:r>
            <a:r>
              <a:rPr sz="1400" dirty="0">
                <a:solidFill>
                  <a:srgbClr val="4C565C"/>
                </a:solidFill>
                <a:latin typeface="Aptos"/>
              </a:rPr>
              <a:t>πα → συνήθειες → κανόνες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977639"/>
            <a:ext cx="4270248" cy="2893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Ε΄ Από 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την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κα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θημερινή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ζωή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στην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κρίση</a:t>
            </a:r>
            <a:endParaRPr kumimoji="0" sz="152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78407" y="4498848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>
                <a:solidFill>
                  <a:srgbClr val="4C565C"/>
                </a:solidFill>
                <a:latin typeface="Aptos"/>
              </a:rPr>
              <a:t>κα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λή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ζωή</a:t>
            </a:r>
            <a:r>
              <a:rPr sz="1400" dirty="0">
                <a:solidFill>
                  <a:srgbClr val="4C565C"/>
                </a:solidFill>
                <a:latin typeface="Aptos"/>
              </a:rPr>
              <a:t> →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ορθή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σκέψη</a:t>
            </a:r>
            <a:r>
              <a:rPr sz="1400" dirty="0">
                <a:solidFill>
                  <a:srgbClr val="4C565C"/>
                </a:solidFill>
                <a:latin typeface="Aptos"/>
              </a:rPr>
              <a:t> → απ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όφ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αση → δίλημμα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977639"/>
            <a:ext cx="4270248" cy="2893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ΣΤ΄ Από 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την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κρίση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στην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ευθύνη</a:t>
            </a:r>
            <a:endParaRPr kumimoji="0" sz="152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19088" y="4498848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4C565C"/>
                </a:solidFill>
                <a:latin typeface="Aptos"/>
              </a:rPr>
              <a:t>ηθικό</a:t>
            </a:r>
            <a:r>
              <a:rPr sz="1400" dirty="0">
                <a:solidFill>
                  <a:srgbClr val="4C565C"/>
                </a:solidFill>
                <a:latin typeface="Aptos"/>
              </a:rPr>
              <a:t> υπ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οκείμενο</a:t>
            </a:r>
            <a:r>
              <a:rPr sz="1400" dirty="0">
                <a:solidFill>
                  <a:srgbClr val="4C565C"/>
                </a:solidFill>
                <a:latin typeface="Aptos"/>
              </a:rPr>
              <a:t> →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κριτήρι</a:t>
            </a:r>
            <a:r>
              <a:rPr sz="1400" dirty="0">
                <a:solidFill>
                  <a:srgbClr val="4C565C"/>
                </a:solidFill>
                <a:latin typeface="Aptos"/>
              </a:rPr>
              <a:t>α → αξίες → προβλήματα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4</a:t>
            </a:r>
          </a:p>
        </p:txBody>
      </p:sp>
      <p:sp>
        <p:nvSpPr>
          <p:cNvPr id="27" name="Θέση αριθμού διαφάνειας 26">
            <a:extLst>
              <a:ext uri="{FF2B5EF4-FFF2-40B4-BE49-F238E27FC236}">
                <a16:creationId xmlns:a16="http://schemas.microsoft.com/office/drawing/2014/main" id="{C7B8DA34-DBE8-BEEB-7E09-91650973C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79667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38</a:t>
            </a:fld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777240"/>
            <a:ext cx="10424160" cy="5486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Θεματικά πεδία ανά τάξη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353312"/>
            <a:ext cx="10607040" cy="301621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Συνοπτική απεικόνιση του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Προγράμμ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ατος Σπουδών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65960"/>
            <a:ext cx="2626613" cy="3977639"/>
          </a:xfrm>
          <a:prstGeom prst="roundRect">
            <a:avLst/>
          </a:prstGeom>
          <a:solidFill>
            <a:srgbClr val="E8D9BA"/>
          </a:solidFill>
          <a:ln w="10160">
            <a:solidFill>
              <a:srgbClr val="DDD9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40664" y="2130552"/>
            <a:ext cx="2334006" cy="621792"/>
          </a:xfrm>
          <a:prstGeom prst="roundRect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8952" y="2276856"/>
            <a:ext cx="2297429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Γ΄ Δημοτικού</a:t>
            </a:r>
          </a:p>
        </p:txBody>
      </p:sp>
      <p:sp>
        <p:nvSpPr>
          <p:cNvPr id="8" name="Oval 7"/>
          <p:cNvSpPr/>
          <p:nvPr/>
        </p:nvSpPr>
        <p:spPr>
          <a:xfrm>
            <a:off x="777240" y="2944368"/>
            <a:ext cx="365760" cy="36576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7240" y="3022092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2728" y="2916936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Ο εαυτός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52728" y="3511296"/>
            <a:ext cx="1757933" cy="10972"/>
          </a:xfrm>
          <a:prstGeom prst="rect">
            <a:avLst/>
          </a:prstGeom>
          <a:solidFill>
            <a:srgbClr val="D8D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77240" y="3694176"/>
            <a:ext cx="365760" cy="36576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7240" y="3771900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52728" y="3666744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Εμείς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52728" y="4261104"/>
            <a:ext cx="1757933" cy="10972"/>
          </a:xfrm>
          <a:prstGeom prst="rect">
            <a:avLst/>
          </a:prstGeom>
          <a:solidFill>
            <a:srgbClr val="D8D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77240" y="4443984"/>
            <a:ext cx="365760" cy="36576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7240" y="4521708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52728" y="4416552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Οι άλλοι (άνθρωποι)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252728" y="5010912"/>
            <a:ext cx="1757933" cy="10972"/>
          </a:xfrm>
          <a:prstGeom prst="rect">
            <a:avLst/>
          </a:prstGeom>
          <a:solidFill>
            <a:srgbClr val="D8D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777240" y="5193792"/>
            <a:ext cx="365760" cy="36576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240" y="5271516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52728" y="5166360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Τα άλλα όντα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385565" y="1965960"/>
            <a:ext cx="2626613" cy="3977639"/>
          </a:xfrm>
          <a:prstGeom prst="roundRect">
            <a:avLst/>
          </a:prstGeom>
          <a:solidFill>
            <a:srgbClr val="E5ECEE"/>
          </a:solidFill>
          <a:ln w="10160">
            <a:solidFill>
              <a:srgbClr val="DDD9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531870" y="2130552"/>
            <a:ext cx="2334006" cy="621792"/>
          </a:xfrm>
          <a:prstGeom prst="roundRect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50158" y="2276856"/>
            <a:ext cx="2297429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Δ΄ Δημοτικού</a:t>
            </a:r>
          </a:p>
        </p:txBody>
      </p:sp>
      <p:sp>
        <p:nvSpPr>
          <p:cNvPr id="26" name="Oval 25"/>
          <p:cNvSpPr/>
          <p:nvPr/>
        </p:nvSpPr>
        <p:spPr>
          <a:xfrm>
            <a:off x="3568446" y="2944368"/>
            <a:ext cx="365760" cy="365760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68446" y="3022092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43933" y="2916936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9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Χαρακτήρας, Αρετές και Ελαττώματα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043933" y="3511296"/>
            <a:ext cx="1757933" cy="10972"/>
          </a:xfrm>
          <a:prstGeom prst="rect">
            <a:avLst/>
          </a:prstGeom>
          <a:solidFill>
            <a:srgbClr val="D8D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568446" y="3694176"/>
            <a:ext cx="365760" cy="365760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68446" y="3771900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43933" y="3666744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Πρότυπα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043933" y="4261104"/>
            <a:ext cx="1757933" cy="10972"/>
          </a:xfrm>
          <a:prstGeom prst="rect">
            <a:avLst/>
          </a:prstGeom>
          <a:solidFill>
            <a:srgbClr val="D8D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3568446" y="4443984"/>
            <a:ext cx="365760" cy="365760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68446" y="4521708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43933" y="4416552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Συνήθειες και Έθιμα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043933" y="5010912"/>
            <a:ext cx="1757933" cy="10972"/>
          </a:xfrm>
          <a:prstGeom prst="rect">
            <a:avLst/>
          </a:prstGeom>
          <a:solidFill>
            <a:srgbClr val="D8D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3568446" y="5193792"/>
            <a:ext cx="365760" cy="365760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568446" y="5271516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043933" y="5166360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Κανόνες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176772" y="1965960"/>
            <a:ext cx="2626613" cy="3977639"/>
          </a:xfrm>
          <a:prstGeom prst="roundRect">
            <a:avLst/>
          </a:prstGeom>
          <a:solidFill>
            <a:srgbClr val="DCE5DE"/>
          </a:solidFill>
          <a:ln w="10160">
            <a:solidFill>
              <a:srgbClr val="DDD9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323076" y="2130552"/>
            <a:ext cx="2334006" cy="621792"/>
          </a:xfrm>
          <a:prstGeom prst="roundRect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341364" y="2276856"/>
            <a:ext cx="2297429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Ε΄ Δημοτικού</a:t>
            </a:r>
          </a:p>
        </p:txBody>
      </p:sp>
      <p:sp>
        <p:nvSpPr>
          <p:cNvPr id="44" name="Oval 43"/>
          <p:cNvSpPr/>
          <p:nvPr/>
        </p:nvSpPr>
        <p:spPr>
          <a:xfrm>
            <a:off x="6359652" y="2944368"/>
            <a:ext cx="365760" cy="365760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359652" y="3022092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35140" y="2916936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Πώς να ζούμε καλά;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835140" y="3511296"/>
            <a:ext cx="1757933" cy="10972"/>
          </a:xfrm>
          <a:prstGeom prst="rect">
            <a:avLst/>
          </a:prstGeom>
          <a:solidFill>
            <a:srgbClr val="D8D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6359652" y="3694176"/>
            <a:ext cx="365760" cy="365760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59652" y="3771900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835140" y="3666744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Πώς να σκεφτόμαστε ορθά;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835140" y="4261104"/>
            <a:ext cx="1757933" cy="10972"/>
          </a:xfrm>
          <a:prstGeom prst="rect">
            <a:avLst/>
          </a:prstGeom>
          <a:solidFill>
            <a:srgbClr val="D8D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6359652" y="4443984"/>
            <a:ext cx="365760" cy="365760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359652" y="4521708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835140" y="4416552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Πώς να αποφασίζουμε σωστά;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835140" y="5010912"/>
            <a:ext cx="1757933" cy="10972"/>
          </a:xfrm>
          <a:prstGeom prst="rect">
            <a:avLst/>
          </a:prstGeom>
          <a:solidFill>
            <a:srgbClr val="D8D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6359652" y="5193792"/>
            <a:ext cx="365760" cy="365760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359652" y="5271516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835140" y="5166360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Ηθικά διλήμματα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967978" y="1965960"/>
            <a:ext cx="2626613" cy="3977639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DD9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9114282" y="2130552"/>
            <a:ext cx="2334006" cy="621792"/>
          </a:xfrm>
          <a:prstGeom prst="roundRect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132569" y="2276856"/>
            <a:ext cx="2297429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ΣΤ΄ Δημοτικού</a:t>
            </a:r>
          </a:p>
        </p:txBody>
      </p:sp>
      <p:sp>
        <p:nvSpPr>
          <p:cNvPr id="62" name="Oval 61"/>
          <p:cNvSpPr/>
          <p:nvPr/>
        </p:nvSpPr>
        <p:spPr>
          <a:xfrm>
            <a:off x="9150857" y="2944368"/>
            <a:ext cx="365760" cy="36576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150857" y="3022092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626346" y="2916936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Το ηθικό υποκείμενο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626346" y="3511296"/>
            <a:ext cx="1757933" cy="10972"/>
          </a:xfrm>
          <a:prstGeom prst="rect">
            <a:avLst/>
          </a:prstGeom>
          <a:solidFill>
            <a:srgbClr val="D8D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Oval 65"/>
          <p:cNvSpPr/>
          <p:nvPr/>
        </p:nvSpPr>
        <p:spPr>
          <a:xfrm>
            <a:off x="9150857" y="3694176"/>
            <a:ext cx="365760" cy="36576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9150857" y="3771900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626346" y="3666744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Ηθικά κριτήρια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626346" y="4261104"/>
            <a:ext cx="1757933" cy="10972"/>
          </a:xfrm>
          <a:prstGeom prst="rect">
            <a:avLst/>
          </a:prstGeom>
          <a:solidFill>
            <a:srgbClr val="D8D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9150857" y="4443984"/>
            <a:ext cx="365760" cy="36576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150857" y="4521708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626346" y="4416552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9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Ηθικές αξίες και κανονιστικές αρχές</a:t>
            </a:r>
          </a:p>
        </p:txBody>
      </p:sp>
      <p:sp>
        <p:nvSpPr>
          <p:cNvPr id="73" name="Rectangle 72"/>
          <p:cNvSpPr/>
          <p:nvPr/>
        </p:nvSpPr>
        <p:spPr>
          <a:xfrm>
            <a:off x="9626346" y="5010912"/>
            <a:ext cx="1757933" cy="10972"/>
          </a:xfrm>
          <a:prstGeom prst="rect">
            <a:avLst/>
          </a:prstGeom>
          <a:solidFill>
            <a:srgbClr val="D8D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9150857" y="5193792"/>
            <a:ext cx="365760" cy="36576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150857" y="5271516"/>
            <a:ext cx="36576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626346" y="5166360"/>
            <a:ext cx="1767077" cy="585216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1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Ηθικά προβλήματα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1143000" y="6080760"/>
            <a:ext cx="9875520" cy="329184"/>
          </a:xfrm>
          <a:prstGeom prst="roundRect">
            <a:avLst/>
          </a:prstGeom>
          <a:solidFill>
            <a:srgbClr val="EDE9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234440" y="6153912"/>
            <a:ext cx="969264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69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εαυτός &amp; σχέσεις  →  χαρακτήρας &amp; κανόνες  →  κρίση &amp; απόφαση  →  ηθικό υποκείμενο &amp; ευθύνη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30352" y="6547104"/>
            <a:ext cx="1828800" cy="16459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50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ΕΝΟΤΗΤΑ 4</a:t>
            </a:r>
          </a:p>
        </p:txBody>
      </p:sp>
      <p:sp>
        <p:nvSpPr>
          <p:cNvPr id="81" name="Θέση αριθμού διαφάνειας 80">
            <a:extLst>
              <a:ext uri="{FF2B5EF4-FFF2-40B4-BE49-F238E27FC236}">
                <a16:creationId xmlns:a16="http://schemas.microsoft.com/office/drawing/2014/main" id="{77551FFF-C50B-9C38-4AAA-02E93140E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16617" y="646315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39</a:t>
            </a:fld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376327"/>
            <a:ext cx="256032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D7B0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/>
                <a:ea typeface="+mn-ea"/>
                <a:cs typeface="+mn-cs"/>
              </a:rPr>
              <a:t>Γ΄ ΔΗΜΟΤΙΚΟΥ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9875520" cy="5029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Θεματικά πεδία και θεματικές ενότητες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783080"/>
            <a:ext cx="2788920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47287" y="1783080"/>
            <a:ext cx="8074152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096" y="1920240"/>
            <a:ext cx="2569463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Θεματικό πεδίο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7015" y="1920240"/>
            <a:ext cx="7854696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Θεματικές ενότητες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313432"/>
            <a:ext cx="2788920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47287" y="2313432"/>
            <a:ext cx="8074152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944" y="2350008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1. Ο εα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υτός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4719" y="2340863"/>
            <a:ext cx="8019288" cy="1893339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κάνει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ξεχωρίζω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από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τους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άλλους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Θα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εξ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ακολουθούσες να ήσουν ο ίδιος άνθρωπος αν είχες διαφορετικό σώμα ή μυαλό;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κακό να θέλεις να είσαι κάτι που δεν είσαι;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Μας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νήκει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σώμ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μας ή εμείς ανήκουμε σε αυτό;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Πώς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ξέρεις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ισθάνεσ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γνωρίζεις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εα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υτό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σου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το ίδιο με το να γνωρίζεις κάποιον άλλον;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Εξ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αρτάται η άποψη που έχεις για τον εαυτό σου από το τι πιστεύουν οι άλλοι για σένα;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ορούμε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ελέγχουμε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εα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υτό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μας;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4581144"/>
            <a:ext cx="2788920" cy="2267712"/>
          </a:xfrm>
          <a:prstGeom prst="rect">
            <a:avLst/>
          </a:prstGeom>
          <a:solidFill>
            <a:srgbClr val="E8D9BA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47287" y="4581144"/>
            <a:ext cx="8074152" cy="2267712"/>
          </a:xfrm>
          <a:prstGeom prst="rect">
            <a:avLst/>
          </a:prstGeom>
          <a:solidFill>
            <a:srgbClr val="E8D9BA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944" y="4617720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2. Εμείς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4719" y="4608576"/>
            <a:ext cx="8019288" cy="1893339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οιους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ανα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φερόμ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αστε με τη λέξη «εμείς»;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όλες οι οικογένειες ίδιες;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ρέ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πει να έχουν τα μέλη μιας οικογένειας για να ανήκουν σε αυτήν;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είναι η διαφορά μεταξύ φίλων και οικογένειας;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κάνει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τους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νθρώ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πους καλούς φίλους;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αφέρει ένα πλήθος από μια τάξη;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Ποιος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ρέ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πει να αποφασίζει σε μια ομάδα;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όλ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τα μέλη μιας ομάδας είναι θυμωμένα, τότε είναι η ομάδα «θυμωμένη»;</a:t>
            </a:r>
            <a:endParaRPr kumimoji="0" sz="108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6D2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Θέση αριθμού διαφάνειας 17">
            <a:extLst>
              <a:ext uri="{FF2B5EF4-FFF2-40B4-BE49-F238E27FC236}">
                <a16:creationId xmlns:a16="http://schemas.microsoft.com/office/drawing/2014/main" id="{1F9743E7-0B90-76CA-1CD8-F6A95A878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0448" y="6483731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40</a:t>
            </a:fld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335334"/>
            <a:ext cx="256032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D7B0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/>
                <a:ea typeface="+mn-ea"/>
                <a:cs typeface="+mn-cs"/>
              </a:rPr>
              <a:t>Γ΄ ΔΗΜΟΤΙΚΟΥ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9875520" cy="5029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Θεματικά πεδία και θεματικές ενότητες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783080"/>
            <a:ext cx="2788920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47287" y="1783080"/>
            <a:ext cx="8074152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096" y="1920240"/>
            <a:ext cx="2569463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Θεματικό πεδίο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7015" y="1920240"/>
            <a:ext cx="7854696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Θεματικές ενότητες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313432"/>
            <a:ext cx="2788920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47287" y="2313432"/>
            <a:ext cx="8074152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944" y="2350008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3. Οι άλλοι άνθρωποι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19" y="2340863"/>
            <a:ext cx="8019288" cy="2093715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Πώς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θα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ήτ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 ο κόσμος αν ήμασταν όλοι ίδιοι;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Πώς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ξέρεις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σκέφτοντ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και τι αισθάνονται οι άλλοι;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Πώς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δυνατόν να βάζω τον εαυτό μου στη θέση του άλλου;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άνθρω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 που μιλούν μια ξένη γλώσσα σκέφτονται το ίδιο με εμάς;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Πώς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ρέ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πει να συμπεριφερόμαστε σε όσους έχουν διαφορετικές απόψεις από τις δικές μας;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αφορά έχει ένα σμήνος πουλιών που πετούν νότια για το χειμώνα από μια οικογένεια που μεταναστεύει σε άλλη χώρα;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Έχουν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κάτι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κοινό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όσοι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νήκουν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αφορετικές θρησκείες;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σωστό να φέρεσαι στους άλλους ανθρώπους με τον τρόπο που σου φέρονται αυτοί;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4581144"/>
            <a:ext cx="2788920" cy="2267712"/>
          </a:xfrm>
          <a:prstGeom prst="rect">
            <a:avLst/>
          </a:prstGeom>
          <a:solidFill>
            <a:srgbClr val="E8D9BA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47287" y="4581144"/>
            <a:ext cx="8074152" cy="2267712"/>
          </a:xfrm>
          <a:prstGeom prst="rect">
            <a:avLst/>
          </a:prstGeom>
          <a:solidFill>
            <a:srgbClr val="E8D9BA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944" y="4617720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4. Τα άλλα όντα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4719" y="4608576"/>
            <a:ext cx="8019288" cy="2093715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ο άνθρωπος ένα ζώο όπως τα άλλα;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Υπ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άρχουν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ζώ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με τα οποία μπορούμε να γίνουμε φίλοι και άλλα με τα οποία δεν θα μπορούσαμε ποτέ να γίνουμε φίλοι;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ποτέ σωστό να σκοτώνουμε ζώα;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τα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γουρουνάκι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είναι η τροφή των λύκων, είναι ο «Κακός Λύκος» κακός;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Πώς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ξεχωρίζουμε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τα πρα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ατικά από τα φανταστικά όντα;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ορούμε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ιστεύουμε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κά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ποια ανώτερη δύναμη ακόμα κι αν δεν την βλέπουμε;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ορούμε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φα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αζόμαστε τον θεό όπως θέλουμε;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υπ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άρχουν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ολλοί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αφορετικοί θεοί;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6D2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Θέση αριθμού διαφάνειας 17">
            <a:extLst>
              <a:ext uri="{FF2B5EF4-FFF2-40B4-BE49-F238E27FC236}">
                <a16:creationId xmlns:a16="http://schemas.microsoft.com/office/drawing/2014/main" id="{671437E3-A534-C75E-6AD4-6B5E82E79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0448" y="6480422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41</a:t>
            </a:fld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371910"/>
            <a:ext cx="256032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D7B0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/>
                <a:ea typeface="+mn-ea"/>
                <a:cs typeface="+mn-cs"/>
              </a:rPr>
              <a:t>Δ΄ ΔΗΜΟΤΙΚΟΥ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9875520" cy="5029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Θεματικά πεδία και θεματικές ενότητες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783080"/>
            <a:ext cx="2788920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47287" y="1783080"/>
            <a:ext cx="8074152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096" y="1920240"/>
            <a:ext cx="2569463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Θεματικό πεδίο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7015" y="1920240"/>
            <a:ext cx="7854696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Θεματικές ενότητες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313432"/>
            <a:ext cx="2788920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47287" y="2313432"/>
            <a:ext cx="8074152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944" y="2350008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1. Χαρακτήρας και αρετές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19" y="2298649"/>
            <a:ext cx="8019288" cy="2345386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υπ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άρξει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τέλειος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άνθρω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Ποιος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ευτυχισμένος;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Φο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βάται ποτέ ένας γενναίος άνθρωπος;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Πόσες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λές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ράξεις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κάνουν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 άνθρωπο καλό;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Γίνετ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να είναι κάποιος ελεύθερος ακόμα κι αν ζει υπό περιορισμούς;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Πρέ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πει να λέμε πάντα την αλήθεια;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σωστό να βοηθάμε περισσότερο όσους συμπαθούμε;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Πρέ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πει κανείς να κάνει πολλά δώρα για να είναι γενναιόδωρος;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9.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σημ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αίνει να είναι κανείς «τυχερός»; Φτάνει αυτό για να είναι «καλός άνθρωπος»;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10.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εννοούμε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 λέμε για κάτι ότι είναι «το κανονικό»;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4581144"/>
            <a:ext cx="2788920" cy="2267712"/>
          </a:xfrm>
          <a:prstGeom prst="rect">
            <a:avLst/>
          </a:prstGeom>
          <a:solidFill>
            <a:srgbClr val="E5ECEE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47287" y="4581144"/>
            <a:ext cx="8074152" cy="2267712"/>
          </a:xfrm>
          <a:prstGeom prst="rect">
            <a:avLst/>
          </a:prstGeom>
          <a:solidFill>
            <a:srgbClr val="E5ECEE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944" y="4617720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2. Πρότυπα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4719" y="4666199"/>
            <a:ext cx="8019288" cy="1641668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Ποιον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ή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θαυμάζεις και γιατί;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ατί δεν έχουμε όλοι τα ίδια πρότυπα;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Πρέ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πει να είναι κάποιος διάσημος για να γίνει πρότυπο για τους άλλους;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πιο σημαντικό να θαυμάζουμε κάποιον για αυτά που έχει πετύχει ή για τον τρόπο που συμπεριφέρεται;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Πώς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οφ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ασίζουμε ποιος είναι καλό πρότυπο;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είχες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δυν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ατότητα να γίνεις το πρότυπο κάποιου, τι θα ήθελες να μιμηθεί από εσένα;</a:t>
            </a:r>
            <a:endParaRPr kumimoji="0" sz="114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6D2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Θέση αριθμού διαφάνειας 17">
            <a:extLst>
              <a:ext uri="{FF2B5EF4-FFF2-40B4-BE49-F238E27FC236}">
                <a16:creationId xmlns:a16="http://schemas.microsoft.com/office/drawing/2014/main" id="{5D96621D-0B69-1559-BF0D-3FBBFF6B3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0448" y="644715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42</a:t>
            </a:fld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1371910"/>
            <a:ext cx="256032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D7B0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/>
                <a:ea typeface="+mn-ea"/>
                <a:cs typeface="+mn-cs"/>
              </a:rPr>
              <a:t>Δ΄ ΔΗΜΟΤΙΚΟΥ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9875520" cy="5029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Θεματικά πεδία και θεματικές ενότητες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783080"/>
            <a:ext cx="2788920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47287" y="1783080"/>
            <a:ext cx="8074152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096" y="1920240"/>
            <a:ext cx="2569463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Θεματικό πεδίο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7015" y="1920240"/>
            <a:ext cx="7854696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Θεματικές ενότητες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313432"/>
            <a:ext cx="2788920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47287" y="2313432"/>
            <a:ext cx="8074152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944" y="2350008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3. Συνήθειες και έθιμα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19" y="2340863"/>
            <a:ext cx="8019288" cy="229409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συνήθεια, αυθόρμητη αντίδραση ή υποχρέωση να γελάω όταν ακούω κάτι που θεωρείται αστείο;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άλλ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αζες τις καθημερινές σου συνήθειες, θα γινόσουν ένας άλλος άνθρωπος;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Πώς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ακρίνουμε τις καλές από τις κακές συνήθειες;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Χρειάζετ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να εξασκηθείς για να αναπτύξεις κακές συνήθειες;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 Υπ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άρχουν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συνήθειες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ου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φα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ίνοντ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περίεργες σε άλλους αλλά σημαντικές για εμάς;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γιορτή;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χρησιμεύουν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τα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έθιμ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τελετή ή μια προσευχή να μας ενώνει, ακόμα κι αν την καταλαβαίνουμε όλοι διαφορετικά;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4581144"/>
            <a:ext cx="2788920" cy="2267712"/>
          </a:xfrm>
          <a:prstGeom prst="rect">
            <a:avLst/>
          </a:prstGeom>
          <a:solidFill>
            <a:srgbClr val="E5ECEE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47287" y="4581144"/>
            <a:ext cx="8074152" cy="2267712"/>
          </a:xfrm>
          <a:prstGeom prst="rect">
            <a:avLst/>
          </a:prstGeom>
          <a:solidFill>
            <a:srgbClr val="E5ECEE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944" y="4617720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4. Κανόνες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4719" y="4608576"/>
            <a:ext cx="8019288" cy="1893339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κανόνας;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υπ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άρξει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ιχνίδι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χωρίς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νόνες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αστε ελεύθεροι όταν πρέπει να ακολουθούμε κανόνες;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ας κανόνας μάς φαίνεται άδικος, πρέπει να τον ακολουθούμε;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βαίνει όταν κανείς δεν τηρεί έναν κανόνα;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ορούσες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λλάξεις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ή να κατα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ργήσεις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 κανόνα, ποιος θα ήταν;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εννοούμε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 λέμε ότι κάποιος έχει καλούς τρόπους;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ας κακός άνθρωπος να έχει καλούς τρόπους;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6D2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Θέση αριθμού διαφάνειας 17">
            <a:extLst>
              <a:ext uri="{FF2B5EF4-FFF2-40B4-BE49-F238E27FC236}">
                <a16:creationId xmlns:a16="http://schemas.microsoft.com/office/drawing/2014/main" id="{A573D6E3-D086-CE26-739C-DBCED17B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0448" y="644715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43</a:t>
            </a:fld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346306"/>
            <a:ext cx="256032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D7B0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/>
                <a:ea typeface="+mn-ea"/>
                <a:cs typeface="+mn-cs"/>
              </a:rPr>
              <a:t>Ε΄ ΔΗΜΟΤΙΚΟΥ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9875520" cy="5029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Θεματικά πεδία και θεματικές ενότητες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783080"/>
            <a:ext cx="2788920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47287" y="1783080"/>
            <a:ext cx="8074152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096" y="1920240"/>
            <a:ext cx="2569463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Θεματικό πεδίο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7015" y="1920240"/>
            <a:ext cx="7854696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Θεματικές ενότητες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313432"/>
            <a:ext cx="2788920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47287" y="2313432"/>
            <a:ext cx="8074152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944" y="2350008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1. Πώς να ζούμε καλά;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19" y="2340863"/>
            <a:ext cx="8019288" cy="1893339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το σημαντικότερο πράγμα στη ζωή;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ατί πρέπει να ζω με άλλους;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νείς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ευτυχισμένος σε έναν κόσμο όπου οι άλλοι υποφέρουν;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Έχουμε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όλοι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τα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ίδι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δικαιώματα;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Πρέ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πει να σέβομαι τις πεποιθήσεις και τις αξίες των άλλων όταν διαφέρουν από τις δικές μου;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αστε υπεύθυνοι για κάτι που δεν κάναμε;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Πρέ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πει να ανταποδίδουμε ό,τι μάς κάνουν;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η βία να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ποτέ δικαιολογημένη;</a:t>
            </a:r>
            <a:endParaRPr kumimoji="0" sz="1080" b="0" i="0" u="none" strike="noStrike" kern="1200" cap="none" spc="0" normalizeH="0" baseline="0" noProof="0" dirty="0">
              <a:ln>
                <a:noFill/>
              </a:ln>
              <a:solidFill>
                <a:srgbClr val="263238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8368" y="4581144"/>
            <a:ext cx="2788920" cy="2267712"/>
          </a:xfrm>
          <a:prstGeom prst="rect">
            <a:avLst/>
          </a:prstGeom>
          <a:solidFill>
            <a:srgbClr val="DCE5DE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47287" y="4581144"/>
            <a:ext cx="8074152" cy="2267712"/>
          </a:xfrm>
          <a:prstGeom prst="rect">
            <a:avLst/>
          </a:prstGeom>
          <a:solidFill>
            <a:srgbClr val="DCE5DE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944" y="4617720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2. Πώς να σκεφτόμαστε ορθά;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4719" y="4608576"/>
            <a:ext cx="8019288" cy="1893339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κριτήρια (πρέπει να) κρίνουμε τους άλλους ανθρώπους;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Πώς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ορώ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ξέρω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η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σκέψη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μου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σωστή;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Πώς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ορώ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κρίνω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σκέψη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των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άλλων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κάτι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ταυτόχρονα αληθές και ψευδές;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 Θα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ορούσε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κάτι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έχει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ξί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α, ακόμη και αν κανείς δεν το εκτιμούσε;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οι πεποιθήσεις μας οι προσωπικοί μας κανόνες;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κά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ποιος κάνει κάτι καλό κατά λάθος, εξακολουθεί να είναι καλή η πράξη;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το ίδιο να «γνωρίζω κάτι» με το να «γνωρίζω ότι δεν γνωρίζω»;</a:t>
            </a:r>
            <a:endParaRPr kumimoji="0" sz="1080" b="0" i="0" u="none" strike="noStrike" kern="1200" cap="none" spc="0" normalizeH="0" baseline="0" noProof="0" dirty="0">
              <a:ln>
                <a:noFill/>
              </a:ln>
              <a:solidFill>
                <a:srgbClr val="263238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6D2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Θέση αριθμού διαφάνειας 17">
            <a:extLst>
              <a:ext uri="{FF2B5EF4-FFF2-40B4-BE49-F238E27FC236}">
                <a16:creationId xmlns:a16="http://schemas.microsoft.com/office/drawing/2014/main" id="{A1683204-7EE7-48CA-CCF0-BDFF98BD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0448" y="644715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44</a:t>
            </a:fld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1451307"/>
            <a:ext cx="256032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D7B0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/>
                <a:ea typeface="+mn-ea"/>
                <a:cs typeface="+mn-cs"/>
              </a:rPr>
              <a:t>Ε΄ ΔΗΜΟΤΙΚΟΥ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9875520" cy="5029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Θεματικά πεδία και θεματικές ενότητες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783080"/>
            <a:ext cx="2788920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47287" y="1783080"/>
            <a:ext cx="8074152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096" y="1920240"/>
            <a:ext cx="2569463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Θεματικό πεδίο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7015" y="1920240"/>
            <a:ext cx="7854696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Θεματικές ενότητες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313432"/>
            <a:ext cx="2788920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47287" y="2313432"/>
            <a:ext cx="8074152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944" y="2350008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3. Πώς να αποφασίζουμε σωστά;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19" y="2340863"/>
            <a:ext cx="8019288" cy="2093715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προτιμότερο να αποφασίζουμε σύμφωνα με τη λογική ή με τα συναισθήματά μας;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σημαντικότερο αυτό που σκεφτόμαστε ή αυτό που κάνουμε;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έχουμε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έν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 καλό σκοπό, δικαιολογείται να χρησιμοποιούμε κάθε μέσο για να τον επιτύχουμε;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καλή ιδέα να κάνουμε ό,τι κάνουν οι άλλοι;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ιστεύουμε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κάτι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καλό αλλά να μην το επιλέγουμε;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σημαντικότερο να ακολουθούμε τις αρχές μας όταν κάνουμε κάτι ή οι συνέπειες που μπορεί να έχει η πράξη μας;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προτιμότερη μια ελεύθερη επιλογή ή μια ωφέλιμη επιλογή;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καλό να αφήνουμε κάτι στην τύχη όταν δεν μπορούμε να αποφασίσουμε;</a:t>
            </a:r>
            <a:endParaRPr kumimoji="0" sz="1080" b="0" i="0" u="none" strike="noStrike" kern="1200" cap="none" spc="0" normalizeH="0" baseline="0" noProof="0" dirty="0">
              <a:ln>
                <a:noFill/>
              </a:ln>
              <a:solidFill>
                <a:srgbClr val="263238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8368" y="4581144"/>
            <a:ext cx="2788920" cy="2267712"/>
          </a:xfrm>
          <a:prstGeom prst="rect">
            <a:avLst/>
          </a:prstGeom>
          <a:solidFill>
            <a:srgbClr val="DCE5DE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47287" y="4581144"/>
            <a:ext cx="8074152" cy="2267712"/>
          </a:xfrm>
          <a:prstGeom prst="rect">
            <a:avLst/>
          </a:prstGeom>
          <a:solidFill>
            <a:srgbClr val="DCE5DE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944" y="4617720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4. Ηθικά διλήμματα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4719" y="4608576"/>
            <a:ext cx="8019288" cy="537198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Να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δικεί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νείς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ή να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δικείτ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λε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ή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κόκκινο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χά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πι;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(γνώση ή ευτυχία;)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263238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6D2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Θέση αριθμού διαφάνειας 17">
            <a:extLst>
              <a:ext uri="{FF2B5EF4-FFF2-40B4-BE49-F238E27FC236}">
                <a16:creationId xmlns:a16="http://schemas.microsoft.com/office/drawing/2014/main" id="{5B73514B-3C3D-9398-4852-198DA4D9E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0448" y="649287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45</a:t>
            </a:fld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371910"/>
            <a:ext cx="256032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D7B0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/>
                <a:ea typeface="+mn-ea"/>
                <a:cs typeface="+mn-cs"/>
              </a:rPr>
              <a:t>ΣΤ΄ ΔΗΜΟΤΙΚΟΥ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9875520" cy="5029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Θεματικά πεδία και θεματικές ενότητες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783080"/>
            <a:ext cx="2788920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47287" y="1783080"/>
            <a:ext cx="8074152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096" y="1920240"/>
            <a:ext cx="2569463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Θεματικό πεδίο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7015" y="1920240"/>
            <a:ext cx="7854696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Θεματικές ενότητες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313432"/>
            <a:ext cx="2788920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47287" y="2313432"/>
            <a:ext cx="8074152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944" y="2350008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1. Το ηθικό υποκείμενο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19" y="2340863"/>
            <a:ext cx="8019288" cy="2093715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Ποιος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/-ά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νομίζεις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ότι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είσ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μέλλον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μας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προδιαγεγραμμένο, έχουμε πραγματικά επιλογές;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Πώς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μένουμε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ίδιοι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αν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λλάζουμε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αρκώς;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ηθικά ουδέτερο το να μην κάνει κανείς τίποτα;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ο αυτοσεβασμός ανεξάρτητος από τον σεβασμό των άλλων;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κά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ποιος να είναι υπεύθυνος για τις συνέπειες των πράξεών του, ακόμη κι αν δεν τις είχε προβλέψει;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δεν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αφέρεται κανείς για τους άλλους, είναι δυνατόν να ενεργεί ηθικά;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8.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αρκετό να γνωρίζω τι είναι σωστό να κάνω, για να το κάνω;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4581144"/>
            <a:ext cx="2788920" cy="2267712"/>
          </a:xfrm>
          <a:prstGeom prst="rect">
            <a:avLst/>
          </a:prstGeom>
          <a:solidFill>
            <a:srgbClr val="E8D9BA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47287" y="4581144"/>
            <a:ext cx="8074152" cy="2267712"/>
          </a:xfrm>
          <a:prstGeom prst="rect">
            <a:avLst/>
          </a:prstGeom>
          <a:solidFill>
            <a:srgbClr val="E8D9BA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944" y="4617720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2. Ηθικά κριτήρια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4719" y="4608576"/>
            <a:ext cx="8019288" cy="1667316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Ποιος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ο σκοπός της ζωής;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σημ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αίνει ότι μια πράξη «την υπαγορεύει η συνείδησή μου»;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κάτι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χρήσιμο ή ευχάριστο, είναι «καλό»;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θα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γινότ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 αν το έκαναν όλοι;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 Θα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ενεργούσες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αφορετικά αν γινόσουν για μια μέρα αόρατη/-ος;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ξίες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μας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συγκρούοντ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με τις επιταγές του νόμου, τι πρέπει να υπερισχύσει;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σωστό να χρησιμοποιούμε τη φύση και τα ζώα ως μέσα για την ευημερία των ανθρώπων;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6D2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Θέση αριθμού διαφάνειας 17">
            <a:extLst>
              <a:ext uri="{FF2B5EF4-FFF2-40B4-BE49-F238E27FC236}">
                <a16:creationId xmlns:a16="http://schemas.microsoft.com/office/drawing/2014/main" id="{76478112-6F00-890D-CDF2-20C998BC5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0448" y="644715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46</a:t>
            </a:fld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1389888"/>
            <a:ext cx="2560320" cy="28315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D7B0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/>
                <a:ea typeface="+mn-ea"/>
                <a:cs typeface="+mn-cs"/>
              </a:rPr>
              <a:t>ΣΤ΄ ΔΗΜΟΤΙΚΟΥ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9875520" cy="5029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55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Θεματικά πεδία και θεματικές ενότητες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783080"/>
            <a:ext cx="2788920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47287" y="1783080"/>
            <a:ext cx="8074152" cy="530352"/>
          </a:xfrm>
          <a:prstGeom prst="rect">
            <a:avLst/>
          </a:prstGeom>
          <a:solidFill>
            <a:srgbClr val="24465B"/>
          </a:solidFill>
          <a:ln w="10160">
            <a:solidFill>
              <a:srgbClr val="2446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096" y="1920240"/>
            <a:ext cx="2569463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Θεματικό πεδίο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7015" y="1920240"/>
            <a:ext cx="7854696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Θεματικές ενότητες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313432"/>
            <a:ext cx="2788920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47287" y="2313432"/>
            <a:ext cx="8074152" cy="2267712"/>
          </a:xfrm>
          <a:prstGeom prst="rect">
            <a:avLst/>
          </a:prstGeom>
          <a:solidFill>
            <a:srgbClr val="FFFFFF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944" y="2350008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3. Ηθικές αξίες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19" y="2340863"/>
            <a:ext cx="8019288" cy="1667316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η αγάπη καθήκον προς τους άλλους;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δίκαιο να παίρνουν όλοι το ίδιο, ακόμη κι αν κάποιοι χρειάζονται περισσότερα;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Πώς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ρέ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πει να ενεργούμε όταν η εντιμότητα προσκρούει στο προσωπικό μας συμφέρον;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είναι τα όρια της ανθρώπινης αξιοπρέπειας;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Πόσο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νεκτικοί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ρέ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πει να είμαστε με όσους δεν είναι οι ίδιοι ανεκτικοί απέναντι στους άλλους;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η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ομορφιά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να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οδηγήσει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άνιση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μετ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αχείριση;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ο αυτοέλεγχος περιοριστικός ή αναγκαίος για την προσωπική ελευθερία;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4581144"/>
            <a:ext cx="2788920" cy="2267712"/>
          </a:xfrm>
          <a:prstGeom prst="rect">
            <a:avLst/>
          </a:prstGeom>
          <a:solidFill>
            <a:srgbClr val="E8D9BA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47287" y="4581144"/>
            <a:ext cx="8074152" cy="2267712"/>
          </a:xfrm>
          <a:prstGeom prst="rect">
            <a:avLst/>
          </a:prstGeom>
          <a:solidFill>
            <a:srgbClr val="E8D9BA"/>
          </a:solidFill>
          <a:ln w="7620">
            <a:solidFill>
              <a:srgbClr val="D6D2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944" y="4617720"/>
            <a:ext cx="2715768" cy="2194560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4. Ηθικά προβλήματα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4719" y="4608576"/>
            <a:ext cx="8019288" cy="989245"/>
          </a:xfrm>
          <a:prstGeom prst="rect">
            <a:avLst/>
          </a:prstGeom>
          <a:noFill/>
        </p:spPr>
        <p:txBody>
          <a:bodyPr wrap="square" lIns="100584" tIns="64008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1. Μπ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ορεί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ομάδα ανθρώπων να είναι υπεύθυνη για κάτι που έκανε μόνο ένας από αυτούς;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κά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ποιος έχει εντολή να κάνει κάτι, είναι ακόμα υπεύθυνος γι’ αυτό;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Είν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 δίκαιο μια μητέρα να κλέβει ψωμί για το πεινασμένο παιδί της;</a:t>
            </a:r>
          </a:p>
          <a:p>
            <a:pPr marL="0" marR="0" lvl="0" indent="0" algn="l" defTabSz="4572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4.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Δικ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αιολογείται η αιχμαλωσία των ζώων για εκπαιδευτικούς ή ψυχαγωγικούς σκοπούς;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6510528"/>
            <a:ext cx="11155680" cy="10972"/>
          </a:xfrm>
          <a:prstGeom prst="rect">
            <a:avLst/>
          </a:prstGeom>
          <a:solidFill>
            <a:srgbClr val="D6D2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Θέση αριθμού διαφάνειας 17">
            <a:extLst>
              <a:ext uri="{FF2B5EF4-FFF2-40B4-BE49-F238E27FC236}">
                <a16:creationId xmlns:a16="http://schemas.microsoft.com/office/drawing/2014/main" id="{4254A4FD-6EB0-758A-170A-0BDDFA12F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0448" y="644715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47</a:t>
            </a:fld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6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-731520"/>
            <a:ext cx="3749039" cy="3749039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val 2"/>
          <p:cNvSpPr/>
          <p:nvPr/>
        </p:nvSpPr>
        <p:spPr>
          <a:xfrm>
            <a:off x="8458200" y="0"/>
            <a:ext cx="2286000" cy="228600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808" y="1874519"/>
            <a:ext cx="6583680" cy="1280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Αξιολόγηση και
εφαρμογή</a:t>
            </a:r>
          </a:p>
        </p:txBody>
      </p:sp>
      <p:sp>
        <p:nvSpPr>
          <p:cNvPr id="6" name="Rectangle 5"/>
          <p:cNvSpPr/>
          <p:nvPr/>
        </p:nvSpPr>
        <p:spPr>
          <a:xfrm>
            <a:off x="768096" y="4224528"/>
            <a:ext cx="1005840" cy="36576"/>
          </a:xfrm>
          <a:prstGeom prst="rect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8096" y="4407408"/>
            <a:ext cx="365760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19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5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5</a:t>
            </a:r>
          </a:p>
        </p:txBody>
      </p:sp>
      <p:sp>
        <p:nvSpPr>
          <p:cNvPr id="10" name="Θέση αριθμού διαφάνειας 9">
            <a:extLst>
              <a:ext uri="{FF2B5EF4-FFF2-40B4-BE49-F238E27FC236}">
                <a16:creationId xmlns:a16="http://schemas.microsoft.com/office/drawing/2014/main" id="{4089DCEB-CB26-0089-D417-084AFD83D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0120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48</a:t>
            </a:fld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19851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 dirty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ΑΞΙΟΛΟΓΗΣΗ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4708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70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Διαμορφωτική αξιολόγηση</a:t>
            </a:r>
            <a:endParaRPr kumimoji="0" sz="270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α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ξιολόγηση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ενσωμ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ατώνεται στη διδακτική πράξη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340156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6C7A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2893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Αποφεύγεται:</a:t>
            </a:r>
            <a:endParaRPr kumimoji="0" sz="152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8408" y="2668411"/>
            <a:ext cx="4663440" cy="99386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ptos" panose="020B0004020202020204" pitchFamily="34" charset="0"/>
              <a:buChar char="⮽"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ωρι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αί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αγ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ω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ν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ί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σμ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τα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srgbClr val="263238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ptos" panose="020B0004020202020204" pitchFamily="34" charset="0"/>
              <a:buChar char="⮽"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τομική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προφορική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εξέτ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αση </a:t>
            </a:r>
            <a:endParaRPr lang="el-GR" sz="1400" dirty="0">
              <a:solidFill>
                <a:srgbClr val="263238"/>
              </a:solidFill>
              <a:latin typeface="Apto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ptos" panose="020B0004020202020204" pitchFamily="34" charset="0"/>
              <a:buChar char="⮽"/>
              <a:tabLst/>
              <a:defRPr/>
            </a:pPr>
            <a:r>
              <a:rPr lang="el-GR" sz="1400" dirty="0">
                <a:solidFill>
                  <a:srgbClr val="263238"/>
                </a:solidFill>
                <a:latin typeface="Aptos"/>
              </a:rPr>
              <a:t>α</a:t>
            </a:r>
            <a:r>
              <a:rPr kumimoji="0" lang="el-G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παίτηση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για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μί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 «σωστή» ηθική θέση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340156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2893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Προ</a:t>
            </a:r>
            <a:r>
              <a:rPr kumimoji="0" lang="el-GR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τε</a:t>
            </a:r>
            <a:r>
              <a:rPr kumimoji="0" sz="15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ίνετ</a:t>
            </a:r>
            <a:r>
              <a:rPr kumimoji="0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αι</a:t>
            </a:r>
            <a:r>
              <a:rPr kumimoji="0" lang="el-GR" sz="15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:</a:t>
            </a:r>
            <a:endParaRPr kumimoji="0" sz="1520" b="1" i="0" u="none" strike="noStrike" kern="1200" cap="none" spc="0" normalizeH="0" baseline="0" noProof="0" dirty="0">
              <a:ln>
                <a:noFill/>
              </a:ln>
              <a:solidFill>
                <a:srgbClr val="24465B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19088" y="2779312"/>
            <a:ext cx="4663440" cy="99386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285750" indent="-285750" defTabSz="457200">
              <a:lnSpc>
                <a:spcPct val="150000"/>
              </a:lnSpc>
              <a:buFont typeface="Aptos" panose="020B0004020202020204" pitchFamily="34" charset="0"/>
              <a:buChar char="☑"/>
            </a:pPr>
            <a:r>
              <a:rPr sz="1400" dirty="0" err="1">
                <a:solidFill>
                  <a:srgbClr val="263238"/>
                </a:solidFill>
                <a:latin typeface="Aptos"/>
              </a:rPr>
              <a:t>συστημ</a:t>
            </a:r>
            <a:r>
              <a:rPr sz="1400" dirty="0">
                <a:solidFill>
                  <a:srgbClr val="263238"/>
                </a:solidFill>
                <a:latin typeface="Aptos"/>
              </a:rPr>
              <a:t>ατική παρατήρηση </a:t>
            </a:r>
            <a:endParaRPr lang="el-GR" sz="1400" dirty="0">
              <a:solidFill>
                <a:srgbClr val="263238"/>
              </a:solidFill>
              <a:latin typeface="Aptos"/>
            </a:endParaRPr>
          </a:p>
          <a:p>
            <a:pPr marL="285750" indent="-285750" defTabSz="457200">
              <a:lnSpc>
                <a:spcPct val="150000"/>
              </a:lnSpc>
              <a:buFont typeface="Aptos" panose="020B0004020202020204" pitchFamily="34" charset="0"/>
              <a:buChar char="☑"/>
            </a:pPr>
            <a:r>
              <a:rPr sz="1400" dirty="0">
                <a:solidFill>
                  <a:srgbClr val="263238"/>
                </a:solidFill>
                <a:latin typeface="Aptos"/>
              </a:rPr>
              <a:t>ανα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τροφοδότηση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endParaRPr lang="el-GR" sz="1400" dirty="0">
              <a:solidFill>
                <a:srgbClr val="263238"/>
              </a:solidFill>
              <a:latin typeface="Aptos"/>
            </a:endParaRPr>
          </a:p>
          <a:p>
            <a:pPr marL="285750" indent="-285750" defTabSz="457200">
              <a:lnSpc>
                <a:spcPct val="150000"/>
              </a:lnSpc>
              <a:buFont typeface="Aptos" panose="020B0004020202020204" pitchFamily="34" charset="0"/>
              <a:buChar char="☑"/>
            </a:pPr>
            <a:r>
              <a:rPr sz="1400" dirty="0">
                <a:solidFill>
                  <a:srgbClr val="263238"/>
                </a:solidFill>
                <a:latin typeface="Aptos"/>
              </a:rPr>
              <a:t>α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υτο</a:t>
            </a:r>
            <a:r>
              <a:rPr sz="1400" dirty="0">
                <a:solidFill>
                  <a:srgbClr val="263238"/>
                </a:solidFill>
                <a:latin typeface="Aptos"/>
              </a:rPr>
              <a:t>αξιολόγηση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5</a:t>
            </a:r>
          </a:p>
        </p:txBody>
      </p:sp>
      <p:sp>
        <p:nvSpPr>
          <p:cNvPr id="18" name="Θέση αριθμού διαφάνειας 17">
            <a:extLst>
              <a:ext uri="{FF2B5EF4-FFF2-40B4-BE49-F238E27FC236}">
                <a16:creationId xmlns:a16="http://schemas.microsoft.com/office/drawing/2014/main" id="{DFD6EFED-9555-380F-FE45-44314AAE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89827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49</a:t>
            </a:fld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ΚΡΙΤΗΡΙΑ ΑΞΙΟΛΟΓΗΣΗΣ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Τι παρατηρούμε στον διάλογο και στη διερεύνηση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Η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ξιολόγηση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φορά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αδικασία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διερευνητικής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σκέψης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και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συμμετοχής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στον διάλογο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330708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Κατανόηση &amp; ερωτήματα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284988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Αξιο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ποιεί κριτικά το ερέθισμα και διατυπώνει ουσιαστικά ερωτήματα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;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76928" y="1901952"/>
            <a:ext cx="330708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55980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980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6272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Αυτονομία &amp; πολυπλοκότητα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5528" y="2587752"/>
            <a:ext cx="28498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 err="1">
                <a:solidFill>
                  <a:srgbClr val="4C565C"/>
                </a:solidFill>
                <a:latin typeface="Aptos"/>
              </a:rPr>
              <a:t>Σκέφτετ</a:t>
            </a:r>
            <a:r>
              <a:rPr sz="1400" dirty="0">
                <a:solidFill>
                  <a:srgbClr val="4C565C"/>
                </a:solidFill>
                <a:latin typeface="Aptos"/>
              </a:rPr>
              <a:t>αι αυτόνομα και αναγνωρίζει ότι τα ηθικά ζητήματα δεν είναι απλά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;</a:t>
            </a:r>
            <a:endParaRPr sz="1400" dirty="0">
              <a:solidFill>
                <a:srgbClr val="4C565C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004048" y="1901952"/>
            <a:ext cx="330708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186928" y="2084832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8692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984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Αιτιολόγηση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32648" y="2587752"/>
            <a:ext cx="284988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 err="1">
                <a:solidFill>
                  <a:srgbClr val="4C565C"/>
                </a:solidFill>
                <a:latin typeface="Aptos"/>
              </a:rPr>
              <a:t>Δι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ατυπώνει και απαιτεί 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αιτιολογημένες</a:t>
            </a:r>
            <a:r>
              <a:rPr sz="1400" dirty="0">
                <a:solidFill>
                  <a:srgbClr val="4C565C"/>
                </a:solidFill>
                <a:latin typeface="Aptos"/>
              </a:rPr>
              <a:t> θέσεις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;</a:t>
            </a:r>
            <a:endParaRPr sz="1400" dirty="0">
              <a:solidFill>
                <a:srgbClr val="4C565C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49808" y="3813048"/>
            <a:ext cx="330708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35607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Ακρόαση &amp; σεβασμός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8407" y="4498848"/>
            <a:ext cx="28498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>
                <a:solidFill>
                  <a:srgbClr val="4C565C"/>
                </a:solidFill>
                <a:latin typeface="Aptos"/>
              </a:rPr>
              <a:t>Λαμβ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άνει</a:t>
            </a:r>
            <a:r>
              <a:rPr sz="1400" dirty="0">
                <a:solidFill>
                  <a:srgbClr val="4C565C"/>
                </a:solidFill>
                <a:latin typeface="Aptos"/>
              </a:rPr>
              <a:t> υπ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όψη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εν</a:t>
            </a:r>
            <a:r>
              <a:rPr sz="1400" dirty="0">
                <a:solidFill>
                  <a:srgbClr val="4C565C"/>
                </a:solidFill>
                <a:latin typeface="Aptos"/>
              </a:rPr>
              <a:t>αλλακτικές οπτικές με ενδιαφέρον και φροντίδα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;</a:t>
            </a:r>
            <a:endParaRPr sz="1400" dirty="0">
              <a:solidFill>
                <a:srgbClr val="4C565C"/>
              </a:solidFill>
              <a:latin typeface="Aptos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376928" y="3813048"/>
            <a:ext cx="330708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559808" y="3995928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5980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62728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Συμμετοχή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05528" y="4498848"/>
            <a:ext cx="284988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 err="1">
                <a:solidFill>
                  <a:srgbClr val="4C565C"/>
                </a:solidFill>
                <a:latin typeface="Aptos"/>
              </a:rPr>
              <a:t>Συμ</a:t>
            </a:r>
            <a:r>
              <a:rPr sz="1400" dirty="0">
                <a:solidFill>
                  <a:srgbClr val="4C565C"/>
                </a:solidFill>
                <a:latin typeface="Aptos"/>
              </a:rPr>
              <a:t>βάλλει στη συλλογική διερεύνηση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;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εκφράζετ</a:t>
            </a:r>
            <a:r>
              <a:rPr sz="1400" dirty="0">
                <a:solidFill>
                  <a:srgbClr val="4C565C"/>
                </a:solidFill>
                <a:latin typeface="Aptos"/>
              </a:rPr>
              <a:t>αι ελεύθερα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;</a:t>
            </a:r>
            <a:endParaRPr sz="1400" dirty="0">
              <a:solidFill>
                <a:srgbClr val="4C565C"/>
              </a:solidFill>
              <a:latin typeface="Aptos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8004048" y="3813048"/>
            <a:ext cx="330708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18692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8692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89848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Αναθεώρηση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32648" y="4498848"/>
            <a:ext cx="28498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 err="1">
                <a:solidFill>
                  <a:srgbClr val="4C565C"/>
                </a:solidFill>
                <a:latin typeface="Aptos"/>
              </a:rPr>
              <a:t>Αλλάζει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στάση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ότ</a:t>
            </a:r>
            <a:r>
              <a:rPr sz="1400" dirty="0">
                <a:solidFill>
                  <a:srgbClr val="4C565C"/>
                </a:solidFill>
                <a:latin typeface="Aptos"/>
              </a:rPr>
              <a:t>αν αυτή αποδεικνύεται αντιφατική, βλαβερή ή άδικη</a:t>
            </a:r>
            <a:r>
              <a:rPr lang="el-GR" sz="1400" dirty="0">
                <a:solidFill>
                  <a:srgbClr val="4C565C"/>
                </a:solidFill>
                <a:latin typeface="Aptos"/>
              </a:rPr>
              <a:t>;</a:t>
            </a:r>
            <a:endParaRPr sz="1400" dirty="0">
              <a:solidFill>
                <a:srgbClr val="4C565C"/>
              </a:solidFill>
              <a:latin typeface="Apto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5</a:t>
            </a:r>
          </a:p>
        </p:txBody>
      </p:sp>
      <p:sp>
        <p:nvSpPr>
          <p:cNvPr id="38" name="Θέση αριθμού διαφάνειας 37">
            <a:extLst>
              <a:ext uri="{FF2B5EF4-FFF2-40B4-BE49-F238E27FC236}">
                <a16:creationId xmlns:a16="http://schemas.microsoft.com/office/drawing/2014/main" id="{D9DB37A6-82A6-E4E6-60B8-28D673C2D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37693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50</a:t>
            </a:fld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ΑΥΤΟΑΞΙΟΛΟΓΗΣΗ &amp; ΜΕΤΑΓΝΩΣΗ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Η αξιολόγηση γίνεται άσκηση ηθικής αυτορρύθμισης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Ερωτήσεις αναστοχασμού για το άτομο και την ομάδα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512064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Πριν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π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ιστεύω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τώρ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α; Ποιον λόγο έχω;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0488" y="1901952"/>
            <a:ext cx="512064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37336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7336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288" y="2066544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Κατά τη διάρκεια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587752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4C565C"/>
                </a:solidFill>
                <a:latin typeface="Aptos"/>
              </a:rPr>
              <a:t>Άκουσ</a:t>
            </a:r>
            <a:r>
              <a:rPr sz="1400" dirty="0">
                <a:solidFill>
                  <a:srgbClr val="4C565C"/>
                </a:solidFill>
                <a:latin typeface="Aptos"/>
              </a:rPr>
              <a:t>α πραγματικά; Χρειάζεται διευκρίνιση;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813048"/>
            <a:ext cx="512064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7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Μετά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8407" y="4498848"/>
            <a:ext cx="466344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400" dirty="0" err="1">
                <a:solidFill>
                  <a:srgbClr val="4C565C"/>
                </a:solidFill>
                <a:latin typeface="Aptos"/>
              </a:rPr>
              <a:t>Άλλ</a:t>
            </a:r>
            <a:r>
              <a:rPr sz="1400" dirty="0">
                <a:solidFill>
                  <a:srgbClr val="4C565C"/>
                </a:solidFill>
                <a:latin typeface="Aptos"/>
              </a:rPr>
              <a:t>αξε η άποψή μου; Τι με έκανε να την αναθεωρήσω;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0488" y="3813048"/>
            <a:ext cx="512064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37336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336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288" y="3977639"/>
            <a:ext cx="427024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Για την ομάδα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498848"/>
            <a:ext cx="466344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defTabSz="457200"/>
            <a:r>
              <a:rPr sz="1400" dirty="0" err="1">
                <a:solidFill>
                  <a:srgbClr val="4C565C"/>
                </a:solidFill>
                <a:latin typeface="Aptos"/>
              </a:rPr>
              <a:t>Δώσ</a:t>
            </a:r>
            <a:r>
              <a:rPr sz="1400" dirty="0">
                <a:solidFill>
                  <a:srgbClr val="4C565C"/>
                </a:solidFill>
                <a:latin typeface="Aptos"/>
              </a:rPr>
              <a:t>αμε χώρο; Ζητήσαμε λόγους; Σεβαστήκαμε τη διαφωνία;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5</a:t>
            </a:r>
          </a:p>
        </p:txBody>
      </p:sp>
      <p:sp>
        <p:nvSpPr>
          <p:cNvPr id="28" name="Θέση αριθμού διαφάνειας 27">
            <a:extLst>
              <a:ext uri="{FF2B5EF4-FFF2-40B4-BE49-F238E27FC236}">
                <a16:creationId xmlns:a16="http://schemas.microsoft.com/office/drawing/2014/main" id="{C95B142C-0806-68F4-64B8-C86283BD1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55480" y="6499987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475488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0" b="1" i="0" u="none" strike="noStrike" kern="1200" cap="none" spc="0" normalizeH="0" baseline="0" noProof="0">
                <a:ln>
                  <a:noFill/>
                </a:ln>
                <a:solidFill>
                  <a:srgbClr val="D7B06B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ΓΙΑ ΤΗΝ ΕΠΙΜΟΡΦΩΣΗ ΣΥΜΒΟΥΛΩΝ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6583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Τι χρειάζεται να υποστηρίξει ο/η Σύμβουλος Εκπαίδευσης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389888"/>
            <a:ext cx="1024128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Σύνθεση εφαρμογής με βάση τη λογική του ΠΣ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901952"/>
            <a:ext cx="330708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68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Σχεδιασμός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7" y="2587752"/>
            <a:ext cx="28498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l-GR" sz="1400" dirty="0">
                <a:solidFill>
                  <a:srgbClr val="263238"/>
                </a:solidFill>
                <a:latin typeface="Aptos"/>
              </a:rPr>
              <a:t>π</a:t>
            </a:r>
            <a:r>
              <a:rPr kumimoji="0" lang="el-GR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ροετοιμασία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ενοτήτων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l-GR" sz="1400" dirty="0">
                <a:solidFill>
                  <a:srgbClr val="263238"/>
                </a:solidFill>
                <a:latin typeface="Aptos"/>
              </a:rPr>
              <a:t>έμφαση στα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ερωτήματα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ρε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263238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αλιστικοί στόχοι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6928" y="1901952"/>
            <a:ext cx="330708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559808" y="2084832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980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6272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Διευκόλυνση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5528" y="2587752"/>
            <a:ext cx="28498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l-GR" sz="1400" dirty="0">
                <a:solidFill>
                  <a:srgbClr val="263238"/>
                </a:solidFill>
                <a:latin typeface="Aptos"/>
              </a:rPr>
              <a:t>ανοιχτές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ερωτήσεις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endParaRPr lang="el-GR" sz="1400" dirty="0">
              <a:solidFill>
                <a:srgbClr val="263238"/>
              </a:solidFill>
              <a:latin typeface="Aptos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sz="1400" dirty="0" err="1">
                <a:solidFill>
                  <a:srgbClr val="263238"/>
                </a:solidFill>
                <a:latin typeface="Aptos"/>
              </a:rPr>
              <a:t>ισότιμη</a:t>
            </a:r>
            <a:r>
              <a:rPr sz="1400" dirty="0">
                <a:solidFill>
                  <a:srgbClr val="263238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συμμετοχή</a:t>
            </a:r>
            <a:endParaRPr lang="el-GR" sz="1400" dirty="0">
              <a:solidFill>
                <a:srgbClr val="263238"/>
              </a:solidFill>
              <a:latin typeface="Aptos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sz="1400" dirty="0" err="1">
                <a:solidFill>
                  <a:srgbClr val="263238"/>
                </a:solidFill>
                <a:latin typeface="Aptos"/>
              </a:rPr>
              <a:t>δι</a:t>
            </a:r>
            <a:r>
              <a:rPr sz="1400" dirty="0">
                <a:solidFill>
                  <a:srgbClr val="263238"/>
                </a:solidFill>
                <a:latin typeface="Aptos"/>
              </a:rPr>
              <a:t>αχείριση διαφωνίας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4048" y="1901952"/>
            <a:ext cx="3307080" cy="1618488"/>
          </a:xfrm>
          <a:prstGeom prst="roundRect">
            <a:avLst/>
          </a:prstGeom>
          <a:solidFill>
            <a:srgbClr val="E8D9BA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186928" y="2084832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86928" y="2167128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9848" y="2066544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Ασφάλεια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96656" y="2518136"/>
            <a:ext cx="28498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l-GR" sz="1400" dirty="0">
                <a:solidFill>
                  <a:srgbClr val="263238"/>
                </a:solidFill>
                <a:latin typeface="Aptos"/>
              </a:rPr>
              <a:t>φραγμός</a:t>
            </a:r>
            <a:r>
              <a:rPr sz="1400" dirty="0">
                <a:solidFill>
                  <a:srgbClr val="263238"/>
                </a:solidFill>
                <a:latin typeface="Aptos"/>
              </a:rPr>
              <a:t> σε προσβολή και στοχοποίηση</a:t>
            </a:r>
            <a:endParaRPr lang="el-GR" sz="1400" dirty="0">
              <a:solidFill>
                <a:srgbClr val="263238"/>
              </a:solidFill>
              <a:latin typeface="Apto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sz="1400" dirty="0">
                <a:solidFill>
                  <a:srgbClr val="263238"/>
                </a:solidFill>
                <a:latin typeface="Aptos"/>
              </a:rPr>
              <a:t>π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ροστ</a:t>
            </a:r>
            <a:r>
              <a:rPr sz="1400" dirty="0">
                <a:solidFill>
                  <a:srgbClr val="263238"/>
                </a:solidFill>
                <a:latin typeface="Aptos"/>
              </a:rPr>
              <a:t>ασία προσωπικής έκθεσης</a:t>
            </a:r>
            <a:endParaRPr lang="el-GR" sz="1400" dirty="0">
              <a:solidFill>
                <a:srgbClr val="263238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49808" y="3813048"/>
            <a:ext cx="3307080" cy="1618488"/>
          </a:xfrm>
          <a:prstGeom prst="roundRect">
            <a:avLst/>
          </a:prstGeom>
          <a:solidFill>
            <a:srgbClr val="DCE5D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932688" y="3995928"/>
            <a:ext cx="384048" cy="384048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3268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35607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Αποφυγή κατήχησης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8407" y="4498848"/>
            <a:ext cx="28498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sz="1400" dirty="0" err="1">
                <a:solidFill>
                  <a:srgbClr val="263238"/>
                </a:solidFill>
                <a:latin typeface="Aptos"/>
              </a:rPr>
              <a:t>διάκριση</a:t>
            </a:r>
            <a:r>
              <a:rPr sz="1400" dirty="0">
                <a:solidFill>
                  <a:srgbClr val="263238"/>
                </a:solidFill>
                <a:latin typeface="Aptos"/>
              </a:rPr>
              <a:t> α</a:t>
            </a:r>
            <a:r>
              <a:rPr sz="1400" dirty="0" err="1">
                <a:solidFill>
                  <a:srgbClr val="263238"/>
                </a:solidFill>
                <a:latin typeface="Aptos"/>
              </a:rPr>
              <a:t>νάμεσ</a:t>
            </a:r>
            <a:r>
              <a:rPr sz="1400" dirty="0">
                <a:solidFill>
                  <a:srgbClr val="263238"/>
                </a:solidFill>
                <a:latin typeface="Aptos"/>
              </a:rPr>
              <a:t>α σε υποστήριξη αξιών και επιβολή προσωπικών πεποιθήσεων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76928" y="3813048"/>
            <a:ext cx="3307080" cy="1618488"/>
          </a:xfrm>
          <a:prstGeom prst="roundRect">
            <a:avLst/>
          </a:prstGeom>
          <a:solidFill>
            <a:srgbClr val="FFFFFF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559808" y="3995928"/>
            <a:ext cx="384048" cy="384048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5980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62728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Αξιολόγηση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08576" y="4461236"/>
            <a:ext cx="28498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παρα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τήρηση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δι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αδικασίας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ανα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τροφοδότηση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</a:t>
            </a:r>
            <a:r>
              <a:rPr kumimoji="0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υτο</a:t>
            </a:r>
            <a:r>
              <a: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4C565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αξιολόγηση</a:t>
            </a:r>
            <a:endParaRPr kumimoji="0" sz="1080" b="0" i="0" u="none" strike="noStrike" kern="1200" cap="none" spc="0" normalizeH="0" baseline="0" noProof="0" dirty="0">
              <a:ln>
                <a:noFill/>
              </a:ln>
              <a:solidFill>
                <a:srgbClr val="4C565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8004048" y="3813048"/>
            <a:ext cx="3307080" cy="1618488"/>
          </a:xfrm>
          <a:prstGeom prst="roundRect">
            <a:avLst/>
          </a:prstGeom>
          <a:solidFill>
            <a:srgbClr val="E5ECEE"/>
          </a:solidFill>
          <a:ln w="7620">
            <a:solidFill>
              <a:srgbClr val="E1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8186928" y="3995928"/>
            <a:ext cx="384048" cy="384048"/>
          </a:xfrm>
          <a:prstGeom prst="ellipse">
            <a:avLst/>
          </a:prstGeom>
          <a:solidFill>
            <a:srgbClr val="2446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186928" y="4078224"/>
            <a:ext cx="384048" cy="1371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89848" y="3977639"/>
            <a:ext cx="2456688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20" b="1" i="0" u="none" strike="noStrike" kern="1200" cap="none" spc="0" normalizeH="0" baseline="0" noProof="0" dirty="0" err="1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Κοινότητ</a:t>
            </a:r>
            <a:r>
              <a:rPr kumimoji="0" sz="1420" b="1" i="0" u="none" strike="noStrike" kern="1200" cap="none" spc="0" normalizeH="0" baseline="0" noProof="0" dirty="0">
                <a:ln>
                  <a:noFill/>
                </a:ln>
                <a:solidFill>
                  <a:srgbClr val="24465B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α πρακτικής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86928" y="4498848"/>
            <a:ext cx="2849880" cy="70173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l-GR" sz="1400" dirty="0">
                <a:solidFill>
                  <a:srgbClr val="4C565C"/>
                </a:solidFill>
                <a:latin typeface="Aptos"/>
              </a:rPr>
              <a:t>σωκρατική άγνοια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l-GR" sz="1400" dirty="0">
                <a:solidFill>
                  <a:srgbClr val="4C565C"/>
                </a:solidFill>
                <a:latin typeface="Aptos"/>
              </a:rPr>
              <a:t>α</a:t>
            </a:r>
            <a:r>
              <a:rPr sz="1400" dirty="0">
                <a:solidFill>
                  <a:srgbClr val="4C565C"/>
                </a:solidFill>
                <a:latin typeface="Aptos"/>
              </a:rPr>
              <a:t>να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στοχ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ασμός</a:t>
            </a:r>
            <a:endParaRPr lang="el-GR" sz="1400" dirty="0">
              <a:solidFill>
                <a:srgbClr val="4C565C"/>
              </a:solidFill>
              <a:latin typeface="Apto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sz="1400" dirty="0">
                <a:solidFill>
                  <a:srgbClr val="4C565C"/>
                </a:solidFill>
                <a:latin typeface="Aptos"/>
              </a:rPr>
              <a:t>παρα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τήρηση</a:t>
            </a:r>
            <a:r>
              <a:rPr sz="1400" dirty="0">
                <a:solidFill>
                  <a:srgbClr val="4C565C"/>
                </a:solidFill>
                <a:latin typeface="Aptos"/>
              </a:rPr>
              <a:t> </a:t>
            </a:r>
            <a:r>
              <a:rPr sz="1400" dirty="0" err="1">
                <a:solidFill>
                  <a:srgbClr val="4C565C"/>
                </a:solidFill>
                <a:latin typeface="Aptos"/>
              </a:rPr>
              <a:t>διδ</a:t>
            </a:r>
            <a:r>
              <a:rPr sz="1400" dirty="0">
                <a:solidFill>
                  <a:srgbClr val="4C565C"/>
                </a:solidFill>
                <a:latin typeface="Aptos"/>
              </a:rPr>
              <a:t>ασκαλίας</a:t>
            </a:r>
            <a:endParaRPr lang="el-GR" sz="1400" dirty="0">
              <a:solidFill>
                <a:srgbClr val="4C565C"/>
              </a:solidFill>
              <a:latin typeface="Apto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D9D6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0352" y="6537960"/>
            <a:ext cx="59436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19" b="1" i="0" u="none" strike="noStrike" kern="1200" cap="none" spc="0" normalizeH="0" baseline="0" noProof="0">
                <a:ln>
                  <a:noFill/>
                </a:ln>
                <a:solidFill>
                  <a:srgbClr val="6C7A8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ΕΝΌΤΗΤΑ 5</a:t>
            </a:r>
          </a:p>
        </p:txBody>
      </p:sp>
      <p:sp>
        <p:nvSpPr>
          <p:cNvPr id="38" name="Θέση αριθμού διαφάνειας 37">
            <a:extLst>
              <a:ext uri="{FF2B5EF4-FFF2-40B4-BE49-F238E27FC236}">
                <a16:creationId xmlns:a16="http://schemas.microsoft.com/office/drawing/2014/main" id="{55C03BC5-1475-97D3-FA0D-0A4AFB559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89827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52</a:t>
            </a:fld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6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46920" y="-594360"/>
            <a:ext cx="3337560" cy="3337560"/>
          </a:xfrm>
          <a:prstGeom prst="ellipse">
            <a:avLst/>
          </a:prstGeom>
          <a:solidFill>
            <a:srgbClr val="7D9E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val 2"/>
          <p:cNvSpPr/>
          <p:nvPr/>
        </p:nvSpPr>
        <p:spPr>
          <a:xfrm>
            <a:off x="-502920" y="5166360"/>
            <a:ext cx="2148840" cy="2148840"/>
          </a:xfrm>
          <a:prstGeom prst="ellipse">
            <a:avLst/>
          </a:prstGeom>
          <a:solidFill>
            <a:srgbClr val="D7B0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29940" y="2667697"/>
            <a:ext cx="553212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Ευχαριστούμε για την προσοχή σας!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2920" y="6501384"/>
            <a:ext cx="11155680" cy="109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8C5C469-1D4F-4D8B-8254-E35D265CD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000" y="649287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53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BB3823C7A8398C45B1656F7BCF7F83AB" ma:contentTypeVersion="12" ma:contentTypeDescription="Δημιουργία νέου εγγράφου" ma:contentTypeScope="" ma:versionID="a4462f87f961fbfd527fc957d5293fe2">
  <xsd:schema xmlns:xsd="http://www.w3.org/2001/XMLSchema" xmlns:xs="http://www.w3.org/2001/XMLSchema" xmlns:p="http://schemas.microsoft.com/office/2006/metadata/properties" xmlns:ns2="ff035e5f-d375-4d44-838b-567d13edf0a7" xmlns:ns3="49ffae11-3ad7-4256-8688-d28dc412d46a" targetNamespace="http://schemas.microsoft.com/office/2006/metadata/properties" ma:root="true" ma:fieldsID="2f18bd295065b07eeafd0c347ead54c0" ns2:_="" ns3:_="">
    <xsd:import namespace="ff035e5f-d375-4d44-838b-567d13edf0a7"/>
    <xsd:import namespace="49ffae11-3ad7-4256-8688-d28dc412d4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035e5f-d375-4d44-838b-567d13edf0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c30ac557-d0b9-4b04-ba04-09e72371ff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ffae11-3ad7-4256-8688-d28dc412d46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65dd691-cbc4-4c95-be98-6d09f38b109e}" ma:internalName="TaxCatchAll" ma:showField="CatchAllData" ma:web="49ffae11-3ad7-4256-8688-d28dc412d4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9ffae11-3ad7-4256-8688-d28dc412d46a" xsi:nil="true"/>
    <lcf76f155ced4ddcb4097134ff3c332f xmlns="ff035e5f-d375-4d44-838b-567d13edf0a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8B9CB25-D0D3-455A-A9F1-4FCF569B7328}"/>
</file>

<file path=customXml/itemProps2.xml><?xml version="1.0" encoding="utf-8"?>
<ds:datastoreItem xmlns:ds="http://schemas.openxmlformats.org/officeDocument/2006/customXml" ds:itemID="{55878BDE-F2F8-4F2E-8D54-9B0B82D5DFA3}"/>
</file>

<file path=customXml/itemProps3.xml><?xml version="1.0" encoding="utf-8"?>
<ds:datastoreItem xmlns:ds="http://schemas.openxmlformats.org/officeDocument/2006/customXml" ds:itemID="{8E6F5224-F0D4-41A5-B6C9-840B0A96730A}"/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4983</Words>
  <Application>Microsoft Office PowerPoint</Application>
  <PresentationFormat>Ευρεία οθόνη</PresentationFormat>
  <Paragraphs>900</Paragraphs>
  <Slides>53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53</vt:i4>
      </vt:variant>
    </vt:vector>
  </HeadingPairs>
  <TitlesOfParts>
    <vt:vector size="60" baseType="lpstr">
      <vt:lpstr>Aptos</vt:lpstr>
      <vt:lpstr>Aptos Display</vt:lpstr>
      <vt:lpstr>Arial</vt:lpstr>
      <vt:lpstr>Calibri</vt:lpstr>
      <vt:lpstr>Wingdings</vt:lpstr>
      <vt:lpstr>Θέμα του Office</vt:lpstr>
      <vt:lpstr>1_Office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Ntinti</dc:creator>
  <cp:lastModifiedBy>Anna Ntinti</cp:lastModifiedBy>
  <cp:revision>3</cp:revision>
  <dcterms:created xsi:type="dcterms:W3CDTF">2026-08-23T14:13:26Z</dcterms:created>
  <dcterms:modified xsi:type="dcterms:W3CDTF">2026-08-25T10:11:20Z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0x010100BB3823C7A8398C45B1656F7BCF7F83AB</vt:lpwstr>
  </property>
</Properties>
</file>