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3" r:id="rId3"/>
    <p:sldId id="302" r:id="rId4"/>
    <p:sldId id="257" r:id="rId5"/>
    <p:sldId id="289" r:id="rId6"/>
    <p:sldId id="288" r:id="rId7"/>
    <p:sldId id="291" r:id="rId8"/>
    <p:sldId id="259" r:id="rId9"/>
    <p:sldId id="299" r:id="rId10"/>
    <p:sldId id="292" r:id="rId11"/>
    <p:sldId id="261" r:id="rId12"/>
    <p:sldId id="295" r:id="rId13"/>
    <p:sldId id="293" r:id="rId14"/>
    <p:sldId id="294" r:id="rId15"/>
    <p:sldId id="260" r:id="rId16"/>
    <p:sldId id="300" r:id="rId17"/>
    <p:sldId id="280" r:id="rId18"/>
    <p:sldId id="279" r:id="rId19"/>
    <p:sldId id="297" r:id="rId20"/>
    <p:sldId id="298" r:id="rId21"/>
    <p:sldId id="281" r:id="rId22"/>
    <p:sldId id="282" r:id="rId23"/>
    <p:sldId id="277" r:id="rId24"/>
    <p:sldId id="264" r:id="rId25"/>
    <p:sldId id="272" r:id="rId26"/>
    <p:sldId id="273" r:id="rId27"/>
    <p:sldId id="275" r:id="rId28"/>
    <p:sldId id="276" r:id="rId29"/>
    <p:sldId id="269" r:id="rId30"/>
    <p:sldId id="271" r:id="rId31"/>
    <p:sldId id="267" r:id="rId32"/>
    <p:sldId id="270"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103" d="100"/>
          <a:sy n="103" d="100"/>
        </p:scale>
        <p:origin x="10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2B0E8-5CCC-4993-9E18-723920EFA8F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AB78998D-8A16-44EB-83E5-876B23501824}">
      <dgm:prSet/>
      <dgm:spPr/>
      <dgm:t>
        <a:bodyPr/>
        <a:lstStyle/>
        <a:p>
          <a:r>
            <a:rPr lang="el-GR" dirty="0"/>
            <a:t>Εφηβεία</a:t>
          </a:r>
          <a:endParaRPr lang="en-US" dirty="0"/>
        </a:p>
      </dgm:t>
    </dgm:pt>
    <dgm:pt modelId="{8DBD0BB0-72D1-48F0-880C-199F18AE5E4A}" type="parTrans" cxnId="{17BB3B09-4DCC-4B97-A011-BE2CC6378FE9}">
      <dgm:prSet/>
      <dgm:spPr/>
      <dgm:t>
        <a:bodyPr/>
        <a:lstStyle/>
        <a:p>
          <a:endParaRPr lang="en-US"/>
        </a:p>
      </dgm:t>
    </dgm:pt>
    <dgm:pt modelId="{4128BF98-8F94-4FCC-93E7-E4D914FE394D}" type="sibTrans" cxnId="{17BB3B09-4DCC-4B97-A011-BE2CC6378FE9}">
      <dgm:prSet/>
      <dgm:spPr/>
      <dgm:t>
        <a:bodyPr/>
        <a:lstStyle/>
        <a:p>
          <a:endParaRPr lang="en-US"/>
        </a:p>
      </dgm:t>
    </dgm:pt>
    <dgm:pt modelId="{F3F7CFF1-9155-451D-AAE3-4EC964D44738}">
      <dgm:prSet/>
      <dgm:spPr/>
      <dgm:t>
        <a:bodyPr/>
        <a:lstStyle/>
        <a:p>
          <a:r>
            <a:rPr lang="el-GR" dirty="0"/>
            <a:t>Ειδικές εκπαιδευτικές ανάγκες</a:t>
          </a:r>
          <a:endParaRPr lang="en-US" dirty="0"/>
        </a:p>
      </dgm:t>
    </dgm:pt>
    <dgm:pt modelId="{095BDE3E-213A-41A8-9639-E9D5AD0E1C66}" type="parTrans" cxnId="{4B4D581D-9CF1-4ED6-964C-8E0E0C83C6B2}">
      <dgm:prSet/>
      <dgm:spPr/>
      <dgm:t>
        <a:bodyPr/>
        <a:lstStyle/>
        <a:p>
          <a:endParaRPr lang="en-US"/>
        </a:p>
      </dgm:t>
    </dgm:pt>
    <dgm:pt modelId="{93A947A2-EFBD-4905-92DB-5C9216472890}" type="sibTrans" cxnId="{4B4D581D-9CF1-4ED6-964C-8E0E0C83C6B2}">
      <dgm:prSet/>
      <dgm:spPr/>
      <dgm:t>
        <a:bodyPr/>
        <a:lstStyle/>
        <a:p>
          <a:endParaRPr lang="en-US"/>
        </a:p>
      </dgm:t>
    </dgm:pt>
    <dgm:pt modelId="{7BD38DAB-101C-4734-BB28-38F5A8E2FE37}">
      <dgm:prSet/>
      <dgm:spPr/>
      <dgm:t>
        <a:bodyPr/>
        <a:lstStyle/>
        <a:p>
          <a:r>
            <a:rPr lang="el-GR" dirty="0"/>
            <a:t>Μαθησιακές και συναισθηματικές δυσκολίες</a:t>
          </a:r>
          <a:endParaRPr lang="en-US" dirty="0"/>
        </a:p>
      </dgm:t>
    </dgm:pt>
    <dgm:pt modelId="{BDD10268-E387-4A73-A11E-1B7FC0C4C1D7}" type="parTrans" cxnId="{998A6F65-78FB-41EA-AA87-CF04E4829876}">
      <dgm:prSet/>
      <dgm:spPr/>
      <dgm:t>
        <a:bodyPr/>
        <a:lstStyle/>
        <a:p>
          <a:endParaRPr lang="en-US"/>
        </a:p>
      </dgm:t>
    </dgm:pt>
    <dgm:pt modelId="{B55952D2-0682-4D08-9DCB-7BA2B25D8441}" type="sibTrans" cxnId="{998A6F65-78FB-41EA-AA87-CF04E4829876}">
      <dgm:prSet/>
      <dgm:spPr/>
      <dgm:t>
        <a:bodyPr/>
        <a:lstStyle/>
        <a:p>
          <a:endParaRPr lang="en-US"/>
        </a:p>
      </dgm:t>
    </dgm:pt>
    <dgm:pt modelId="{304B5E01-90FD-477B-81FA-E49DB59184B1}">
      <dgm:prSet/>
      <dgm:spPr/>
      <dgm:t>
        <a:bodyPr/>
        <a:lstStyle/>
        <a:p>
          <a:r>
            <a:rPr lang="el-GR" dirty="0"/>
            <a:t>Ψυχολογικά και κάποιες φορές ψυχιατρικά θέματα</a:t>
          </a:r>
          <a:endParaRPr lang="en-US" dirty="0"/>
        </a:p>
      </dgm:t>
    </dgm:pt>
    <dgm:pt modelId="{F47704ED-A517-46AA-87CD-2DAA5778B9D3}" type="parTrans" cxnId="{017B6CA3-F1B0-455C-B1B1-766DACF53651}">
      <dgm:prSet/>
      <dgm:spPr/>
      <dgm:t>
        <a:bodyPr/>
        <a:lstStyle/>
        <a:p>
          <a:endParaRPr lang="en-US"/>
        </a:p>
      </dgm:t>
    </dgm:pt>
    <dgm:pt modelId="{08B249AE-C92F-402E-8279-39912A5C8964}" type="sibTrans" cxnId="{017B6CA3-F1B0-455C-B1B1-766DACF53651}">
      <dgm:prSet/>
      <dgm:spPr/>
      <dgm:t>
        <a:bodyPr/>
        <a:lstStyle/>
        <a:p>
          <a:endParaRPr lang="en-US"/>
        </a:p>
      </dgm:t>
    </dgm:pt>
    <dgm:pt modelId="{2863904A-DDE5-4840-83F1-62F1BCB16B40}">
      <dgm:prSet/>
      <dgm:spPr/>
      <dgm:t>
        <a:bodyPr/>
        <a:lstStyle/>
        <a:p>
          <a:r>
            <a:rPr lang="el-GR" dirty="0"/>
            <a:t>Σύσταση για ειδικό σχολείο, τμήμα ένταξης ή παράλληλη στήριξη</a:t>
          </a:r>
          <a:endParaRPr lang="en-US" dirty="0"/>
        </a:p>
      </dgm:t>
    </dgm:pt>
    <dgm:pt modelId="{A70C4FE1-1AEF-4540-B207-5A6F3BCBD318}" type="parTrans" cxnId="{A862855B-49C0-4F3C-A77D-4DFBFAFA8750}">
      <dgm:prSet/>
      <dgm:spPr/>
      <dgm:t>
        <a:bodyPr/>
        <a:lstStyle/>
        <a:p>
          <a:endParaRPr lang="en-US"/>
        </a:p>
      </dgm:t>
    </dgm:pt>
    <dgm:pt modelId="{7B6262E8-2FA9-4C81-A216-00241218078D}" type="sibTrans" cxnId="{A862855B-49C0-4F3C-A77D-4DFBFAFA8750}">
      <dgm:prSet/>
      <dgm:spPr/>
      <dgm:t>
        <a:bodyPr/>
        <a:lstStyle/>
        <a:p>
          <a:endParaRPr lang="en-US"/>
        </a:p>
      </dgm:t>
    </dgm:pt>
    <dgm:pt modelId="{A7706545-A2AA-4EF3-B5B3-F21C3BCD42D8}">
      <dgm:prSet/>
      <dgm:spPr/>
      <dgm:t>
        <a:bodyPr/>
        <a:lstStyle/>
        <a:p>
          <a:r>
            <a:rPr lang="el-GR" dirty="0"/>
            <a:t>Χαμηλή αυτοεκτίμηση/καταπιεσμένα συναισθήματα</a:t>
          </a:r>
          <a:endParaRPr lang="en-US" dirty="0"/>
        </a:p>
      </dgm:t>
    </dgm:pt>
    <dgm:pt modelId="{99794F07-EC25-4E48-B35A-C607CFF79101}" type="parTrans" cxnId="{47DF4255-1C40-41AA-87C1-87B3136FCA5C}">
      <dgm:prSet/>
      <dgm:spPr/>
      <dgm:t>
        <a:bodyPr/>
        <a:lstStyle/>
        <a:p>
          <a:endParaRPr lang="en-US"/>
        </a:p>
      </dgm:t>
    </dgm:pt>
    <dgm:pt modelId="{E8B324CC-A366-4E0C-8DAF-1203BC009E69}" type="sibTrans" cxnId="{47DF4255-1C40-41AA-87C1-87B3136FCA5C}">
      <dgm:prSet/>
      <dgm:spPr/>
      <dgm:t>
        <a:bodyPr/>
        <a:lstStyle/>
        <a:p>
          <a:endParaRPr lang="en-US"/>
        </a:p>
      </dgm:t>
    </dgm:pt>
    <dgm:pt modelId="{4F30F846-049A-4983-834D-E03BA67294ED}">
      <dgm:prSet/>
      <dgm:spPr/>
      <dgm:t>
        <a:bodyPr/>
        <a:lstStyle/>
        <a:p>
          <a:r>
            <a:rPr lang="el-GR" dirty="0"/>
            <a:t>Ανάγκη για αναγνώριση/ εκτίμηση από τους άλλους</a:t>
          </a:r>
          <a:endParaRPr lang="en-US" dirty="0"/>
        </a:p>
      </dgm:t>
    </dgm:pt>
    <dgm:pt modelId="{D1C2D94F-B079-4880-9C36-FBB0A88DB468}" type="parTrans" cxnId="{1811FA0E-83F4-4313-B21B-51E812B669BE}">
      <dgm:prSet/>
      <dgm:spPr/>
      <dgm:t>
        <a:bodyPr/>
        <a:lstStyle/>
        <a:p>
          <a:endParaRPr lang="en-US"/>
        </a:p>
      </dgm:t>
    </dgm:pt>
    <dgm:pt modelId="{8FEE6F54-D798-465E-910D-26661BC1E5A8}" type="sibTrans" cxnId="{1811FA0E-83F4-4313-B21B-51E812B669BE}">
      <dgm:prSet/>
      <dgm:spPr/>
      <dgm:t>
        <a:bodyPr/>
        <a:lstStyle/>
        <a:p>
          <a:endParaRPr lang="en-US"/>
        </a:p>
      </dgm:t>
    </dgm:pt>
    <dgm:pt modelId="{41D7FD57-8678-4AE0-BB4A-C0C110AD02EE}">
      <dgm:prSet/>
      <dgm:spPr/>
      <dgm:t>
        <a:bodyPr/>
        <a:lstStyle/>
        <a:p>
          <a:r>
            <a:rPr lang="el-GR" dirty="0"/>
            <a:t>Αναζήτηση ταυτότητας</a:t>
          </a:r>
          <a:endParaRPr lang="en-US" dirty="0"/>
        </a:p>
      </dgm:t>
    </dgm:pt>
    <dgm:pt modelId="{8441ADE3-12A0-4532-AF08-D10EEBAE8B3A}" type="parTrans" cxnId="{9C974247-97DA-48DA-8460-C0E2B4E79D8E}">
      <dgm:prSet/>
      <dgm:spPr/>
      <dgm:t>
        <a:bodyPr/>
        <a:lstStyle/>
        <a:p>
          <a:endParaRPr lang="en-US"/>
        </a:p>
      </dgm:t>
    </dgm:pt>
    <dgm:pt modelId="{B5592189-A03E-4653-8160-23380974D540}" type="sibTrans" cxnId="{9C974247-97DA-48DA-8460-C0E2B4E79D8E}">
      <dgm:prSet/>
      <dgm:spPr/>
      <dgm:t>
        <a:bodyPr/>
        <a:lstStyle/>
        <a:p>
          <a:endParaRPr lang="en-US"/>
        </a:p>
      </dgm:t>
    </dgm:pt>
    <dgm:pt modelId="{F2CAC2A1-3628-468C-BDF3-55BDEAB2732A}" type="pres">
      <dgm:prSet presAssocID="{1E02B0E8-5CCC-4993-9E18-723920EFA8FC}" presName="hierChild1" presStyleCnt="0">
        <dgm:presLayoutVars>
          <dgm:orgChart val="1"/>
          <dgm:chPref val="1"/>
          <dgm:dir/>
          <dgm:animOne val="branch"/>
          <dgm:animLvl val="lvl"/>
          <dgm:resizeHandles/>
        </dgm:presLayoutVars>
      </dgm:prSet>
      <dgm:spPr/>
    </dgm:pt>
    <dgm:pt modelId="{A8DD1C26-7902-4094-928D-241778EAF81E}" type="pres">
      <dgm:prSet presAssocID="{AB78998D-8A16-44EB-83E5-876B23501824}" presName="hierRoot1" presStyleCnt="0">
        <dgm:presLayoutVars>
          <dgm:hierBranch val="init"/>
        </dgm:presLayoutVars>
      </dgm:prSet>
      <dgm:spPr/>
    </dgm:pt>
    <dgm:pt modelId="{5CC74ABE-0647-4BC0-8CDC-158C1F330BAC}" type="pres">
      <dgm:prSet presAssocID="{AB78998D-8A16-44EB-83E5-876B23501824}" presName="rootComposite1" presStyleCnt="0"/>
      <dgm:spPr/>
    </dgm:pt>
    <dgm:pt modelId="{A6CF274A-1D7E-46DD-B3E0-2DA8ABFC10AE}" type="pres">
      <dgm:prSet presAssocID="{AB78998D-8A16-44EB-83E5-876B23501824}" presName="rootText1" presStyleLbl="node0" presStyleIdx="0" presStyleCnt="5">
        <dgm:presLayoutVars>
          <dgm:chPref val="3"/>
        </dgm:presLayoutVars>
      </dgm:prSet>
      <dgm:spPr/>
    </dgm:pt>
    <dgm:pt modelId="{F95F339A-4F35-435F-AE07-62C2AF4620EC}" type="pres">
      <dgm:prSet presAssocID="{AB78998D-8A16-44EB-83E5-876B23501824}" presName="rootConnector1" presStyleLbl="node1" presStyleIdx="0" presStyleCnt="0"/>
      <dgm:spPr/>
    </dgm:pt>
    <dgm:pt modelId="{12F0D832-CA2B-4AA9-A2E5-A973E0878DDE}" type="pres">
      <dgm:prSet presAssocID="{AB78998D-8A16-44EB-83E5-876B23501824}" presName="hierChild2" presStyleCnt="0"/>
      <dgm:spPr/>
    </dgm:pt>
    <dgm:pt modelId="{F788D9C2-AA15-4C42-A867-02A70DBE2CEC}" type="pres">
      <dgm:prSet presAssocID="{AB78998D-8A16-44EB-83E5-876B23501824}" presName="hierChild3" presStyleCnt="0"/>
      <dgm:spPr/>
    </dgm:pt>
    <dgm:pt modelId="{D4D00509-01B4-495F-9191-628581681665}" type="pres">
      <dgm:prSet presAssocID="{F3F7CFF1-9155-451D-AAE3-4EC964D44738}" presName="hierRoot1" presStyleCnt="0">
        <dgm:presLayoutVars>
          <dgm:hierBranch val="init"/>
        </dgm:presLayoutVars>
      </dgm:prSet>
      <dgm:spPr/>
    </dgm:pt>
    <dgm:pt modelId="{B2464729-4511-4037-9523-AA33866A4660}" type="pres">
      <dgm:prSet presAssocID="{F3F7CFF1-9155-451D-AAE3-4EC964D44738}" presName="rootComposite1" presStyleCnt="0"/>
      <dgm:spPr/>
    </dgm:pt>
    <dgm:pt modelId="{06071F0C-1840-4627-BD10-CAB60BC1B131}" type="pres">
      <dgm:prSet presAssocID="{F3F7CFF1-9155-451D-AAE3-4EC964D44738}" presName="rootText1" presStyleLbl="node0" presStyleIdx="1" presStyleCnt="5">
        <dgm:presLayoutVars>
          <dgm:chPref val="3"/>
        </dgm:presLayoutVars>
      </dgm:prSet>
      <dgm:spPr/>
    </dgm:pt>
    <dgm:pt modelId="{69DAC685-8626-4641-9A76-C0CF8C9FC48C}" type="pres">
      <dgm:prSet presAssocID="{F3F7CFF1-9155-451D-AAE3-4EC964D44738}" presName="rootConnector1" presStyleLbl="node1" presStyleIdx="0" presStyleCnt="0"/>
      <dgm:spPr/>
    </dgm:pt>
    <dgm:pt modelId="{66BEADC5-40D5-4B57-B99B-F915D283EDE4}" type="pres">
      <dgm:prSet presAssocID="{F3F7CFF1-9155-451D-AAE3-4EC964D44738}" presName="hierChild2" presStyleCnt="0"/>
      <dgm:spPr/>
    </dgm:pt>
    <dgm:pt modelId="{7B5FD610-D6E4-48A4-B6BF-CDD6479D2C71}" type="pres">
      <dgm:prSet presAssocID="{BDD10268-E387-4A73-A11E-1B7FC0C4C1D7}" presName="Name64" presStyleLbl="parChTrans1D2" presStyleIdx="0" presStyleCnt="3"/>
      <dgm:spPr/>
    </dgm:pt>
    <dgm:pt modelId="{6D33D6EF-5100-4748-8316-E726A1A0B274}" type="pres">
      <dgm:prSet presAssocID="{7BD38DAB-101C-4734-BB28-38F5A8E2FE37}" presName="hierRoot2" presStyleCnt="0">
        <dgm:presLayoutVars>
          <dgm:hierBranch val="init"/>
        </dgm:presLayoutVars>
      </dgm:prSet>
      <dgm:spPr/>
    </dgm:pt>
    <dgm:pt modelId="{4EAA779B-BBF6-430D-859F-720EB3D22735}" type="pres">
      <dgm:prSet presAssocID="{7BD38DAB-101C-4734-BB28-38F5A8E2FE37}" presName="rootComposite" presStyleCnt="0"/>
      <dgm:spPr/>
    </dgm:pt>
    <dgm:pt modelId="{A59976FF-7495-4E39-A5D8-5F97F2C09477}" type="pres">
      <dgm:prSet presAssocID="{7BD38DAB-101C-4734-BB28-38F5A8E2FE37}" presName="rootText" presStyleLbl="node2" presStyleIdx="0" presStyleCnt="3">
        <dgm:presLayoutVars>
          <dgm:chPref val="3"/>
        </dgm:presLayoutVars>
      </dgm:prSet>
      <dgm:spPr/>
    </dgm:pt>
    <dgm:pt modelId="{158A23BE-6D41-4551-AA0C-88058ECD302C}" type="pres">
      <dgm:prSet presAssocID="{7BD38DAB-101C-4734-BB28-38F5A8E2FE37}" presName="rootConnector" presStyleLbl="node2" presStyleIdx="0" presStyleCnt="3"/>
      <dgm:spPr/>
    </dgm:pt>
    <dgm:pt modelId="{602C6372-E37E-4B15-B105-0E292E6EC5D1}" type="pres">
      <dgm:prSet presAssocID="{7BD38DAB-101C-4734-BB28-38F5A8E2FE37}" presName="hierChild4" presStyleCnt="0"/>
      <dgm:spPr/>
    </dgm:pt>
    <dgm:pt modelId="{F3C1E9AB-611A-4306-B166-842674D8A4B8}" type="pres">
      <dgm:prSet presAssocID="{7BD38DAB-101C-4734-BB28-38F5A8E2FE37}" presName="hierChild5" presStyleCnt="0"/>
      <dgm:spPr/>
    </dgm:pt>
    <dgm:pt modelId="{6E552766-24D6-40DB-8683-DDEC4953EF63}" type="pres">
      <dgm:prSet presAssocID="{F47704ED-A517-46AA-87CD-2DAA5778B9D3}" presName="Name64" presStyleLbl="parChTrans1D2" presStyleIdx="1" presStyleCnt="3"/>
      <dgm:spPr/>
    </dgm:pt>
    <dgm:pt modelId="{386FAE53-C574-4E0A-B96D-F0E9BD9413FB}" type="pres">
      <dgm:prSet presAssocID="{304B5E01-90FD-477B-81FA-E49DB59184B1}" presName="hierRoot2" presStyleCnt="0">
        <dgm:presLayoutVars>
          <dgm:hierBranch val="init"/>
        </dgm:presLayoutVars>
      </dgm:prSet>
      <dgm:spPr/>
    </dgm:pt>
    <dgm:pt modelId="{E5C09788-9581-45F8-83F2-B8D4066C29D1}" type="pres">
      <dgm:prSet presAssocID="{304B5E01-90FD-477B-81FA-E49DB59184B1}" presName="rootComposite" presStyleCnt="0"/>
      <dgm:spPr/>
    </dgm:pt>
    <dgm:pt modelId="{2F68CDD2-0C0C-42DA-A76C-E3C91FA2B1C3}" type="pres">
      <dgm:prSet presAssocID="{304B5E01-90FD-477B-81FA-E49DB59184B1}" presName="rootText" presStyleLbl="node2" presStyleIdx="1" presStyleCnt="3">
        <dgm:presLayoutVars>
          <dgm:chPref val="3"/>
        </dgm:presLayoutVars>
      </dgm:prSet>
      <dgm:spPr/>
    </dgm:pt>
    <dgm:pt modelId="{C02CDB16-9FFF-4A70-873B-A963D6FC7731}" type="pres">
      <dgm:prSet presAssocID="{304B5E01-90FD-477B-81FA-E49DB59184B1}" presName="rootConnector" presStyleLbl="node2" presStyleIdx="1" presStyleCnt="3"/>
      <dgm:spPr/>
    </dgm:pt>
    <dgm:pt modelId="{63937BE5-51C2-4B83-A3FD-0E8C4BBD06DC}" type="pres">
      <dgm:prSet presAssocID="{304B5E01-90FD-477B-81FA-E49DB59184B1}" presName="hierChild4" presStyleCnt="0"/>
      <dgm:spPr/>
    </dgm:pt>
    <dgm:pt modelId="{4E4DC390-D2DA-47AE-9D87-163C52DF376B}" type="pres">
      <dgm:prSet presAssocID="{304B5E01-90FD-477B-81FA-E49DB59184B1}" presName="hierChild5" presStyleCnt="0"/>
      <dgm:spPr/>
    </dgm:pt>
    <dgm:pt modelId="{6668E545-D01C-4320-908A-4F97957BC091}" type="pres">
      <dgm:prSet presAssocID="{A70C4FE1-1AEF-4540-B207-5A6F3BCBD318}" presName="Name64" presStyleLbl="parChTrans1D2" presStyleIdx="2" presStyleCnt="3"/>
      <dgm:spPr/>
    </dgm:pt>
    <dgm:pt modelId="{62AD1C5A-D7CD-4605-B51B-36FE0E4AB8BA}" type="pres">
      <dgm:prSet presAssocID="{2863904A-DDE5-4840-83F1-62F1BCB16B40}" presName="hierRoot2" presStyleCnt="0">
        <dgm:presLayoutVars>
          <dgm:hierBranch val="init"/>
        </dgm:presLayoutVars>
      </dgm:prSet>
      <dgm:spPr/>
    </dgm:pt>
    <dgm:pt modelId="{A25C5E7F-B035-4983-AE32-930A97416E71}" type="pres">
      <dgm:prSet presAssocID="{2863904A-DDE5-4840-83F1-62F1BCB16B40}" presName="rootComposite" presStyleCnt="0"/>
      <dgm:spPr/>
    </dgm:pt>
    <dgm:pt modelId="{D12EBF14-4E26-487C-A7C8-F9D857038B77}" type="pres">
      <dgm:prSet presAssocID="{2863904A-DDE5-4840-83F1-62F1BCB16B40}" presName="rootText" presStyleLbl="node2" presStyleIdx="2" presStyleCnt="3">
        <dgm:presLayoutVars>
          <dgm:chPref val="3"/>
        </dgm:presLayoutVars>
      </dgm:prSet>
      <dgm:spPr/>
    </dgm:pt>
    <dgm:pt modelId="{756B9027-82B7-4ADC-8AD7-79B9A2586423}" type="pres">
      <dgm:prSet presAssocID="{2863904A-DDE5-4840-83F1-62F1BCB16B40}" presName="rootConnector" presStyleLbl="node2" presStyleIdx="2" presStyleCnt="3"/>
      <dgm:spPr/>
    </dgm:pt>
    <dgm:pt modelId="{D1ACF3E7-9CF9-4FD8-8339-F908FFB4CA10}" type="pres">
      <dgm:prSet presAssocID="{2863904A-DDE5-4840-83F1-62F1BCB16B40}" presName="hierChild4" presStyleCnt="0"/>
      <dgm:spPr/>
    </dgm:pt>
    <dgm:pt modelId="{E92B12A8-B200-4411-8F7C-6766D31F99E4}" type="pres">
      <dgm:prSet presAssocID="{2863904A-DDE5-4840-83F1-62F1BCB16B40}" presName="hierChild5" presStyleCnt="0"/>
      <dgm:spPr/>
    </dgm:pt>
    <dgm:pt modelId="{90140D30-B05C-44A5-8F61-FE6CE2F20573}" type="pres">
      <dgm:prSet presAssocID="{F3F7CFF1-9155-451D-AAE3-4EC964D44738}" presName="hierChild3" presStyleCnt="0"/>
      <dgm:spPr/>
    </dgm:pt>
    <dgm:pt modelId="{FF30C9E5-7F32-4C40-B420-3E18E646C7AC}" type="pres">
      <dgm:prSet presAssocID="{A7706545-A2AA-4EF3-B5B3-F21C3BCD42D8}" presName="hierRoot1" presStyleCnt="0">
        <dgm:presLayoutVars>
          <dgm:hierBranch val="init"/>
        </dgm:presLayoutVars>
      </dgm:prSet>
      <dgm:spPr/>
    </dgm:pt>
    <dgm:pt modelId="{BDA7A7BA-67A0-4B93-885E-6BA527F90C05}" type="pres">
      <dgm:prSet presAssocID="{A7706545-A2AA-4EF3-B5B3-F21C3BCD42D8}" presName="rootComposite1" presStyleCnt="0"/>
      <dgm:spPr/>
    </dgm:pt>
    <dgm:pt modelId="{EF4A9678-B6E5-44A1-8127-6DBB6E32A0FF}" type="pres">
      <dgm:prSet presAssocID="{A7706545-A2AA-4EF3-B5B3-F21C3BCD42D8}" presName="rootText1" presStyleLbl="node0" presStyleIdx="2" presStyleCnt="5">
        <dgm:presLayoutVars>
          <dgm:chPref val="3"/>
        </dgm:presLayoutVars>
      </dgm:prSet>
      <dgm:spPr/>
    </dgm:pt>
    <dgm:pt modelId="{D39DACBF-9638-4C83-B025-6D9F0D31009D}" type="pres">
      <dgm:prSet presAssocID="{A7706545-A2AA-4EF3-B5B3-F21C3BCD42D8}" presName="rootConnector1" presStyleLbl="node1" presStyleIdx="0" presStyleCnt="0"/>
      <dgm:spPr/>
    </dgm:pt>
    <dgm:pt modelId="{82D3AF66-D194-4988-A9A5-866481C6969A}" type="pres">
      <dgm:prSet presAssocID="{A7706545-A2AA-4EF3-B5B3-F21C3BCD42D8}" presName="hierChild2" presStyleCnt="0"/>
      <dgm:spPr/>
    </dgm:pt>
    <dgm:pt modelId="{235E43E3-EE57-4769-9646-55FD39C0DABD}" type="pres">
      <dgm:prSet presAssocID="{A7706545-A2AA-4EF3-B5B3-F21C3BCD42D8}" presName="hierChild3" presStyleCnt="0"/>
      <dgm:spPr/>
    </dgm:pt>
    <dgm:pt modelId="{C65FBACE-5D8D-494A-8147-36914AE2BA38}" type="pres">
      <dgm:prSet presAssocID="{4F30F846-049A-4983-834D-E03BA67294ED}" presName="hierRoot1" presStyleCnt="0">
        <dgm:presLayoutVars>
          <dgm:hierBranch val="init"/>
        </dgm:presLayoutVars>
      </dgm:prSet>
      <dgm:spPr/>
    </dgm:pt>
    <dgm:pt modelId="{ACD78F2F-8DF5-481B-9509-0A3FB27E9E64}" type="pres">
      <dgm:prSet presAssocID="{4F30F846-049A-4983-834D-E03BA67294ED}" presName="rootComposite1" presStyleCnt="0"/>
      <dgm:spPr/>
    </dgm:pt>
    <dgm:pt modelId="{A0FBDC45-6F1F-4A7A-AD59-72BF758D04C9}" type="pres">
      <dgm:prSet presAssocID="{4F30F846-049A-4983-834D-E03BA67294ED}" presName="rootText1" presStyleLbl="node0" presStyleIdx="3" presStyleCnt="5">
        <dgm:presLayoutVars>
          <dgm:chPref val="3"/>
        </dgm:presLayoutVars>
      </dgm:prSet>
      <dgm:spPr/>
    </dgm:pt>
    <dgm:pt modelId="{96EB34A1-71D8-42AA-8969-BFC1DDDB8298}" type="pres">
      <dgm:prSet presAssocID="{4F30F846-049A-4983-834D-E03BA67294ED}" presName="rootConnector1" presStyleLbl="node1" presStyleIdx="0" presStyleCnt="0"/>
      <dgm:spPr/>
    </dgm:pt>
    <dgm:pt modelId="{DAC24711-CCE7-4DD5-BC38-144E218C06F1}" type="pres">
      <dgm:prSet presAssocID="{4F30F846-049A-4983-834D-E03BA67294ED}" presName="hierChild2" presStyleCnt="0"/>
      <dgm:spPr/>
    </dgm:pt>
    <dgm:pt modelId="{CEC78466-7472-48AA-A321-A55FAFE751F2}" type="pres">
      <dgm:prSet presAssocID="{4F30F846-049A-4983-834D-E03BA67294ED}" presName="hierChild3" presStyleCnt="0"/>
      <dgm:spPr/>
    </dgm:pt>
    <dgm:pt modelId="{758B1F4E-387C-403D-8445-CF814AD6638B}" type="pres">
      <dgm:prSet presAssocID="{41D7FD57-8678-4AE0-BB4A-C0C110AD02EE}" presName="hierRoot1" presStyleCnt="0">
        <dgm:presLayoutVars>
          <dgm:hierBranch val="init"/>
        </dgm:presLayoutVars>
      </dgm:prSet>
      <dgm:spPr/>
    </dgm:pt>
    <dgm:pt modelId="{B00E2392-C7F2-4895-B6F1-136A3C2EB981}" type="pres">
      <dgm:prSet presAssocID="{41D7FD57-8678-4AE0-BB4A-C0C110AD02EE}" presName="rootComposite1" presStyleCnt="0"/>
      <dgm:spPr/>
    </dgm:pt>
    <dgm:pt modelId="{CA7FA1E3-7165-4558-9E21-760C25E976E3}" type="pres">
      <dgm:prSet presAssocID="{41D7FD57-8678-4AE0-BB4A-C0C110AD02EE}" presName="rootText1" presStyleLbl="node0" presStyleIdx="4" presStyleCnt="5">
        <dgm:presLayoutVars>
          <dgm:chPref val="3"/>
        </dgm:presLayoutVars>
      </dgm:prSet>
      <dgm:spPr/>
    </dgm:pt>
    <dgm:pt modelId="{71D7EF2F-AE45-429A-85DE-A0A76EDFB447}" type="pres">
      <dgm:prSet presAssocID="{41D7FD57-8678-4AE0-BB4A-C0C110AD02EE}" presName="rootConnector1" presStyleLbl="node1" presStyleIdx="0" presStyleCnt="0"/>
      <dgm:spPr/>
    </dgm:pt>
    <dgm:pt modelId="{EE3EFA1E-B0EF-47A7-AF5C-5AAFC90715ED}" type="pres">
      <dgm:prSet presAssocID="{41D7FD57-8678-4AE0-BB4A-C0C110AD02EE}" presName="hierChild2" presStyleCnt="0"/>
      <dgm:spPr/>
    </dgm:pt>
    <dgm:pt modelId="{0E518F60-CBCA-4388-97C9-F1CD5F02D1FF}" type="pres">
      <dgm:prSet presAssocID="{41D7FD57-8678-4AE0-BB4A-C0C110AD02EE}" presName="hierChild3" presStyleCnt="0"/>
      <dgm:spPr/>
    </dgm:pt>
  </dgm:ptLst>
  <dgm:cxnLst>
    <dgm:cxn modelId="{17BB3B09-4DCC-4B97-A011-BE2CC6378FE9}" srcId="{1E02B0E8-5CCC-4993-9E18-723920EFA8FC}" destId="{AB78998D-8A16-44EB-83E5-876B23501824}" srcOrd="0" destOrd="0" parTransId="{8DBD0BB0-72D1-48F0-880C-199F18AE5E4A}" sibTransId="{4128BF98-8F94-4FCC-93E7-E4D914FE394D}"/>
    <dgm:cxn modelId="{9B6AB10E-546A-4E34-AA05-81C84706836C}" type="presOf" srcId="{AB78998D-8A16-44EB-83E5-876B23501824}" destId="{A6CF274A-1D7E-46DD-B3E0-2DA8ABFC10AE}" srcOrd="0" destOrd="0" presId="urn:microsoft.com/office/officeart/2009/3/layout/HorizontalOrganizationChart"/>
    <dgm:cxn modelId="{1811FA0E-83F4-4313-B21B-51E812B669BE}" srcId="{1E02B0E8-5CCC-4993-9E18-723920EFA8FC}" destId="{4F30F846-049A-4983-834D-E03BA67294ED}" srcOrd="3" destOrd="0" parTransId="{D1C2D94F-B079-4880-9C36-FBB0A88DB468}" sibTransId="{8FEE6F54-D798-465E-910D-26661BC1E5A8}"/>
    <dgm:cxn modelId="{4B4D581D-9CF1-4ED6-964C-8E0E0C83C6B2}" srcId="{1E02B0E8-5CCC-4993-9E18-723920EFA8FC}" destId="{F3F7CFF1-9155-451D-AAE3-4EC964D44738}" srcOrd="1" destOrd="0" parTransId="{095BDE3E-213A-41A8-9639-E9D5AD0E1C66}" sibTransId="{93A947A2-EFBD-4905-92DB-5C9216472890}"/>
    <dgm:cxn modelId="{047BD31D-83A9-4DA8-ACAA-2B7F7CD2E5E4}" type="presOf" srcId="{7BD38DAB-101C-4734-BB28-38F5A8E2FE37}" destId="{158A23BE-6D41-4551-AA0C-88058ECD302C}" srcOrd="1" destOrd="0" presId="urn:microsoft.com/office/officeart/2009/3/layout/HorizontalOrganizationChart"/>
    <dgm:cxn modelId="{30C2F61D-7F90-470A-A81A-282980B1DA50}" type="presOf" srcId="{F3F7CFF1-9155-451D-AAE3-4EC964D44738}" destId="{06071F0C-1840-4627-BD10-CAB60BC1B131}" srcOrd="0" destOrd="0" presId="urn:microsoft.com/office/officeart/2009/3/layout/HorizontalOrganizationChart"/>
    <dgm:cxn modelId="{B725BC3B-96BE-4EB6-AA3A-00ABD4010C5B}" type="presOf" srcId="{7BD38DAB-101C-4734-BB28-38F5A8E2FE37}" destId="{A59976FF-7495-4E39-A5D8-5F97F2C09477}" srcOrd="0" destOrd="0" presId="urn:microsoft.com/office/officeart/2009/3/layout/HorizontalOrganizationChart"/>
    <dgm:cxn modelId="{A862855B-49C0-4F3C-A77D-4DFBFAFA8750}" srcId="{F3F7CFF1-9155-451D-AAE3-4EC964D44738}" destId="{2863904A-DDE5-4840-83F1-62F1BCB16B40}" srcOrd="2" destOrd="0" parTransId="{A70C4FE1-1AEF-4540-B207-5A6F3BCBD318}" sibTransId="{7B6262E8-2FA9-4C81-A216-00241218078D}"/>
    <dgm:cxn modelId="{EAC3765F-126C-46B0-9E05-327C18F6F981}" type="presOf" srcId="{A70C4FE1-1AEF-4540-B207-5A6F3BCBD318}" destId="{6668E545-D01C-4320-908A-4F97957BC091}" srcOrd="0" destOrd="0" presId="urn:microsoft.com/office/officeart/2009/3/layout/HorizontalOrganizationChart"/>
    <dgm:cxn modelId="{11797042-5CB3-45DB-B38C-CD7FC5828DB6}" type="presOf" srcId="{BDD10268-E387-4A73-A11E-1B7FC0C4C1D7}" destId="{7B5FD610-D6E4-48A4-B6BF-CDD6479D2C71}" srcOrd="0" destOrd="0" presId="urn:microsoft.com/office/officeart/2009/3/layout/HorizontalOrganizationChart"/>
    <dgm:cxn modelId="{998A6F65-78FB-41EA-AA87-CF04E4829876}" srcId="{F3F7CFF1-9155-451D-AAE3-4EC964D44738}" destId="{7BD38DAB-101C-4734-BB28-38F5A8E2FE37}" srcOrd="0" destOrd="0" parTransId="{BDD10268-E387-4A73-A11E-1B7FC0C4C1D7}" sibTransId="{B55952D2-0682-4D08-9DCB-7BA2B25D8441}"/>
    <dgm:cxn modelId="{9C974247-97DA-48DA-8460-C0E2B4E79D8E}" srcId="{1E02B0E8-5CCC-4993-9E18-723920EFA8FC}" destId="{41D7FD57-8678-4AE0-BB4A-C0C110AD02EE}" srcOrd="4" destOrd="0" parTransId="{8441ADE3-12A0-4532-AF08-D10EEBAE8B3A}" sibTransId="{B5592189-A03E-4653-8160-23380974D540}"/>
    <dgm:cxn modelId="{1F53AD69-E19E-4189-8BF6-B724F33517A8}" type="presOf" srcId="{A7706545-A2AA-4EF3-B5B3-F21C3BCD42D8}" destId="{D39DACBF-9638-4C83-B025-6D9F0D31009D}" srcOrd="1" destOrd="0" presId="urn:microsoft.com/office/officeart/2009/3/layout/HorizontalOrganizationChart"/>
    <dgm:cxn modelId="{31A8734B-E9C4-42C8-9867-6E59E0008E7C}" type="presOf" srcId="{41D7FD57-8678-4AE0-BB4A-C0C110AD02EE}" destId="{71D7EF2F-AE45-429A-85DE-A0A76EDFB447}" srcOrd="1" destOrd="0" presId="urn:microsoft.com/office/officeart/2009/3/layout/HorizontalOrganizationChart"/>
    <dgm:cxn modelId="{BC1DCF4C-068F-482F-A620-757FE687F326}" type="presOf" srcId="{2863904A-DDE5-4840-83F1-62F1BCB16B40}" destId="{756B9027-82B7-4ADC-8AD7-79B9A2586423}" srcOrd="1" destOrd="0" presId="urn:microsoft.com/office/officeart/2009/3/layout/HorizontalOrganizationChart"/>
    <dgm:cxn modelId="{ABEF7B52-7E6A-47ED-88E3-AA582B725285}" type="presOf" srcId="{1E02B0E8-5CCC-4993-9E18-723920EFA8FC}" destId="{F2CAC2A1-3628-468C-BDF3-55BDEAB2732A}" srcOrd="0" destOrd="0" presId="urn:microsoft.com/office/officeart/2009/3/layout/HorizontalOrganizationChart"/>
    <dgm:cxn modelId="{47DF4255-1C40-41AA-87C1-87B3136FCA5C}" srcId="{1E02B0E8-5CCC-4993-9E18-723920EFA8FC}" destId="{A7706545-A2AA-4EF3-B5B3-F21C3BCD42D8}" srcOrd="2" destOrd="0" parTransId="{99794F07-EC25-4E48-B35A-C607CFF79101}" sibTransId="{E8B324CC-A366-4E0C-8DAF-1203BC009E69}"/>
    <dgm:cxn modelId="{7D974F7E-B4A2-4AFB-BC35-A6E870794F83}" type="presOf" srcId="{4F30F846-049A-4983-834D-E03BA67294ED}" destId="{96EB34A1-71D8-42AA-8969-BFC1DDDB8298}" srcOrd="1" destOrd="0" presId="urn:microsoft.com/office/officeart/2009/3/layout/HorizontalOrganizationChart"/>
    <dgm:cxn modelId="{A8E5BA86-B7C7-4CD0-8C82-A686EED36CC4}" type="presOf" srcId="{A7706545-A2AA-4EF3-B5B3-F21C3BCD42D8}" destId="{EF4A9678-B6E5-44A1-8127-6DBB6E32A0FF}" srcOrd="0" destOrd="0" presId="urn:microsoft.com/office/officeart/2009/3/layout/HorizontalOrganizationChart"/>
    <dgm:cxn modelId="{017B6CA3-F1B0-455C-B1B1-766DACF53651}" srcId="{F3F7CFF1-9155-451D-AAE3-4EC964D44738}" destId="{304B5E01-90FD-477B-81FA-E49DB59184B1}" srcOrd="1" destOrd="0" parTransId="{F47704ED-A517-46AA-87CD-2DAA5778B9D3}" sibTransId="{08B249AE-C92F-402E-8279-39912A5C8964}"/>
    <dgm:cxn modelId="{BEC150AC-612D-47F6-98F8-0845ED88AB75}" type="presOf" srcId="{2863904A-DDE5-4840-83F1-62F1BCB16B40}" destId="{D12EBF14-4E26-487C-A7C8-F9D857038B77}" srcOrd="0" destOrd="0" presId="urn:microsoft.com/office/officeart/2009/3/layout/HorizontalOrganizationChart"/>
    <dgm:cxn modelId="{747E54C3-269A-4AB8-918E-39A070115811}" type="presOf" srcId="{F47704ED-A517-46AA-87CD-2DAA5778B9D3}" destId="{6E552766-24D6-40DB-8683-DDEC4953EF63}" srcOrd="0" destOrd="0" presId="urn:microsoft.com/office/officeart/2009/3/layout/HorizontalOrganizationChart"/>
    <dgm:cxn modelId="{4A888FD6-1035-4153-8585-1258EB66F687}" type="presOf" srcId="{AB78998D-8A16-44EB-83E5-876B23501824}" destId="{F95F339A-4F35-435F-AE07-62C2AF4620EC}" srcOrd="1" destOrd="0" presId="urn:microsoft.com/office/officeart/2009/3/layout/HorizontalOrganizationChart"/>
    <dgm:cxn modelId="{07C7A9D7-98FF-4A58-91F7-D37B727C9E25}" type="presOf" srcId="{F3F7CFF1-9155-451D-AAE3-4EC964D44738}" destId="{69DAC685-8626-4641-9A76-C0CF8C9FC48C}" srcOrd="1" destOrd="0" presId="urn:microsoft.com/office/officeart/2009/3/layout/HorizontalOrganizationChart"/>
    <dgm:cxn modelId="{BD0C29E7-5BEA-442A-847E-2E3B76E75963}" type="presOf" srcId="{4F30F846-049A-4983-834D-E03BA67294ED}" destId="{A0FBDC45-6F1F-4A7A-AD59-72BF758D04C9}" srcOrd="0" destOrd="0" presId="urn:microsoft.com/office/officeart/2009/3/layout/HorizontalOrganizationChart"/>
    <dgm:cxn modelId="{C3944DEE-6936-4C29-A855-E42B74FBA485}" type="presOf" srcId="{304B5E01-90FD-477B-81FA-E49DB59184B1}" destId="{C02CDB16-9FFF-4A70-873B-A963D6FC7731}" srcOrd="1" destOrd="0" presId="urn:microsoft.com/office/officeart/2009/3/layout/HorizontalOrganizationChart"/>
    <dgm:cxn modelId="{C3DB8AEE-14F1-4878-BB06-C5D3B783C411}" type="presOf" srcId="{304B5E01-90FD-477B-81FA-E49DB59184B1}" destId="{2F68CDD2-0C0C-42DA-A76C-E3C91FA2B1C3}" srcOrd="0" destOrd="0" presId="urn:microsoft.com/office/officeart/2009/3/layout/HorizontalOrganizationChart"/>
    <dgm:cxn modelId="{A5A8DDF3-119D-424E-AA07-E5874C108DB2}" type="presOf" srcId="{41D7FD57-8678-4AE0-BB4A-C0C110AD02EE}" destId="{CA7FA1E3-7165-4558-9E21-760C25E976E3}" srcOrd="0" destOrd="0" presId="urn:microsoft.com/office/officeart/2009/3/layout/HorizontalOrganizationChart"/>
    <dgm:cxn modelId="{0AC8DB92-BF0A-4257-B045-62BB52E5C163}" type="presParOf" srcId="{F2CAC2A1-3628-468C-BDF3-55BDEAB2732A}" destId="{A8DD1C26-7902-4094-928D-241778EAF81E}" srcOrd="0" destOrd="0" presId="urn:microsoft.com/office/officeart/2009/3/layout/HorizontalOrganizationChart"/>
    <dgm:cxn modelId="{D6729798-4C35-4D71-ACE2-34FB8D798042}" type="presParOf" srcId="{A8DD1C26-7902-4094-928D-241778EAF81E}" destId="{5CC74ABE-0647-4BC0-8CDC-158C1F330BAC}" srcOrd="0" destOrd="0" presId="urn:microsoft.com/office/officeart/2009/3/layout/HorizontalOrganizationChart"/>
    <dgm:cxn modelId="{D39986A7-BE15-4EBF-9526-96396D519E50}" type="presParOf" srcId="{5CC74ABE-0647-4BC0-8CDC-158C1F330BAC}" destId="{A6CF274A-1D7E-46DD-B3E0-2DA8ABFC10AE}" srcOrd="0" destOrd="0" presId="urn:microsoft.com/office/officeart/2009/3/layout/HorizontalOrganizationChart"/>
    <dgm:cxn modelId="{7ADA6027-2319-43E6-A55C-22B84782FE0E}" type="presParOf" srcId="{5CC74ABE-0647-4BC0-8CDC-158C1F330BAC}" destId="{F95F339A-4F35-435F-AE07-62C2AF4620EC}" srcOrd="1" destOrd="0" presId="urn:microsoft.com/office/officeart/2009/3/layout/HorizontalOrganizationChart"/>
    <dgm:cxn modelId="{7EC44184-9D75-442D-9C75-950DC6619477}" type="presParOf" srcId="{A8DD1C26-7902-4094-928D-241778EAF81E}" destId="{12F0D832-CA2B-4AA9-A2E5-A973E0878DDE}" srcOrd="1" destOrd="0" presId="urn:microsoft.com/office/officeart/2009/3/layout/HorizontalOrganizationChart"/>
    <dgm:cxn modelId="{49A98A04-389E-47C5-9591-A097AB98F73B}" type="presParOf" srcId="{A8DD1C26-7902-4094-928D-241778EAF81E}" destId="{F788D9C2-AA15-4C42-A867-02A70DBE2CEC}" srcOrd="2" destOrd="0" presId="urn:microsoft.com/office/officeart/2009/3/layout/HorizontalOrganizationChart"/>
    <dgm:cxn modelId="{A6FCE9FB-7AC3-45D7-9CFE-2039084C1FDF}" type="presParOf" srcId="{F2CAC2A1-3628-468C-BDF3-55BDEAB2732A}" destId="{D4D00509-01B4-495F-9191-628581681665}" srcOrd="1" destOrd="0" presId="urn:microsoft.com/office/officeart/2009/3/layout/HorizontalOrganizationChart"/>
    <dgm:cxn modelId="{CC991704-72D5-4008-BE57-D48201CB89C1}" type="presParOf" srcId="{D4D00509-01B4-495F-9191-628581681665}" destId="{B2464729-4511-4037-9523-AA33866A4660}" srcOrd="0" destOrd="0" presId="urn:microsoft.com/office/officeart/2009/3/layout/HorizontalOrganizationChart"/>
    <dgm:cxn modelId="{333168BF-5241-436F-A243-175CE3669B8C}" type="presParOf" srcId="{B2464729-4511-4037-9523-AA33866A4660}" destId="{06071F0C-1840-4627-BD10-CAB60BC1B131}" srcOrd="0" destOrd="0" presId="urn:microsoft.com/office/officeart/2009/3/layout/HorizontalOrganizationChart"/>
    <dgm:cxn modelId="{6F89A417-B7F7-43D6-BD89-9CE79AAA6C1C}" type="presParOf" srcId="{B2464729-4511-4037-9523-AA33866A4660}" destId="{69DAC685-8626-4641-9A76-C0CF8C9FC48C}" srcOrd="1" destOrd="0" presId="urn:microsoft.com/office/officeart/2009/3/layout/HorizontalOrganizationChart"/>
    <dgm:cxn modelId="{85521A57-4015-4CA7-9910-C39D1AD6D10D}" type="presParOf" srcId="{D4D00509-01B4-495F-9191-628581681665}" destId="{66BEADC5-40D5-4B57-B99B-F915D283EDE4}" srcOrd="1" destOrd="0" presId="urn:microsoft.com/office/officeart/2009/3/layout/HorizontalOrganizationChart"/>
    <dgm:cxn modelId="{79D51F9E-EA32-4B88-B860-E27B7357244D}" type="presParOf" srcId="{66BEADC5-40D5-4B57-B99B-F915D283EDE4}" destId="{7B5FD610-D6E4-48A4-B6BF-CDD6479D2C71}" srcOrd="0" destOrd="0" presId="urn:microsoft.com/office/officeart/2009/3/layout/HorizontalOrganizationChart"/>
    <dgm:cxn modelId="{79AEE226-5229-4631-BFB4-8D35BA2EC164}" type="presParOf" srcId="{66BEADC5-40D5-4B57-B99B-F915D283EDE4}" destId="{6D33D6EF-5100-4748-8316-E726A1A0B274}" srcOrd="1" destOrd="0" presId="urn:microsoft.com/office/officeart/2009/3/layout/HorizontalOrganizationChart"/>
    <dgm:cxn modelId="{CC7A1CCF-71B1-4B2F-821A-5011DB3CDD3D}" type="presParOf" srcId="{6D33D6EF-5100-4748-8316-E726A1A0B274}" destId="{4EAA779B-BBF6-430D-859F-720EB3D22735}" srcOrd="0" destOrd="0" presId="urn:microsoft.com/office/officeart/2009/3/layout/HorizontalOrganizationChart"/>
    <dgm:cxn modelId="{13F9FD0B-18AD-4CBB-96EE-3FF69E8862E7}" type="presParOf" srcId="{4EAA779B-BBF6-430D-859F-720EB3D22735}" destId="{A59976FF-7495-4E39-A5D8-5F97F2C09477}" srcOrd="0" destOrd="0" presId="urn:microsoft.com/office/officeart/2009/3/layout/HorizontalOrganizationChart"/>
    <dgm:cxn modelId="{3834C5B8-1927-44F0-9E8C-AD6E36835530}" type="presParOf" srcId="{4EAA779B-BBF6-430D-859F-720EB3D22735}" destId="{158A23BE-6D41-4551-AA0C-88058ECD302C}" srcOrd="1" destOrd="0" presId="urn:microsoft.com/office/officeart/2009/3/layout/HorizontalOrganizationChart"/>
    <dgm:cxn modelId="{BA3C6E39-EB3E-4364-862C-5254618D65CA}" type="presParOf" srcId="{6D33D6EF-5100-4748-8316-E726A1A0B274}" destId="{602C6372-E37E-4B15-B105-0E292E6EC5D1}" srcOrd="1" destOrd="0" presId="urn:microsoft.com/office/officeart/2009/3/layout/HorizontalOrganizationChart"/>
    <dgm:cxn modelId="{F7BC7F7D-924C-47D5-AE96-3F1D6DBE0A3A}" type="presParOf" srcId="{6D33D6EF-5100-4748-8316-E726A1A0B274}" destId="{F3C1E9AB-611A-4306-B166-842674D8A4B8}" srcOrd="2" destOrd="0" presId="urn:microsoft.com/office/officeart/2009/3/layout/HorizontalOrganizationChart"/>
    <dgm:cxn modelId="{BC4CE105-733B-4AF6-8C5A-3033A86423D0}" type="presParOf" srcId="{66BEADC5-40D5-4B57-B99B-F915D283EDE4}" destId="{6E552766-24D6-40DB-8683-DDEC4953EF63}" srcOrd="2" destOrd="0" presId="urn:microsoft.com/office/officeart/2009/3/layout/HorizontalOrganizationChart"/>
    <dgm:cxn modelId="{442ECD18-C531-4ADA-80E1-FCA144C588B9}" type="presParOf" srcId="{66BEADC5-40D5-4B57-B99B-F915D283EDE4}" destId="{386FAE53-C574-4E0A-B96D-F0E9BD9413FB}" srcOrd="3" destOrd="0" presId="urn:microsoft.com/office/officeart/2009/3/layout/HorizontalOrganizationChart"/>
    <dgm:cxn modelId="{25FDB7BC-28B5-441E-973A-69E3F2F6B6C5}" type="presParOf" srcId="{386FAE53-C574-4E0A-B96D-F0E9BD9413FB}" destId="{E5C09788-9581-45F8-83F2-B8D4066C29D1}" srcOrd="0" destOrd="0" presId="urn:microsoft.com/office/officeart/2009/3/layout/HorizontalOrganizationChart"/>
    <dgm:cxn modelId="{A5C328A9-E885-4F1C-8700-E0F2666E1B14}" type="presParOf" srcId="{E5C09788-9581-45F8-83F2-B8D4066C29D1}" destId="{2F68CDD2-0C0C-42DA-A76C-E3C91FA2B1C3}" srcOrd="0" destOrd="0" presId="urn:microsoft.com/office/officeart/2009/3/layout/HorizontalOrganizationChart"/>
    <dgm:cxn modelId="{E42D46CB-4E71-4AC7-A0EC-AC68F9964F37}" type="presParOf" srcId="{E5C09788-9581-45F8-83F2-B8D4066C29D1}" destId="{C02CDB16-9FFF-4A70-873B-A963D6FC7731}" srcOrd="1" destOrd="0" presId="urn:microsoft.com/office/officeart/2009/3/layout/HorizontalOrganizationChart"/>
    <dgm:cxn modelId="{D983A9C9-A677-4D8F-9DC7-2F87F840BB8E}" type="presParOf" srcId="{386FAE53-C574-4E0A-B96D-F0E9BD9413FB}" destId="{63937BE5-51C2-4B83-A3FD-0E8C4BBD06DC}" srcOrd="1" destOrd="0" presId="urn:microsoft.com/office/officeart/2009/3/layout/HorizontalOrganizationChart"/>
    <dgm:cxn modelId="{AD0451A7-F24A-4A64-BB60-9427C474B9A2}" type="presParOf" srcId="{386FAE53-C574-4E0A-B96D-F0E9BD9413FB}" destId="{4E4DC390-D2DA-47AE-9D87-163C52DF376B}" srcOrd="2" destOrd="0" presId="urn:microsoft.com/office/officeart/2009/3/layout/HorizontalOrganizationChart"/>
    <dgm:cxn modelId="{54914884-286C-48B5-9881-E1774EEA10FD}" type="presParOf" srcId="{66BEADC5-40D5-4B57-B99B-F915D283EDE4}" destId="{6668E545-D01C-4320-908A-4F97957BC091}" srcOrd="4" destOrd="0" presId="urn:microsoft.com/office/officeart/2009/3/layout/HorizontalOrganizationChart"/>
    <dgm:cxn modelId="{649CB115-2AE2-420D-85B5-D4FC943883D4}" type="presParOf" srcId="{66BEADC5-40D5-4B57-B99B-F915D283EDE4}" destId="{62AD1C5A-D7CD-4605-B51B-36FE0E4AB8BA}" srcOrd="5" destOrd="0" presId="urn:microsoft.com/office/officeart/2009/3/layout/HorizontalOrganizationChart"/>
    <dgm:cxn modelId="{D83AD891-3484-453C-9F6C-C4CF25D77CAD}" type="presParOf" srcId="{62AD1C5A-D7CD-4605-B51B-36FE0E4AB8BA}" destId="{A25C5E7F-B035-4983-AE32-930A97416E71}" srcOrd="0" destOrd="0" presId="urn:microsoft.com/office/officeart/2009/3/layout/HorizontalOrganizationChart"/>
    <dgm:cxn modelId="{18CC9248-2F61-487F-B9A9-5C6E45B024BC}" type="presParOf" srcId="{A25C5E7F-B035-4983-AE32-930A97416E71}" destId="{D12EBF14-4E26-487C-A7C8-F9D857038B77}" srcOrd="0" destOrd="0" presId="urn:microsoft.com/office/officeart/2009/3/layout/HorizontalOrganizationChart"/>
    <dgm:cxn modelId="{C6ECAF7B-CCAB-4F22-8A54-E87886B61A52}" type="presParOf" srcId="{A25C5E7F-B035-4983-AE32-930A97416E71}" destId="{756B9027-82B7-4ADC-8AD7-79B9A2586423}" srcOrd="1" destOrd="0" presId="urn:microsoft.com/office/officeart/2009/3/layout/HorizontalOrganizationChart"/>
    <dgm:cxn modelId="{E002FD52-B9CD-4870-8383-239E0E832C9B}" type="presParOf" srcId="{62AD1C5A-D7CD-4605-B51B-36FE0E4AB8BA}" destId="{D1ACF3E7-9CF9-4FD8-8339-F908FFB4CA10}" srcOrd="1" destOrd="0" presId="urn:microsoft.com/office/officeart/2009/3/layout/HorizontalOrganizationChart"/>
    <dgm:cxn modelId="{A3287E40-FE57-4A7E-84B1-828B2722C896}" type="presParOf" srcId="{62AD1C5A-D7CD-4605-B51B-36FE0E4AB8BA}" destId="{E92B12A8-B200-4411-8F7C-6766D31F99E4}" srcOrd="2" destOrd="0" presId="urn:microsoft.com/office/officeart/2009/3/layout/HorizontalOrganizationChart"/>
    <dgm:cxn modelId="{24D8B7A8-27FF-491E-AEFD-C383779FD350}" type="presParOf" srcId="{D4D00509-01B4-495F-9191-628581681665}" destId="{90140D30-B05C-44A5-8F61-FE6CE2F20573}" srcOrd="2" destOrd="0" presId="urn:microsoft.com/office/officeart/2009/3/layout/HorizontalOrganizationChart"/>
    <dgm:cxn modelId="{0A3DC114-019F-47BA-B391-3EE8C12D2C39}" type="presParOf" srcId="{F2CAC2A1-3628-468C-BDF3-55BDEAB2732A}" destId="{FF30C9E5-7F32-4C40-B420-3E18E646C7AC}" srcOrd="2" destOrd="0" presId="urn:microsoft.com/office/officeart/2009/3/layout/HorizontalOrganizationChart"/>
    <dgm:cxn modelId="{4A5DE495-7F74-4366-B513-954CFEFA4037}" type="presParOf" srcId="{FF30C9E5-7F32-4C40-B420-3E18E646C7AC}" destId="{BDA7A7BA-67A0-4B93-885E-6BA527F90C05}" srcOrd="0" destOrd="0" presId="urn:microsoft.com/office/officeart/2009/3/layout/HorizontalOrganizationChart"/>
    <dgm:cxn modelId="{1CB935AA-EC90-425D-99A8-CF8E0CC7204C}" type="presParOf" srcId="{BDA7A7BA-67A0-4B93-885E-6BA527F90C05}" destId="{EF4A9678-B6E5-44A1-8127-6DBB6E32A0FF}" srcOrd="0" destOrd="0" presId="urn:microsoft.com/office/officeart/2009/3/layout/HorizontalOrganizationChart"/>
    <dgm:cxn modelId="{21425CD8-F72D-4E1C-9622-563CD4A17ADF}" type="presParOf" srcId="{BDA7A7BA-67A0-4B93-885E-6BA527F90C05}" destId="{D39DACBF-9638-4C83-B025-6D9F0D31009D}" srcOrd="1" destOrd="0" presId="urn:microsoft.com/office/officeart/2009/3/layout/HorizontalOrganizationChart"/>
    <dgm:cxn modelId="{A4713DDF-624B-4EAF-8B09-889156BE9D19}" type="presParOf" srcId="{FF30C9E5-7F32-4C40-B420-3E18E646C7AC}" destId="{82D3AF66-D194-4988-A9A5-866481C6969A}" srcOrd="1" destOrd="0" presId="urn:microsoft.com/office/officeart/2009/3/layout/HorizontalOrganizationChart"/>
    <dgm:cxn modelId="{42FB0B36-4FE1-4F45-B7C4-4B9D775ECDCB}" type="presParOf" srcId="{FF30C9E5-7F32-4C40-B420-3E18E646C7AC}" destId="{235E43E3-EE57-4769-9646-55FD39C0DABD}" srcOrd="2" destOrd="0" presId="urn:microsoft.com/office/officeart/2009/3/layout/HorizontalOrganizationChart"/>
    <dgm:cxn modelId="{05486EE6-B094-42AE-B47B-0786DC43E8D5}" type="presParOf" srcId="{F2CAC2A1-3628-468C-BDF3-55BDEAB2732A}" destId="{C65FBACE-5D8D-494A-8147-36914AE2BA38}" srcOrd="3" destOrd="0" presId="urn:microsoft.com/office/officeart/2009/3/layout/HorizontalOrganizationChart"/>
    <dgm:cxn modelId="{FBD75195-B2D3-45B6-A818-C3F9E626EF05}" type="presParOf" srcId="{C65FBACE-5D8D-494A-8147-36914AE2BA38}" destId="{ACD78F2F-8DF5-481B-9509-0A3FB27E9E64}" srcOrd="0" destOrd="0" presId="urn:microsoft.com/office/officeart/2009/3/layout/HorizontalOrganizationChart"/>
    <dgm:cxn modelId="{0D86DCE5-F01B-4155-823F-7200ACFD42D0}" type="presParOf" srcId="{ACD78F2F-8DF5-481B-9509-0A3FB27E9E64}" destId="{A0FBDC45-6F1F-4A7A-AD59-72BF758D04C9}" srcOrd="0" destOrd="0" presId="urn:microsoft.com/office/officeart/2009/3/layout/HorizontalOrganizationChart"/>
    <dgm:cxn modelId="{D8E85A92-5A2A-4B40-A8A1-174049464B83}" type="presParOf" srcId="{ACD78F2F-8DF5-481B-9509-0A3FB27E9E64}" destId="{96EB34A1-71D8-42AA-8969-BFC1DDDB8298}" srcOrd="1" destOrd="0" presId="urn:microsoft.com/office/officeart/2009/3/layout/HorizontalOrganizationChart"/>
    <dgm:cxn modelId="{A62229B3-7EA3-40E4-93EE-30B25B26B86D}" type="presParOf" srcId="{C65FBACE-5D8D-494A-8147-36914AE2BA38}" destId="{DAC24711-CCE7-4DD5-BC38-144E218C06F1}" srcOrd="1" destOrd="0" presId="urn:microsoft.com/office/officeart/2009/3/layout/HorizontalOrganizationChart"/>
    <dgm:cxn modelId="{BD9698E9-13FF-4E2A-B36C-9DCD5094593C}" type="presParOf" srcId="{C65FBACE-5D8D-494A-8147-36914AE2BA38}" destId="{CEC78466-7472-48AA-A321-A55FAFE751F2}" srcOrd="2" destOrd="0" presId="urn:microsoft.com/office/officeart/2009/3/layout/HorizontalOrganizationChart"/>
    <dgm:cxn modelId="{636478EC-5135-4668-9CEE-4512F2C3B247}" type="presParOf" srcId="{F2CAC2A1-3628-468C-BDF3-55BDEAB2732A}" destId="{758B1F4E-387C-403D-8445-CF814AD6638B}" srcOrd="4" destOrd="0" presId="urn:microsoft.com/office/officeart/2009/3/layout/HorizontalOrganizationChart"/>
    <dgm:cxn modelId="{3E7E08B6-3918-425D-A4C9-C3DFA3DA0053}" type="presParOf" srcId="{758B1F4E-387C-403D-8445-CF814AD6638B}" destId="{B00E2392-C7F2-4895-B6F1-136A3C2EB981}" srcOrd="0" destOrd="0" presId="urn:microsoft.com/office/officeart/2009/3/layout/HorizontalOrganizationChart"/>
    <dgm:cxn modelId="{15C5FD6E-842A-412E-94E7-98F71F5A899B}" type="presParOf" srcId="{B00E2392-C7F2-4895-B6F1-136A3C2EB981}" destId="{CA7FA1E3-7165-4558-9E21-760C25E976E3}" srcOrd="0" destOrd="0" presId="urn:microsoft.com/office/officeart/2009/3/layout/HorizontalOrganizationChart"/>
    <dgm:cxn modelId="{7BDD2985-21FE-4D93-890A-657F6FCBC84A}" type="presParOf" srcId="{B00E2392-C7F2-4895-B6F1-136A3C2EB981}" destId="{71D7EF2F-AE45-429A-85DE-A0A76EDFB447}" srcOrd="1" destOrd="0" presId="urn:microsoft.com/office/officeart/2009/3/layout/HorizontalOrganizationChart"/>
    <dgm:cxn modelId="{6B44907F-DFB5-41D9-9DCB-B0CEA74C28B9}" type="presParOf" srcId="{758B1F4E-387C-403D-8445-CF814AD6638B}" destId="{EE3EFA1E-B0EF-47A7-AF5C-5AAFC90715ED}" srcOrd="1" destOrd="0" presId="urn:microsoft.com/office/officeart/2009/3/layout/HorizontalOrganizationChart"/>
    <dgm:cxn modelId="{3101374F-957E-4A13-9C97-2B70D918C8F5}" type="presParOf" srcId="{758B1F4E-387C-403D-8445-CF814AD6638B}" destId="{0E518F60-CBCA-4388-97C9-F1CD5F02D1F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3A72D-B215-48D4-8930-18D48B1D008A}"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5099B76B-B90E-432B-B779-F66528461D39}">
      <dgm:prSet/>
      <dgm:spPr/>
      <dgm:t>
        <a:bodyPr/>
        <a:lstStyle/>
        <a:p>
          <a:r>
            <a:rPr lang="el-GR" dirty="0"/>
            <a:t>α) Προηγούμενες τραυματικές εμπειρίες</a:t>
          </a:r>
        </a:p>
        <a:p>
          <a:r>
            <a:rPr lang="el-GR" dirty="0"/>
            <a:t> β) ΕΒΙΕ ως θύματα ή θύτες(πχ από το Γυμνάσιο) </a:t>
          </a:r>
          <a:endParaRPr lang="en-US" dirty="0"/>
        </a:p>
      </dgm:t>
    </dgm:pt>
    <dgm:pt modelId="{E144FF16-5B3C-41B3-B55E-954E815298AB}" type="parTrans" cxnId="{CC85868F-1CF0-4D85-9616-4EB991C6274B}">
      <dgm:prSet/>
      <dgm:spPr/>
      <dgm:t>
        <a:bodyPr/>
        <a:lstStyle/>
        <a:p>
          <a:endParaRPr lang="en-US"/>
        </a:p>
      </dgm:t>
    </dgm:pt>
    <dgm:pt modelId="{EE64611F-A49F-4DD2-9DB8-D02FB74E695D}" type="sibTrans" cxnId="{CC85868F-1CF0-4D85-9616-4EB991C6274B}">
      <dgm:prSet/>
      <dgm:spPr/>
      <dgm:t>
        <a:bodyPr/>
        <a:lstStyle/>
        <a:p>
          <a:endParaRPr lang="en-US"/>
        </a:p>
      </dgm:t>
    </dgm:pt>
    <dgm:pt modelId="{F39959E2-CB90-4EAD-861F-D62FBAA1DA6E}">
      <dgm:prSet/>
      <dgm:spPr/>
      <dgm:t>
        <a:bodyPr/>
        <a:lstStyle/>
        <a:p>
          <a:r>
            <a:rPr lang="el-GR" dirty="0"/>
            <a:t>Διακατέχονται από εσφαλμένες πεποιθήσεις τις όποιες θεωρούν «κανονικότητα» όπως:</a:t>
          </a:r>
          <a:endParaRPr lang="en-US" dirty="0"/>
        </a:p>
      </dgm:t>
    </dgm:pt>
    <dgm:pt modelId="{78F3FF63-0D04-4B2C-971C-CBCB5AD5D0D0}" type="parTrans" cxnId="{892F1E0B-F6A4-4C3B-8D8B-9DD24279CF7C}">
      <dgm:prSet/>
      <dgm:spPr/>
      <dgm:t>
        <a:bodyPr/>
        <a:lstStyle/>
        <a:p>
          <a:endParaRPr lang="en-US"/>
        </a:p>
      </dgm:t>
    </dgm:pt>
    <dgm:pt modelId="{7BFA57EC-22C6-4DCB-96DB-A5FA3231B87F}" type="sibTrans" cxnId="{892F1E0B-F6A4-4C3B-8D8B-9DD24279CF7C}">
      <dgm:prSet/>
      <dgm:spPr/>
      <dgm:t>
        <a:bodyPr/>
        <a:lstStyle/>
        <a:p>
          <a:endParaRPr lang="en-US"/>
        </a:p>
      </dgm:t>
    </dgm:pt>
    <dgm:pt modelId="{190AA8A5-89E1-4A22-B45E-2AF43E0E42B7}">
      <dgm:prSet/>
      <dgm:spPr/>
      <dgm:t>
        <a:bodyPr/>
        <a:lstStyle/>
        <a:p>
          <a:r>
            <a:rPr lang="el-GR"/>
            <a:t>«Θα τα βρούμε εκτός σχολείου»</a:t>
          </a:r>
          <a:endParaRPr lang="en-US"/>
        </a:p>
      </dgm:t>
    </dgm:pt>
    <dgm:pt modelId="{CAF5EF20-60CA-451F-AB27-278F1D735E3E}" type="parTrans" cxnId="{1665346C-584B-4005-9BD6-56CDE18EE2D4}">
      <dgm:prSet/>
      <dgm:spPr/>
      <dgm:t>
        <a:bodyPr/>
        <a:lstStyle/>
        <a:p>
          <a:endParaRPr lang="en-US"/>
        </a:p>
      </dgm:t>
    </dgm:pt>
    <dgm:pt modelId="{C1A2E381-8E61-4CC3-A66D-797BC9E23419}" type="sibTrans" cxnId="{1665346C-584B-4005-9BD6-56CDE18EE2D4}">
      <dgm:prSet/>
      <dgm:spPr/>
      <dgm:t>
        <a:bodyPr/>
        <a:lstStyle/>
        <a:p>
          <a:endParaRPr lang="en-US"/>
        </a:p>
      </dgm:t>
    </dgm:pt>
    <dgm:pt modelId="{041C064F-3198-426E-9ACE-8E33AB63AC62}">
      <dgm:prSet/>
      <dgm:spPr/>
      <dgm:t>
        <a:bodyPr/>
        <a:lstStyle/>
        <a:p>
          <a:r>
            <a:rPr lang="el-GR" dirty="0"/>
            <a:t>«Αν τον πλακώσω στο ξύλο, θα με φοβάται» (είμαι μάγκας)</a:t>
          </a:r>
          <a:endParaRPr lang="en-US" dirty="0"/>
        </a:p>
      </dgm:t>
    </dgm:pt>
    <dgm:pt modelId="{76A158D4-2FC1-4AA5-9EE3-5A8024B81ADF}" type="parTrans" cxnId="{0CDC8695-491F-4FA1-BAB6-EA1F7FCE3127}">
      <dgm:prSet/>
      <dgm:spPr/>
      <dgm:t>
        <a:bodyPr/>
        <a:lstStyle/>
        <a:p>
          <a:endParaRPr lang="en-US"/>
        </a:p>
      </dgm:t>
    </dgm:pt>
    <dgm:pt modelId="{FD6C3DBC-C892-4C3C-9E40-3B98742E9D33}" type="sibTrans" cxnId="{0CDC8695-491F-4FA1-BAB6-EA1F7FCE3127}">
      <dgm:prSet/>
      <dgm:spPr/>
      <dgm:t>
        <a:bodyPr/>
        <a:lstStyle/>
        <a:p>
          <a:endParaRPr lang="en-US"/>
        </a:p>
      </dgm:t>
    </dgm:pt>
    <dgm:pt modelId="{E6084CDF-DAED-4773-A85C-5D2289F3E178}">
      <dgm:prSet/>
      <dgm:spPr/>
      <dgm:t>
        <a:bodyPr/>
        <a:lstStyle/>
        <a:p>
          <a:r>
            <a:rPr lang="el-GR" dirty="0"/>
            <a:t>Τα προβλήματα λύνονται με ξύλο και ισχυρούς φίλους (συμμορίες </a:t>
          </a:r>
          <a:r>
            <a:rPr lang="el-GR" dirty="0" err="1"/>
            <a:t>κλπ</a:t>
          </a:r>
          <a:r>
            <a:rPr lang="el-GR" dirty="0"/>
            <a:t>)</a:t>
          </a:r>
          <a:endParaRPr lang="en-US" dirty="0"/>
        </a:p>
      </dgm:t>
    </dgm:pt>
    <dgm:pt modelId="{90384F91-85C7-4689-B6A8-D8E341E41629}" type="parTrans" cxnId="{1E3EA9D5-D981-414B-A1B8-583A0E296B1A}">
      <dgm:prSet/>
      <dgm:spPr/>
      <dgm:t>
        <a:bodyPr/>
        <a:lstStyle/>
        <a:p>
          <a:endParaRPr lang="en-US"/>
        </a:p>
      </dgm:t>
    </dgm:pt>
    <dgm:pt modelId="{1D8B7BE8-4841-416B-A253-A715BCB1CDC2}" type="sibTrans" cxnId="{1E3EA9D5-D981-414B-A1B8-583A0E296B1A}">
      <dgm:prSet/>
      <dgm:spPr/>
      <dgm:t>
        <a:bodyPr/>
        <a:lstStyle/>
        <a:p>
          <a:endParaRPr lang="en-US"/>
        </a:p>
      </dgm:t>
    </dgm:pt>
    <dgm:pt modelId="{14F173A4-FB6B-452A-8D30-8E5E19290DE5}">
      <dgm:prSet/>
      <dgm:spPr/>
      <dgm:t>
        <a:bodyPr/>
        <a:lstStyle/>
        <a:p>
          <a:r>
            <a:rPr lang="el-GR" dirty="0"/>
            <a:t>Αν κάτι γίνει εκτός </a:t>
          </a:r>
          <a:r>
            <a:rPr lang="el-GR" dirty="0" err="1"/>
            <a:t>σχολείου,το</a:t>
          </a:r>
          <a:r>
            <a:rPr lang="el-GR" dirty="0"/>
            <a:t> σχολείο δεν έχει δικαίωμα παρέμβασης</a:t>
          </a:r>
          <a:endParaRPr lang="en-US" dirty="0"/>
        </a:p>
      </dgm:t>
    </dgm:pt>
    <dgm:pt modelId="{2A577233-D29B-4F85-8F42-E0EF833F8C07}" type="parTrans" cxnId="{E99E9B21-C473-4A52-92F0-01A938309F4A}">
      <dgm:prSet/>
      <dgm:spPr/>
      <dgm:t>
        <a:bodyPr/>
        <a:lstStyle/>
        <a:p>
          <a:endParaRPr lang="en-US"/>
        </a:p>
      </dgm:t>
    </dgm:pt>
    <dgm:pt modelId="{53D7744B-9BF4-4E79-BEDA-0655BE2EE3B2}" type="sibTrans" cxnId="{E99E9B21-C473-4A52-92F0-01A938309F4A}">
      <dgm:prSet/>
      <dgm:spPr/>
      <dgm:t>
        <a:bodyPr/>
        <a:lstStyle/>
        <a:p>
          <a:endParaRPr lang="en-US"/>
        </a:p>
      </dgm:t>
    </dgm:pt>
    <dgm:pt modelId="{F9911211-35CC-4817-A158-81A890BDC926}" type="pres">
      <dgm:prSet presAssocID="{6963A72D-B215-48D4-8930-18D48B1D008A}" presName="diagram" presStyleCnt="0">
        <dgm:presLayoutVars>
          <dgm:chPref val="1"/>
          <dgm:dir/>
          <dgm:animOne val="branch"/>
          <dgm:animLvl val="lvl"/>
          <dgm:resizeHandles val="exact"/>
        </dgm:presLayoutVars>
      </dgm:prSet>
      <dgm:spPr/>
    </dgm:pt>
    <dgm:pt modelId="{39914869-9A69-4B87-8F52-4C0971637F81}" type="pres">
      <dgm:prSet presAssocID="{5099B76B-B90E-432B-B779-F66528461D39}" presName="root1" presStyleCnt="0"/>
      <dgm:spPr/>
    </dgm:pt>
    <dgm:pt modelId="{F1680C91-19BB-4C5D-92AE-3BD946DB73FC}" type="pres">
      <dgm:prSet presAssocID="{5099B76B-B90E-432B-B779-F66528461D39}" presName="LevelOneTextNode" presStyleLbl="node0" presStyleIdx="0" presStyleCnt="2">
        <dgm:presLayoutVars>
          <dgm:chPref val="3"/>
        </dgm:presLayoutVars>
      </dgm:prSet>
      <dgm:spPr/>
    </dgm:pt>
    <dgm:pt modelId="{3A3ED003-8D86-4E51-9677-561C48B3A98F}" type="pres">
      <dgm:prSet presAssocID="{5099B76B-B90E-432B-B779-F66528461D39}" presName="level2hierChild" presStyleCnt="0"/>
      <dgm:spPr/>
    </dgm:pt>
    <dgm:pt modelId="{F255C828-9B2F-4D76-B86C-BC15452932DC}" type="pres">
      <dgm:prSet presAssocID="{F39959E2-CB90-4EAD-861F-D62FBAA1DA6E}" presName="root1" presStyleCnt="0"/>
      <dgm:spPr/>
    </dgm:pt>
    <dgm:pt modelId="{273B4FB6-28C5-4175-A004-A1EA7634A7A2}" type="pres">
      <dgm:prSet presAssocID="{F39959E2-CB90-4EAD-861F-D62FBAA1DA6E}" presName="LevelOneTextNode" presStyleLbl="node0" presStyleIdx="1" presStyleCnt="2">
        <dgm:presLayoutVars>
          <dgm:chPref val="3"/>
        </dgm:presLayoutVars>
      </dgm:prSet>
      <dgm:spPr/>
    </dgm:pt>
    <dgm:pt modelId="{656847C3-5103-4851-AA03-48CE5715A54F}" type="pres">
      <dgm:prSet presAssocID="{F39959E2-CB90-4EAD-861F-D62FBAA1DA6E}" presName="level2hierChild" presStyleCnt="0"/>
      <dgm:spPr/>
    </dgm:pt>
    <dgm:pt modelId="{50AB699D-B645-4C16-9F2A-4EEB1B782DA8}" type="pres">
      <dgm:prSet presAssocID="{CAF5EF20-60CA-451F-AB27-278F1D735E3E}" presName="conn2-1" presStyleLbl="parChTrans1D2" presStyleIdx="0" presStyleCnt="4"/>
      <dgm:spPr/>
    </dgm:pt>
    <dgm:pt modelId="{06A9C0C7-8E6D-4195-A4BA-30954920DBE2}" type="pres">
      <dgm:prSet presAssocID="{CAF5EF20-60CA-451F-AB27-278F1D735E3E}" presName="connTx" presStyleLbl="parChTrans1D2" presStyleIdx="0" presStyleCnt="4"/>
      <dgm:spPr/>
    </dgm:pt>
    <dgm:pt modelId="{CCF46FFF-6C6C-4A4C-A335-E85899E954EC}" type="pres">
      <dgm:prSet presAssocID="{190AA8A5-89E1-4A22-B45E-2AF43E0E42B7}" presName="root2" presStyleCnt="0"/>
      <dgm:spPr/>
    </dgm:pt>
    <dgm:pt modelId="{A1C268CF-2941-4DBC-B1D4-FB8C5FAA59BE}" type="pres">
      <dgm:prSet presAssocID="{190AA8A5-89E1-4A22-B45E-2AF43E0E42B7}" presName="LevelTwoTextNode" presStyleLbl="node2" presStyleIdx="0" presStyleCnt="4">
        <dgm:presLayoutVars>
          <dgm:chPref val="3"/>
        </dgm:presLayoutVars>
      </dgm:prSet>
      <dgm:spPr/>
    </dgm:pt>
    <dgm:pt modelId="{511C702A-FC67-4885-B9C3-48210DABBE07}" type="pres">
      <dgm:prSet presAssocID="{190AA8A5-89E1-4A22-B45E-2AF43E0E42B7}" presName="level3hierChild" presStyleCnt="0"/>
      <dgm:spPr/>
    </dgm:pt>
    <dgm:pt modelId="{6D04A916-B974-4ABC-B5C8-51408F1727D2}" type="pres">
      <dgm:prSet presAssocID="{76A158D4-2FC1-4AA5-9EE3-5A8024B81ADF}" presName="conn2-1" presStyleLbl="parChTrans1D2" presStyleIdx="1" presStyleCnt="4"/>
      <dgm:spPr/>
    </dgm:pt>
    <dgm:pt modelId="{D7B71115-EB3E-47CC-B186-B0998D4D4F49}" type="pres">
      <dgm:prSet presAssocID="{76A158D4-2FC1-4AA5-9EE3-5A8024B81ADF}" presName="connTx" presStyleLbl="parChTrans1D2" presStyleIdx="1" presStyleCnt="4"/>
      <dgm:spPr/>
    </dgm:pt>
    <dgm:pt modelId="{3E176374-3365-46A3-B0F1-FCFD1454A72E}" type="pres">
      <dgm:prSet presAssocID="{041C064F-3198-426E-9ACE-8E33AB63AC62}" presName="root2" presStyleCnt="0"/>
      <dgm:spPr/>
    </dgm:pt>
    <dgm:pt modelId="{ED8AB635-2F01-4502-BEBA-A215BF600224}" type="pres">
      <dgm:prSet presAssocID="{041C064F-3198-426E-9ACE-8E33AB63AC62}" presName="LevelTwoTextNode" presStyleLbl="node2" presStyleIdx="1" presStyleCnt="4">
        <dgm:presLayoutVars>
          <dgm:chPref val="3"/>
        </dgm:presLayoutVars>
      </dgm:prSet>
      <dgm:spPr/>
    </dgm:pt>
    <dgm:pt modelId="{6CC1C53A-4152-4CC9-A87C-42D6E21CBFD3}" type="pres">
      <dgm:prSet presAssocID="{041C064F-3198-426E-9ACE-8E33AB63AC62}" presName="level3hierChild" presStyleCnt="0"/>
      <dgm:spPr/>
    </dgm:pt>
    <dgm:pt modelId="{E2E9790F-9A17-4252-AD68-B34E8705D1D2}" type="pres">
      <dgm:prSet presAssocID="{90384F91-85C7-4689-B6A8-D8E341E41629}" presName="conn2-1" presStyleLbl="parChTrans1D2" presStyleIdx="2" presStyleCnt="4"/>
      <dgm:spPr/>
    </dgm:pt>
    <dgm:pt modelId="{B8C8808D-98B5-4C70-BA8A-ED625C307328}" type="pres">
      <dgm:prSet presAssocID="{90384F91-85C7-4689-B6A8-D8E341E41629}" presName="connTx" presStyleLbl="parChTrans1D2" presStyleIdx="2" presStyleCnt="4"/>
      <dgm:spPr/>
    </dgm:pt>
    <dgm:pt modelId="{B6F4931B-1D29-4B3C-9819-C3D9D9BA035E}" type="pres">
      <dgm:prSet presAssocID="{E6084CDF-DAED-4773-A85C-5D2289F3E178}" presName="root2" presStyleCnt="0"/>
      <dgm:spPr/>
    </dgm:pt>
    <dgm:pt modelId="{51918245-EBB4-41E9-AC27-7852C8E1A0F2}" type="pres">
      <dgm:prSet presAssocID="{E6084CDF-DAED-4773-A85C-5D2289F3E178}" presName="LevelTwoTextNode" presStyleLbl="node2" presStyleIdx="2" presStyleCnt="4">
        <dgm:presLayoutVars>
          <dgm:chPref val="3"/>
        </dgm:presLayoutVars>
      </dgm:prSet>
      <dgm:spPr/>
    </dgm:pt>
    <dgm:pt modelId="{1985DBB9-C1E4-481C-A862-C4E53B2EF163}" type="pres">
      <dgm:prSet presAssocID="{E6084CDF-DAED-4773-A85C-5D2289F3E178}" presName="level3hierChild" presStyleCnt="0"/>
      <dgm:spPr/>
    </dgm:pt>
    <dgm:pt modelId="{0793F7C2-6F93-4823-8748-7AC8E69E45AB}" type="pres">
      <dgm:prSet presAssocID="{2A577233-D29B-4F85-8F42-E0EF833F8C07}" presName="conn2-1" presStyleLbl="parChTrans1D2" presStyleIdx="3" presStyleCnt="4"/>
      <dgm:spPr/>
    </dgm:pt>
    <dgm:pt modelId="{E6CFE3AA-52C3-40EA-883E-3F0920BF2D85}" type="pres">
      <dgm:prSet presAssocID="{2A577233-D29B-4F85-8F42-E0EF833F8C07}" presName="connTx" presStyleLbl="parChTrans1D2" presStyleIdx="3" presStyleCnt="4"/>
      <dgm:spPr/>
    </dgm:pt>
    <dgm:pt modelId="{34DFEEA5-CB71-47A5-B9F7-E795372D9B05}" type="pres">
      <dgm:prSet presAssocID="{14F173A4-FB6B-452A-8D30-8E5E19290DE5}" presName="root2" presStyleCnt="0"/>
      <dgm:spPr/>
    </dgm:pt>
    <dgm:pt modelId="{922E2BC8-15C4-4CFA-B3F0-EC63CED0DDD4}" type="pres">
      <dgm:prSet presAssocID="{14F173A4-FB6B-452A-8D30-8E5E19290DE5}" presName="LevelTwoTextNode" presStyleLbl="node2" presStyleIdx="3" presStyleCnt="4">
        <dgm:presLayoutVars>
          <dgm:chPref val="3"/>
        </dgm:presLayoutVars>
      </dgm:prSet>
      <dgm:spPr/>
    </dgm:pt>
    <dgm:pt modelId="{2C4ABDFA-DFF1-4455-978B-0691864482A3}" type="pres">
      <dgm:prSet presAssocID="{14F173A4-FB6B-452A-8D30-8E5E19290DE5}" presName="level3hierChild" presStyleCnt="0"/>
      <dgm:spPr/>
    </dgm:pt>
  </dgm:ptLst>
  <dgm:cxnLst>
    <dgm:cxn modelId="{892F1E0B-F6A4-4C3B-8D8B-9DD24279CF7C}" srcId="{6963A72D-B215-48D4-8930-18D48B1D008A}" destId="{F39959E2-CB90-4EAD-861F-D62FBAA1DA6E}" srcOrd="1" destOrd="0" parTransId="{78F3FF63-0D04-4B2C-971C-CBCB5AD5D0D0}" sibTransId="{7BFA57EC-22C6-4DCB-96DB-A5FA3231B87F}"/>
    <dgm:cxn modelId="{4A09BE19-7574-4DE9-8CB6-A4FA8B455BE2}" type="presOf" srcId="{76A158D4-2FC1-4AA5-9EE3-5A8024B81ADF}" destId="{6D04A916-B974-4ABC-B5C8-51408F1727D2}" srcOrd="0" destOrd="0" presId="urn:microsoft.com/office/officeart/2005/8/layout/hierarchy2"/>
    <dgm:cxn modelId="{11B81A21-FDFB-43E0-96E0-8FA4F566F7D4}" type="presOf" srcId="{6963A72D-B215-48D4-8930-18D48B1D008A}" destId="{F9911211-35CC-4817-A158-81A890BDC926}" srcOrd="0" destOrd="0" presId="urn:microsoft.com/office/officeart/2005/8/layout/hierarchy2"/>
    <dgm:cxn modelId="{E99E9B21-C473-4A52-92F0-01A938309F4A}" srcId="{F39959E2-CB90-4EAD-861F-D62FBAA1DA6E}" destId="{14F173A4-FB6B-452A-8D30-8E5E19290DE5}" srcOrd="3" destOrd="0" parTransId="{2A577233-D29B-4F85-8F42-E0EF833F8C07}" sibTransId="{53D7744B-9BF4-4E79-BEDA-0655BE2EE3B2}"/>
    <dgm:cxn modelId="{0B793E3F-8667-47B7-8A7C-B9C897350055}" type="presOf" srcId="{190AA8A5-89E1-4A22-B45E-2AF43E0E42B7}" destId="{A1C268CF-2941-4DBC-B1D4-FB8C5FAA59BE}" srcOrd="0" destOrd="0" presId="urn:microsoft.com/office/officeart/2005/8/layout/hierarchy2"/>
    <dgm:cxn modelId="{4EC9BB5C-3B97-4B6C-8563-45D8A886D3A9}" type="presOf" srcId="{14F173A4-FB6B-452A-8D30-8E5E19290DE5}" destId="{922E2BC8-15C4-4CFA-B3F0-EC63CED0DDD4}" srcOrd="0" destOrd="0" presId="urn:microsoft.com/office/officeart/2005/8/layout/hierarchy2"/>
    <dgm:cxn modelId="{D5AA4B44-BDDC-4226-930E-A80D3BAD8602}" type="presOf" srcId="{CAF5EF20-60CA-451F-AB27-278F1D735E3E}" destId="{06A9C0C7-8E6D-4195-A4BA-30954920DBE2}" srcOrd="1" destOrd="0" presId="urn:microsoft.com/office/officeart/2005/8/layout/hierarchy2"/>
    <dgm:cxn modelId="{1665346C-584B-4005-9BD6-56CDE18EE2D4}" srcId="{F39959E2-CB90-4EAD-861F-D62FBAA1DA6E}" destId="{190AA8A5-89E1-4A22-B45E-2AF43E0E42B7}" srcOrd="0" destOrd="0" parTransId="{CAF5EF20-60CA-451F-AB27-278F1D735E3E}" sibTransId="{C1A2E381-8E61-4CC3-A66D-797BC9E23419}"/>
    <dgm:cxn modelId="{C32D676D-4BC2-4A64-80C3-329364297969}" type="presOf" srcId="{2A577233-D29B-4F85-8F42-E0EF833F8C07}" destId="{0793F7C2-6F93-4823-8748-7AC8E69E45AB}" srcOrd="0" destOrd="0" presId="urn:microsoft.com/office/officeart/2005/8/layout/hierarchy2"/>
    <dgm:cxn modelId="{C7421B51-B047-4DA3-A5B6-31DD91E52846}" type="presOf" srcId="{2A577233-D29B-4F85-8F42-E0EF833F8C07}" destId="{E6CFE3AA-52C3-40EA-883E-3F0920BF2D85}" srcOrd="1" destOrd="0" presId="urn:microsoft.com/office/officeart/2005/8/layout/hierarchy2"/>
    <dgm:cxn modelId="{0CD3B682-1167-4C16-842B-E248C141D0E1}" type="presOf" srcId="{041C064F-3198-426E-9ACE-8E33AB63AC62}" destId="{ED8AB635-2F01-4502-BEBA-A215BF600224}" srcOrd="0" destOrd="0" presId="urn:microsoft.com/office/officeart/2005/8/layout/hierarchy2"/>
    <dgm:cxn modelId="{521AFC89-305B-4116-8ACB-98A7685298F4}" type="presOf" srcId="{90384F91-85C7-4689-B6A8-D8E341E41629}" destId="{B8C8808D-98B5-4C70-BA8A-ED625C307328}" srcOrd="1" destOrd="0" presId="urn:microsoft.com/office/officeart/2005/8/layout/hierarchy2"/>
    <dgm:cxn modelId="{982C4F8C-6CCE-4687-BCFD-ADB31309719D}" type="presOf" srcId="{90384F91-85C7-4689-B6A8-D8E341E41629}" destId="{E2E9790F-9A17-4252-AD68-B34E8705D1D2}" srcOrd="0" destOrd="0" presId="urn:microsoft.com/office/officeart/2005/8/layout/hierarchy2"/>
    <dgm:cxn modelId="{CC85868F-1CF0-4D85-9616-4EB991C6274B}" srcId="{6963A72D-B215-48D4-8930-18D48B1D008A}" destId="{5099B76B-B90E-432B-B779-F66528461D39}" srcOrd="0" destOrd="0" parTransId="{E144FF16-5B3C-41B3-B55E-954E815298AB}" sibTransId="{EE64611F-A49F-4DD2-9DB8-D02FB74E695D}"/>
    <dgm:cxn modelId="{8A947794-DB16-492D-8A54-3F4D23480DF1}" type="presOf" srcId="{CAF5EF20-60CA-451F-AB27-278F1D735E3E}" destId="{50AB699D-B645-4C16-9F2A-4EEB1B782DA8}" srcOrd="0" destOrd="0" presId="urn:microsoft.com/office/officeart/2005/8/layout/hierarchy2"/>
    <dgm:cxn modelId="{0CDC8695-491F-4FA1-BAB6-EA1F7FCE3127}" srcId="{F39959E2-CB90-4EAD-861F-D62FBAA1DA6E}" destId="{041C064F-3198-426E-9ACE-8E33AB63AC62}" srcOrd="1" destOrd="0" parTransId="{76A158D4-2FC1-4AA5-9EE3-5A8024B81ADF}" sibTransId="{FD6C3DBC-C892-4C3C-9E40-3B98742E9D33}"/>
    <dgm:cxn modelId="{88E020A5-DB3E-4B61-A3AE-35722C1E36F7}" type="presOf" srcId="{E6084CDF-DAED-4773-A85C-5D2289F3E178}" destId="{51918245-EBB4-41E9-AC27-7852C8E1A0F2}" srcOrd="0" destOrd="0" presId="urn:microsoft.com/office/officeart/2005/8/layout/hierarchy2"/>
    <dgm:cxn modelId="{6AD320B6-DC14-4E72-9C41-C06A7FE75B19}" type="presOf" srcId="{5099B76B-B90E-432B-B779-F66528461D39}" destId="{F1680C91-19BB-4C5D-92AE-3BD946DB73FC}" srcOrd="0" destOrd="0" presId="urn:microsoft.com/office/officeart/2005/8/layout/hierarchy2"/>
    <dgm:cxn modelId="{EF8B32C1-2DC5-4ADB-8618-C0514201C779}" type="presOf" srcId="{F39959E2-CB90-4EAD-861F-D62FBAA1DA6E}" destId="{273B4FB6-28C5-4175-A004-A1EA7634A7A2}" srcOrd="0" destOrd="0" presId="urn:microsoft.com/office/officeart/2005/8/layout/hierarchy2"/>
    <dgm:cxn modelId="{60BD4FCD-6847-4EF0-B5A0-CB1F0446D7A6}" type="presOf" srcId="{76A158D4-2FC1-4AA5-9EE3-5A8024B81ADF}" destId="{D7B71115-EB3E-47CC-B186-B0998D4D4F49}" srcOrd="1" destOrd="0" presId="urn:microsoft.com/office/officeart/2005/8/layout/hierarchy2"/>
    <dgm:cxn modelId="{1E3EA9D5-D981-414B-A1B8-583A0E296B1A}" srcId="{F39959E2-CB90-4EAD-861F-D62FBAA1DA6E}" destId="{E6084CDF-DAED-4773-A85C-5D2289F3E178}" srcOrd="2" destOrd="0" parTransId="{90384F91-85C7-4689-B6A8-D8E341E41629}" sibTransId="{1D8B7BE8-4841-416B-A253-A715BCB1CDC2}"/>
    <dgm:cxn modelId="{4DB577D4-8493-4BB1-B892-7AA4C265F478}" type="presParOf" srcId="{F9911211-35CC-4817-A158-81A890BDC926}" destId="{39914869-9A69-4B87-8F52-4C0971637F81}" srcOrd="0" destOrd="0" presId="urn:microsoft.com/office/officeart/2005/8/layout/hierarchy2"/>
    <dgm:cxn modelId="{A6FB2B71-CC4A-49F7-B7BD-90462BBEBD00}" type="presParOf" srcId="{39914869-9A69-4B87-8F52-4C0971637F81}" destId="{F1680C91-19BB-4C5D-92AE-3BD946DB73FC}" srcOrd="0" destOrd="0" presId="urn:microsoft.com/office/officeart/2005/8/layout/hierarchy2"/>
    <dgm:cxn modelId="{34CFC2A4-5B33-4DD7-AD9A-1A76DCDD0BF6}" type="presParOf" srcId="{39914869-9A69-4B87-8F52-4C0971637F81}" destId="{3A3ED003-8D86-4E51-9677-561C48B3A98F}" srcOrd="1" destOrd="0" presId="urn:microsoft.com/office/officeart/2005/8/layout/hierarchy2"/>
    <dgm:cxn modelId="{37E8C429-5B10-4A65-B92A-1248A21F901F}" type="presParOf" srcId="{F9911211-35CC-4817-A158-81A890BDC926}" destId="{F255C828-9B2F-4D76-B86C-BC15452932DC}" srcOrd="1" destOrd="0" presId="urn:microsoft.com/office/officeart/2005/8/layout/hierarchy2"/>
    <dgm:cxn modelId="{EC6FE79D-9959-42E1-8CCB-B088B6A632FB}" type="presParOf" srcId="{F255C828-9B2F-4D76-B86C-BC15452932DC}" destId="{273B4FB6-28C5-4175-A004-A1EA7634A7A2}" srcOrd="0" destOrd="0" presId="urn:microsoft.com/office/officeart/2005/8/layout/hierarchy2"/>
    <dgm:cxn modelId="{8AA5E3CC-5EFE-4F3A-BCA1-DB019F08245D}" type="presParOf" srcId="{F255C828-9B2F-4D76-B86C-BC15452932DC}" destId="{656847C3-5103-4851-AA03-48CE5715A54F}" srcOrd="1" destOrd="0" presId="urn:microsoft.com/office/officeart/2005/8/layout/hierarchy2"/>
    <dgm:cxn modelId="{7210784C-5835-4410-92EA-4E2243FA3F51}" type="presParOf" srcId="{656847C3-5103-4851-AA03-48CE5715A54F}" destId="{50AB699D-B645-4C16-9F2A-4EEB1B782DA8}" srcOrd="0" destOrd="0" presId="urn:microsoft.com/office/officeart/2005/8/layout/hierarchy2"/>
    <dgm:cxn modelId="{097A3192-CA6B-4933-96F6-A5D2F6A9D38A}" type="presParOf" srcId="{50AB699D-B645-4C16-9F2A-4EEB1B782DA8}" destId="{06A9C0C7-8E6D-4195-A4BA-30954920DBE2}" srcOrd="0" destOrd="0" presId="urn:microsoft.com/office/officeart/2005/8/layout/hierarchy2"/>
    <dgm:cxn modelId="{1C738ABD-67ED-4789-AB5A-E26963EA1D3E}" type="presParOf" srcId="{656847C3-5103-4851-AA03-48CE5715A54F}" destId="{CCF46FFF-6C6C-4A4C-A335-E85899E954EC}" srcOrd="1" destOrd="0" presId="urn:microsoft.com/office/officeart/2005/8/layout/hierarchy2"/>
    <dgm:cxn modelId="{987C5500-1EC3-4B30-A933-637F4ACAADF7}" type="presParOf" srcId="{CCF46FFF-6C6C-4A4C-A335-E85899E954EC}" destId="{A1C268CF-2941-4DBC-B1D4-FB8C5FAA59BE}" srcOrd="0" destOrd="0" presId="urn:microsoft.com/office/officeart/2005/8/layout/hierarchy2"/>
    <dgm:cxn modelId="{BA8B84F9-70ED-4759-907C-0C81B0A53947}" type="presParOf" srcId="{CCF46FFF-6C6C-4A4C-A335-E85899E954EC}" destId="{511C702A-FC67-4885-B9C3-48210DABBE07}" srcOrd="1" destOrd="0" presId="urn:microsoft.com/office/officeart/2005/8/layout/hierarchy2"/>
    <dgm:cxn modelId="{7CE9DD2D-8E0E-48EB-973C-9FA1CD7C84DA}" type="presParOf" srcId="{656847C3-5103-4851-AA03-48CE5715A54F}" destId="{6D04A916-B974-4ABC-B5C8-51408F1727D2}" srcOrd="2" destOrd="0" presId="urn:microsoft.com/office/officeart/2005/8/layout/hierarchy2"/>
    <dgm:cxn modelId="{AF11A275-BBDB-418E-9622-EA30344E1D0A}" type="presParOf" srcId="{6D04A916-B974-4ABC-B5C8-51408F1727D2}" destId="{D7B71115-EB3E-47CC-B186-B0998D4D4F49}" srcOrd="0" destOrd="0" presId="urn:microsoft.com/office/officeart/2005/8/layout/hierarchy2"/>
    <dgm:cxn modelId="{F6211365-E605-4D64-9B25-94F392F19A97}" type="presParOf" srcId="{656847C3-5103-4851-AA03-48CE5715A54F}" destId="{3E176374-3365-46A3-B0F1-FCFD1454A72E}" srcOrd="3" destOrd="0" presId="urn:microsoft.com/office/officeart/2005/8/layout/hierarchy2"/>
    <dgm:cxn modelId="{106EC558-90D6-4DF8-8519-C1C0BBCE9AF0}" type="presParOf" srcId="{3E176374-3365-46A3-B0F1-FCFD1454A72E}" destId="{ED8AB635-2F01-4502-BEBA-A215BF600224}" srcOrd="0" destOrd="0" presId="urn:microsoft.com/office/officeart/2005/8/layout/hierarchy2"/>
    <dgm:cxn modelId="{40FE4E60-2C51-4513-BD86-13CA1B8A9352}" type="presParOf" srcId="{3E176374-3365-46A3-B0F1-FCFD1454A72E}" destId="{6CC1C53A-4152-4CC9-A87C-42D6E21CBFD3}" srcOrd="1" destOrd="0" presId="urn:microsoft.com/office/officeart/2005/8/layout/hierarchy2"/>
    <dgm:cxn modelId="{1C20D06D-B995-43E5-9CC8-0E17FEDF8EEA}" type="presParOf" srcId="{656847C3-5103-4851-AA03-48CE5715A54F}" destId="{E2E9790F-9A17-4252-AD68-B34E8705D1D2}" srcOrd="4" destOrd="0" presId="urn:microsoft.com/office/officeart/2005/8/layout/hierarchy2"/>
    <dgm:cxn modelId="{6D005538-68BE-41E5-ACA8-8BDE6C1A59C9}" type="presParOf" srcId="{E2E9790F-9A17-4252-AD68-B34E8705D1D2}" destId="{B8C8808D-98B5-4C70-BA8A-ED625C307328}" srcOrd="0" destOrd="0" presId="urn:microsoft.com/office/officeart/2005/8/layout/hierarchy2"/>
    <dgm:cxn modelId="{974BA0D0-F38B-4156-A306-70B45CBD2AAE}" type="presParOf" srcId="{656847C3-5103-4851-AA03-48CE5715A54F}" destId="{B6F4931B-1D29-4B3C-9819-C3D9D9BA035E}" srcOrd="5" destOrd="0" presId="urn:microsoft.com/office/officeart/2005/8/layout/hierarchy2"/>
    <dgm:cxn modelId="{83CEC563-92C0-4190-AAD7-155109292046}" type="presParOf" srcId="{B6F4931B-1D29-4B3C-9819-C3D9D9BA035E}" destId="{51918245-EBB4-41E9-AC27-7852C8E1A0F2}" srcOrd="0" destOrd="0" presId="urn:microsoft.com/office/officeart/2005/8/layout/hierarchy2"/>
    <dgm:cxn modelId="{D2918740-6FCE-4CCF-A6F3-3E53565D3391}" type="presParOf" srcId="{B6F4931B-1D29-4B3C-9819-C3D9D9BA035E}" destId="{1985DBB9-C1E4-481C-A862-C4E53B2EF163}" srcOrd="1" destOrd="0" presId="urn:microsoft.com/office/officeart/2005/8/layout/hierarchy2"/>
    <dgm:cxn modelId="{3F77BBE9-EA5F-4B71-8249-588816C567E5}" type="presParOf" srcId="{656847C3-5103-4851-AA03-48CE5715A54F}" destId="{0793F7C2-6F93-4823-8748-7AC8E69E45AB}" srcOrd="6" destOrd="0" presId="urn:microsoft.com/office/officeart/2005/8/layout/hierarchy2"/>
    <dgm:cxn modelId="{249104D3-DA64-40E5-AE30-D2933FED3FB2}" type="presParOf" srcId="{0793F7C2-6F93-4823-8748-7AC8E69E45AB}" destId="{E6CFE3AA-52C3-40EA-883E-3F0920BF2D85}" srcOrd="0" destOrd="0" presId="urn:microsoft.com/office/officeart/2005/8/layout/hierarchy2"/>
    <dgm:cxn modelId="{EC55763C-5247-4050-9627-3414595517C3}" type="presParOf" srcId="{656847C3-5103-4851-AA03-48CE5715A54F}" destId="{34DFEEA5-CB71-47A5-B9F7-E795372D9B05}" srcOrd="7" destOrd="0" presId="urn:microsoft.com/office/officeart/2005/8/layout/hierarchy2"/>
    <dgm:cxn modelId="{209AD389-44A3-4B91-B894-8498CFA75195}" type="presParOf" srcId="{34DFEEA5-CB71-47A5-B9F7-E795372D9B05}" destId="{922E2BC8-15C4-4CFA-B3F0-EC63CED0DDD4}" srcOrd="0" destOrd="0" presId="urn:microsoft.com/office/officeart/2005/8/layout/hierarchy2"/>
    <dgm:cxn modelId="{0DF9B25A-C6BE-4EF0-BCC1-90778A5E5E17}" type="presParOf" srcId="{34DFEEA5-CB71-47A5-B9F7-E795372D9B05}" destId="{2C4ABDFA-DFF1-4455-978B-0691864482A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5FB50-9C4E-4BC3-A523-612DD8F29B66}" type="doc">
      <dgm:prSet loTypeId="urn:microsoft.com/office/officeart/2005/8/layout/vProcess5" loCatId="process" qsTypeId="urn:microsoft.com/office/officeart/2005/8/quickstyle/3d1" qsCatId="3D" csTypeId="urn:microsoft.com/office/officeart/2005/8/colors/accent0_3" csCatId="mainScheme" phldr="1"/>
      <dgm:spPr/>
      <dgm:t>
        <a:bodyPr/>
        <a:lstStyle/>
        <a:p>
          <a:endParaRPr lang="en-GB"/>
        </a:p>
      </dgm:t>
    </dgm:pt>
    <dgm:pt modelId="{BCCE8F63-7B6A-454D-B304-47EA0BE2FB2C}">
      <dgm:prSet custT="1"/>
      <dgm:spPr/>
      <dgm:t>
        <a:bodyPr/>
        <a:lstStyle/>
        <a:p>
          <a:r>
            <a:rPr lang="el-GR" sz="1800" dirty="0"/>
            <a:t>Συχνά επεισόδια στην τάξη και στο σχολείο.</a:t>
          </a:r>
          <a:endParaRPr lang="en-GB" sz="1800" dirty="0"/>
        </a:p>
      </dgm:t>
    </dgm:pt>
    <dgm:pt modelId="{C87E8900-4C88-4C45-AEA5-9F9D49722A8B}" type="parTrans" cxnId="{D4FA5BF5-0254-424F-872D-9DF9ED6A6BD8}">
      <dgm:prSet/>
      <dgm:spPr/>
      <dgm:t>
        <a:bodyPr/>
        <a:lstStyle/>
        <a:p>
          <a:endParaRPr lang="en-GB"/>
        </a:p>
      </dgm:t>
    </dgm:pt>
    <dgm:pt modelId="{0EB87E98-7174-4A94-84DD-712B31A02347}" type="sibTrans" cxnId="{D4FA5BF5-0254-424F-872D-9DF9ED6A6BD8}">
      <dgm:prSet/>
      <dgm:spPr/>
      <dgm:t>
        <a:bodyPr/>
        <a:lstStyle/>
        <a:p>
          <a:endParaRPr lang="en-GB"/>
        </a:p>
      </dgm:t>
    </dgm:pt>
    <dgm:pt modelId="{138F7ECB-B304-4161-B075-185A951F4C51}">
      <dgm:prSet custT="1"/>
      <dgm:spPr/>
      <dgm:t>
        <a:bodyPr/>
        <a:lstStyle/>
        <a:p>
          <a:r>
            <a:rPr lang="el-GR" sz="1800" dirty="0"/>
            <a:t>Δημιουργία άγχους και φόβου στους μαθητές θύματα.</a:t>
          </a:r>
          <a:endParaRPr lang="en-GB" sz="1800" dirty="0"/>
        </a:p>
      </dgm:t>
    </dgm:pt>
    <dgm:pt modelId="{DA760B53-3563-4FA2-969A-C01BCA2B7C94}" type="parTrans" cxnId="{C56B18DB-BD31-42AA-8EB1-AAB9D52288DF}">
      <dgm:prSet/>
      <dgm:spPr/>
      <dgm:t>
        <a:bodyPr/>
        <a:lstStyle/>
        <a:p>
          <a:endParaRPr lang="en-GB"/>
        </a:p>
      </dgm:t>
    </dgm:pt>
    <dgm:pt modelId="{D0AB8928-1936-4FF5-9F04-A44DF52DA64F}" type="sibTrans" cxnId="{C56B18DB-BD31-42AA-8EB1-AAB9D52288DF}">
      <dgm:prSet/>
      <dgm:spPr/>
      <dgm:t>
        <a:bodyPr/>
        <a:lstStyle/>
        <a:p>
          <a:endParaRPr lang="en-GB"/>
        </a:p>
      </dgm:t>
    </dgm:pt>
    <dgm:pt modelId="{E1722FFF-104E-4482-B87B-F3B48A71176F}">
      <dgm:prSet custT="1"/>
      <dgm:spPr/>
      <dgm:t>
        <a:bodyPr/>
        <a:lstStyle/>
        <a:p>
          <a:r>
            <a:rPr lang="el-GR" sz="1800" dirty="0"/>
            <a:t>Ένταξη μαθητών σε «ισχυρές ομάδες».</a:t>
          </a:r>
        </a:p>
      </dgm:t>
    </dgm:pt>
    <dgm:pt modelId="{9EE178D4-4A4B-4A61-9D6C-DECD0CFCEA06}" type="parTrans" cxnId="{9DA7D97D-1E0A-4E1A-BF57-19C52B7A2844}">
      <dgm:prSet/>
      <dgm:spPr/>
      <dgm:t>
        <a:bodyPr/>
        <a:lstStyle/>
        <a:p>
          <a:endParaRPr lang="en-GB"/>
        </a:p>
      </dgm:t>
    </dgm:pt>
    <dgm:pt modelId="{AC79F368-BF06-4D64-97F7-9895E5B34818}" type="sibTrans" cxnId="{9DA7D97D-1E0A-4E1A-BF57-19C52B7A2844}">
      <dgm:prSet/>
      <dgm:spPr/>
      <dgm:t>
        <a:bodyPr/>
        <a:lstStyle/>
        <a:p>
          <a:endParaRPr lang="en-GB"/>
        </a:p>
      </dgm:t>
    </dgm:pt>
    <dgm:pt modelId="{B26DECB4-A16F-4069-AB62-2D7C017D2C18}">
      <dgm:prSet custT="1"/>
      <dgm:spPr/>
      <dgm:t>
        <a:bodyPr/>
        <a:lstStyle/>
        <a:p>
          <a:r>
            <a:rPr lang="el-GR" sz="2000" dirty="0" err="1"/>
            <a:t>Παραβατικές</a:t>
          </a:r>
          <a:r>
            <a:rPr lang="el-GR" sz="2000" dirty="0"/>
            <a:t> συμπεριφορές και εκτός σχολείου.</a:t>
          </a:r>
          <a:endParaRPr lang="en-GB" sz="2000" dirty="0"/>
        </a:p>
      </dgm:t>
    </dgm:pt>
    <dgm:pt modelId="{2AECF8A4-68CC-4001-B935-138053C2CE57}" type="parTrans" cxnId="{E7BC7545-8D46-435B-9CB8-9B9FC51DC215}">
      <dgm:prSet/>
      <dgm:spPr/>
      <dgm:t>
        <a:bodyPr/>
        <a:lstStyle/>
        <a:p>
          <a:endParaRPr lang="en-GB"/>
        </a:p>
      </dgm:t>
    </dgm:pt>
    <dgm:pt modelId="{FD3EA445-0785-4462-87B5-AC19F9FE1597}" type="sibTrans" cxnId="{E7BC7545-8D46-435B-9CB8-9B9FC51DC215}">
      <dgm:prSet/>
      <dgm:spPr/>
      <dgm:t>
        <a:bodyPr/>
        <a:lstStyle/>
        <a:p>
          <a:endParaRPr lang="en-GB"/>
        </a:p>
      </dgm:t>
    </dgm:pt>
    <dgm:pt modelId="{1A9BDD65-E606-49E0-8B5F-76EBC1C65CF2}" type="pres">
      <dgm:prSet presAssocID="{DED5FB50-9C4E-4BC3-A523-612DD8F29B66}" presName="outerComposite" presStyleCnt="0">
        <dgm:presLayoutVars>
          <dgm:chMax val="5"/>
          <dgm:dir/>
          <dgm:resizeHandles val="exact"/>
        </dgm:presLayoutVars>
      </dgm:prSet>
      <dgm:spPr/>
    </dgm:pt>
    <dgm:pt modelId="{892F7439-0A3F-4719-8224-494B9E58E1A7}" type="pres">
      <dgm:prSet presAssocID="{DED5FB50-9C4E-4BC3-A523-612DD8F29B66}" presName="dummyMaxCanvas" presStyleCnt="0">
        <dgm:presLayoutVars/>
      </dgm:prSet>
      <dgm:spPr/>
    </dgm:pt>
    <dgm:pt modelId="{9052F9AE-B18D-4DD3-9B7A-86E6BED72922}" type="pres">
      <dgm:prSet presAssocID="{DED5FB50-9C4E-4BC3-A523-612DD8F29B66}" presName="FourNodes_1" presStyleLbl="node1" presStyleIdx="0" presStyleCnt="4" custLinFactNeighborX="1351" custLinFactNeighborY="-817">
        <dgm:presLayoutVars>
          <dgm:bulletEnabled val="1"/>
        </dgm:presLayoutVars>
      </dgm:prSet>
      <dgm:spPr/>
    </dgm:pt>
    <dgm:pt modelId="{AD20BA3A-1CBC-40DD-8D41-558ED657AA74}" type="pres">
      <dgm:prSet presAssocID="{DED5FB50-9C4E-4BC3-A523-612DD8F29B66}" presName="FourNodes_2" presStyleLbl="node1" presStyleIdx="1" presStyleCnt="4">
        <dgm:presLayoutVars>
          <dgm:bulletEnabled val="1"/>
        </dgm:presLayoutVars>
      </dgm:prSet>
      <dgm:spPr/>
    </dgm:pt>
    <dgm:pt modelId="{AC6F570F-71F5-4426-ADB3-3A5BD945305D}" type="pres">
      <dgm:prSet presAssocID="{DED5FB50-9C4E-4BC3-A523-612DD8F29B66}" presName="FourNodes_3" presStyleLbl="node1" presStyleIdx="2" presStyleCnt="4">
        <dgm:presLayoutVars>
          <dgm:bulletEnabled val="1"/>
        </dgm:presLayoutVars>
      </dgm:prSet>
      <dgm:spPr/>
    </dgm:pt>
    <dgm:pt modelId="{B4FDAAD0-AB30-4DBB-98BA-8A5AF8E470DC}" type="pres">
      <dgm:prSet presAssocID="{DED5FB50-9C4E-4BC3-A523-612DD8F29B66}" presName="FourNodes_4" presStyleLbl="node1" presStyleIdx="3" presStyleCnt="4">
        <dgm:presLayoutVars>
          <dgm:bulletEnabled val="1"/>
        </dgm:presLayoutVars>
      </dgm:prSet>
      <dgm:spPr/>
    </dgm:pt>
    <dgm:pt modelId="{594A138D-0B22-4F70-9119-8BCE4E31F79E}" type="pres">
      <dgm:prSet presAssocID="{DED5FB50-9C4E-4BC3-A523-612DD8F29B66}" presName="FourConn_1-2" presStyleLbl="fgAccFollowNode1" presStyleIdx="0" presStyleCnt="3">
        <dgm:presLayoutVars>
          <dgm:bulletEnabled val="1"/>
        </dgm:presLayoutVars>
      </dgm:prSet>
      <dgm:spPr/>
    </dgm:pt>
    <dgm:pt modelId="{AE50539F-914B-4EF3-8553-E6FFCDCB9A3A}" type="pres">
      <dgm:prSet presAssocID="{DED5FB50-9C4E-4BC3-A523-612DD8F29B66}" presName="FourConn_2-3" presStyleLbl="fgAccFollowNode1" presStyleIdx="1" presStyleCnt="3">
        <dgm:presLayoutVars>
          <dgm:bulletEnabled val="1"/>
        </dgm:presLayoutVars>
      </dgm:prSet>
      <dgm:spPr/>
    </dgm:pt>
    <dgm:pt modelId="{CD1B6F23-2162-4953-BB03-9346AD12AB52}" type="pres">
      <dgm:prSet presAssocID="{DED5FB50-9C4E-4BC3-A523-612DD8F29B66}" presName="FourConn_3-4" presStyleLbl="fgAccFollowNode1" presStyleIdx="2" presStyleCnt="3">
        <dgm:presLayoutVars>
          <dgm:bulletEnabled val="1"/>
        </dgm:presLayoutVars>
      </dgm:prSet>
      <dgm:spPr/>
    </dgm:pt>
    <dgm:pt modelId="{792FD897-43A1-49CD-82C3-5AF968E790D0}" type="pres">
      <dgm:prSet presAssocID="{DED5FB50-9C4E-4BC3-A523-612DD8F29B66}" presName="FourNodes_1_text" presStyleLbl="node1" presStyleIdx="3" presStyleCnt="4">
        <dgm:presLayoutVars>
          <dgm:bulletEnabled val="1"/>
        </dgm:presLayoutVars>
      </dgm:prSet>
      <dgm:spPr/>
    </dgm:pt>
    <dgm:pt modelId="{194E4F64-1DC4-459E-A8F0-1915A85FB371}" type="pres">
      <dgm:prSet presAssocID="{DED5FB50-9C4E-4BC3-A523-612DD8F29B66}" presName="FourNodes_2_text" presStyleLbl="node1" presStyleIdx="3" presStyleCnt="4">
        <dgm:presLayoutVars>
          <dgm:bulletEnabled val="1"/>
        </dgm:presLayoutVars>
      </dgm:prSet>
      <dgm:spPr/>
    </dgm:pt>
    <dgm:pt modelId="{6390E037-581B-4186-AAFA-3877E207CE88}" type="pres">
      <dgm:prSet presAssocID="{DED5FB50-9C4E-4BC3-A523-612DD8F29B66}" presName="FourNodes_3_text" presStyleLbl="node1" presStyleIdx="3" presStyleCnt="4">
        <dgm:presLayoutVars>
          <dgm:bulletEnabled val="1"/>
        </dgm:presLayoutVars>
      </dgm:prSet>
      <dgm:spPr/>
    </dgm:pt>
    <dgm:pt modelId="{F888A77A-F745-4788-A2A1-988E23912E84}" type="pres">
      <dgm:prSet presAssocID="{DED5FB50-9C4E-4BC3-A523-612DD8F29B66}" presName="FourNodes_4_text" presStyleLbl="node1" presStyleIdx="3" presStyleCnt="4">
        <dgm:presLayoutVars>
          <dgm:bulletEnabled val="1"/>
        </dgm:presLayoutVars>
      </dgm:prSet>
      <dgm:spPr/>
    </dgm:pt>
  </dgm:ptLst>
  <dgm:cxnLst>
    <dgm:cxn modelId="{0B2C8430-7353-4274-A826-11C38B9ECCB8}" type="presOf" srcId="{E1722FFF-104E-4482-B87B-F3B48A71176F}" destId="{6390E037-581B-4186-AAFA-3877E207CE88}" srcOrd="1" destOrd="0" presId="urn:microsoft.com/office/officeart/2005/8/layout/vProcess5"/>
    <dgm:cxn modelId="{0D3FC162-5D33-48D6-A193-3E21FAC85D0E}" type="presOf" srcId="{D0AB8928-1936-4FF5-9F04-A44DF52DA64F}" destId="{AE50539F-914B-4EF3-8553-E6FFCDCB9A3A}" srcOrd="0" destOrd="0" presId="urn:microsoft.com/office/officeart/2005/8/layout/vProcess5"/>
    <dgm:cxn modelId="{74F19663-AAE2-4783-841C-13A1A8C75506}" type="presOf" srcId="{E1722FFF-104E-4482-B87B-F3B48A71176F}" destId="{AC6F570F-71F5-4426-ADB3-3A5BD945305D}" srcOrd="0" destOrd="0" presId="urn:microsoft.com/office/officeart/2005/8/layout/vProcess5"/>
    <dgm:cxn modelId="{E7BC7545-8D46-435B-9CB8-9B9FC51DC215}" srcId="{DED5FB50-9C4E-4BC3-A523-612DD8F29B66}" destId="{B26DECB4-A16F-4069-AB62-2D7C017D2C18}" srcOrd="3" destOrd="0" parTransId="{2AECF8A4-68CC-4001-B935-138053C2CE57}" sibTransId="{FD3EA445-0785-4462-87B5-AC19F9FE1597}"/>
    <dgm:cxn modelId="{444AE77B-C503-4692-9EC5-AE6125F1D119}" type="presOf" srcId="{138F7ECB-B304-4161-B075-185A951F4C51}" destId="{194E4F64-1DC4-459E-A8F0-1915A85FB371}" srcOrd="1" destOrd="0" presId="urn:microsoft.com/office/officeart/2005/8/layout/vProcess5"/>
    <dgm:cxn modelId="{9DA7D97D-1E0A-4E1A-BF57-19C52B7A2844}" srcId="{DED5FB50-9C4E-4BC3-A523-612DD8F29B66}" destId="{E1722FFF-104E-4482-B87B-F3B48A71176F}" srcOrd="2" destOrd="0" parTransId="{9EE178D4-4A4B-4A61-9D6C-DECD0CFCEA06}" sibTransId="{AC79F368-BF06-4D64-97F7-9895E5B34818}"/>
    <dgm:cxn modelId="{DAAAB9A3-7254-4BC9-B8CB-94B8FA84CA64}" type="presOf" srcId="{BCCE8F63-7B6A-454D-B304-47EA0BE2FB2C}" destId="{9052F9AE-B18D-4DD3-9B7A-86E6BED72922}" srcOrd="0" destOrd="0" presId="urn:microsoft.com/office/officeart/2005/8/layout/vProcess5"/>
    <dgm:cxn modelId="{5C61C2AD-07B6-435C-B16E-95E5EF4991C7}" type="presOf" srcId="{0EB87E98-7174-4A94-84DD-712B31A02347}" destId="{594A138D-0B22-4F70-9119-8BCE4E31F79E}" srcOrd="0" destOrd="0" presId="urn:microsoft.com/office/officeart/2005/8/layout/vProcess5"/>
    <dgm:cxn modelId="{A51CBAC4-0A38-4993-B9C7-E43CB759B5BA}" type="presOf" srcId="{B26DECB4-A16F-4069-AB62-2D7C017D2C18}" destId="{F888A77A-F745-4788-A2A1-988E23912E84}" srcOrd="1" destOrd="0" presId="urn:microsoft.com/office/officeart/2005/8/layout/vProcess5"/>
    <dgm:cxn modelId="{2631C3CA-88A5-4F9C-9938-83DC8937C6AA}" type="presOf" srcId="{DED5FB50-9C4E-4BC3-A523-612DD8F29B66}" destId="{1A9BDD65-E606-49E0-8B5F-76EBC1C65CF2}" srcOrd="0" destOrd="0" presId="urn:microsoft.com/office/officeart/2005/8/layout/vProcess5"/>
    <dgm:cxn modelId="{0C1EB2D7-ACAA-4EF0-BC78-5025A5F67D3E}" type="presOf" srcId="{B26DECB4-A16F-4069-AB62-2D7C017D2C18}" destId="{B4FDAAD0-AB30-4DBB-98BA-8A5AF8E470DC}" srcOrd="0" destOrd="0" presId="urn:microsoft.com/office/officeart/2005/8/layout/vProcess5"/>
    <dgm:cxn modelId="{C56B18DB-BD31-42AA-8EB1-AAB9D52288DF}" srcId="{DED5FB50-9C4E-4BC3-A523-612DD8F29B66}" destId="{138F7ECB-B304-4161-B075-185A951F4C51}" srcOrd="1" destOrd="0" parTransId="{DA760B53-3563-4FA2-969A-C01BCA2B7C94}" sibTransId="{D0AB8928-1936-4FF5-9F04-A44DF52DA64F}"/>
    <dgm:cxn modelId="{50F5E0E8-F939-4407-8802-D5D7987532E7}" type="presOf" srcId="{BCCE8F63-7B6A-454D-B304-47EA0BE2FB2C}" destId="{792FD897-43A1-49CD-82C3-5AF968E790D0}" srcOrd="1" destOrd="0" presId="urn:microsoft.com/office/officeart/2005/8/layout/vProcess5"/>
    <dgm:cxn modelId="{5624C6F2-A945-4B54-9950-97E7E6F52B21}" type="presOf" srcId="{AC79F368-BF06-4D64-97F7-9895E5B34818}" destId="{CD1B6F23-2162-4953-BB03-9346AD12AB52}" srcOrd="0" destOrd="0" presId="urn:microsoft.com/office/officeart/2005/8/layout/vProcess5"/>
    <dgm:cxn modelId="{D4FA5BF5-0254-424F-872D-9DF9ED6A6BD8}" srcId="{DED5FB50-9C4E-4BC3-A523-612DD8F29B66}" destId="{BCCE8F63-7B6A-454D-B304-47EA0BE2FB2C}" srcOrd="0" destOrd="0" parTransId="{C87E8900-4C88-4C45-AEA5-9F9D49722A8B}" sibTransId="{0EB87E98-7174-4A94-84DD-712B31A02347}"/>
    <dgm:cxn modelId="{F88787FD-2F89-4EDD-BC96-FAF4FA229151}" type="presOf" srcId="{138F7ECB-B304-4161-B075-185A951F4C51}" destId="{AD20BA3A-1CBC-40DD-8D41-558ED657AA74}" srcOrd="0" destOrd="0" presId="urn:microsoft.com/office/officeart/2005/8/layout/vProcess5"/>
    <dgm:cxn modelId="{77BD0433-FC90-41FD-94BE-25FCE45F69EB}" type="presParOf" srcId="{1A9BDD65-E606-49E0-8B5F-76EBC1C65CF2}" destId="{892F7439-0A3F-4719-8224-494B9E58E1A7}" srcOrd="0" destOrd="0" presId="urn:microsoft.com/office/officeart/2005/8/layout/vProcess5"/>
    <dgm:cxn modelId="{161523E7-CDE5-499F-AD43-FAB6867A2136}" type="presParOf" srcId="{1A9BDD65-E606-49E0-8B5F-76EBC1C65CF2}" destId="{9052F9AE-B18D-4DD3-9B7A-86E6BED72922}" srcOrd="1" destOrd="0" presId="urn:microsoft.com/office/officeart/2005/8/layout/vProcess5"/>
    <dgm:cxn modelId="{36788D51-46E3-45E9-8FA0-98C0F0272654}" type="presParOf" srcId="{1A9BDD65-E606-49E0-8B5F-76EBC1C65CF2}" destId="{AD20BA3A-1CBC-40DD-8D41-558ED657AA74}" srcOrd="2" destOrd="0" presId="urn:microsoft.com/office/officeart/2005/8/layout/vProcess5"/>
    <dgm:cxn modelId="{7BD9F9F0-0C9A-43FB-92F1-4C7564897C34}" type="presParOf" srcId="{1A9BDD65-E606-49E0-8B5F-76EBC1C65CF2}" destId="{AC6F570F-71F5-4426-ADB3-3A5BD945305D}" srcOrd="3" destOrd="0" presId="urn:microsoft.com/office/officeart/2005/8/layout/vProcess5"/>
    <dgm:cxn modelId="{29C7C4E7-5AEE-4642-9DC2-27F91E828617}" type="presParOf" srcId="{1A9BDD65-E606-49E0-8B5F-76EBC1C65CF2}" destId="{B4FDAAD0-AB30-4DBB-98BA-8A5AF8E470DC}" srcOrd="4" destOrd="0" presId="urn:microsoft.com/office/officeart/2005/8/layout/vProcess5"/>
    <dgm:cxn modelId="{DC162194-0485-49D1-AA82-6150B8BF9B83}" type="presParOf" srcId="{1A9BDD65-E606-49E0-8B5F-76EBC1C65CF2}" destId="{594A138D-0B22-4F70-9119-8BCE4E31F79E}" srcOrd="5" destOrd="0" presId="urn:microsoft.com/office/officeart/2005/8/layout/vProcess5"/>
    <dgm:cxn modelId="{9B1710BE-645E-4EF1-A75C-FFC99A71F448}" type="presParOf" srcId="{1A9BDD65-E606-49E0-8B5F-76EBC1C65CF2}" destId="{AE50539F-914B-4EF3-8553-E6FFCDCB9A3A}" srcOrd="6" destOrd="0" presId="urn:microsoft.com/office/officeart/2005/8/layout/vProcess5"/>
    <dgm:cxn modelId="{52F82454-E310-4C2B-A440-68D3C971A9FC}" type="presParOf" srcId="{1A9BDD65-E606-49E0-8B5F-76EBC1C65CF2}" destId="{CD1B6F23-2162-4953-BB03-9346AD12AB52}" srcOrd="7" destOrd="0" presId="urn:microsoft.com/office/officeart/2005/8/layout/vProcess5"/>
    <dgm:cxn modelId="{02DC7550-7130-43E1-965E-772468832650}" type="presParOf" srcId="{1A9BDD65-E606-49E0-8B5F-76EBC1C65CF2}" destId="{792FD897-43A1-49CD-82C3-5AF968E790D0}" srcOrd="8" destOrd="0" presId="urn:microsoft.com/office/officeart/2005/8/layout/vProcess5"/>
    <dgm:cxn modelId="{458C81AD-ED43-4983-911A-8A50AF5D4DDB}" type="presParOf" srcId="{1A9BDD65-E606-49E0-8B5F-76EBC1C65CF2}" destId="{194E4F64-1DC4-459E-A8F0-1915A85FB371}" srcOrd="9" destOrd="0" presId="urn:microsoft.com/office/officeart/2005/8/layout/vProcess5"/>
    <dgm:cxn modelId="{57B35F65-9E69-4BD9-B925-433605F43FDB}" type="presParOf" srcId="{1A9BDD65-E606-49E0-8B5F-76EBC1C65CF2}" destId="{6390E037-581B-4186-AAFA-3877E207CE88}" srcOrd="10" destOrd="0" presId="urn:microsoft.com/office/officeart/2005/8/layout/vProcess5"/>
    <dgm:cxn modelId="{27D3EFC2-2B3B-46CA-A299-6D99FF26059A}" type="presParOf" srcId="{1A9BDD65-E606-49E0-8B5F-76EBC1C65CF2}" destId="{F888A77A-F745-4788-A2A1-988E23912E8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D5B1416-6A1E-4683-BE5F-E1CC28EEBBC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03EE35B-D52B-42F7-BD4D-3A1A3C073EDA}">
      <dgm:prSet custT="1"/>
      <dgm:spPr/>
      <dgm:t>
        <a:bodyPr/>
        <a:lstStyle/>
        <a:p>
          <a:r>
            <a:rPr lang="el-GR" sz="1600" dirty="0"/>
            <a:t>Ο έγκαιρος εντοπισμός συμπεριφορών που οδηγούν σε ΕΒΙΕ</a:t>
          </a:r>
          <a:endParaRPr lang="en-US" sz="1600" dirty="0"/>
        </a:p>
      </dgm:t>
    </dgm:pt>
    <dgm:pt modelId="{8A47E848-ED25-4EE4-AF7A-8C27AD389E62}" type="parTrans" cxnId="{03783A85-565F-4A2F-A798-F923AF2B0388}">
      <dgm:prSet/>
      <dgm:spPr/>
      <dgm:t>
        <a:bodyPr/>
        <a:lstStyle/>
        <a:p>
          <a:endParaRPr lang="en-US"/>
        </a:p>
      </dgm:t>
    </dgm:pt>
    <dgm:pt modelId="{0984F478-7311-48C6-BD92-8F55CFFE1005}" type="sibTrans" cxnId="{03783A85-565F-4A2F-A798-F923AF2B0388}">
      <dgm:prSet/>
      <dgm:spPr/>
      <dgm:t>
        <a:bodyPr/>
        <a:lstStyle/>
        <a:p>
          <a:endParaRPr lang="en-US"/>
        </a:p>
      </dgm:t>
    </dgm:pt>
    <dgm:pt modelId="{F20BD6EC-E7F0-4500-948D-EFFB7A7A280C}">
      <dgm:prSet custT="1"/>
      <dgm:spPr/>
      <dgm:t>
        <a:bodyPr/>
        <a:lstStyle/>
        <a:p>
          <a:r>
            <a:rPr lang="el-GR" sz="1600" dirty="0"/>
            <a:t>Η αποτελεσματική πρόληψη</a:t>
          </a:r>
          <a:endParaRPr lang="en-US" sz="1600" dirty="0"/>
        </a:p>
      </dgm:t>
    </dgm:pt>
    <dgm:pt modelId="{EE5F0244-6591-4B2C-A7E5-06F53C7DD9F7}" type="parTrans" cxnId="{2D01272A-8DF0-45FE-ABA3-5A459C5FA507}">
      <dgm:prSet/>
      <dgm:spPr/>
      <dgm:t>
        <a:bodyPr/>
        <a:lstStyle/>
        <a:p>
          <a:endParaRPr lang="en-US"/>
        </a:p>
      </dgm:t>
    </dgm:pt>
    <dgm:pt modelId="{BD709E72-C58B-4EFD-9E31-C78112E94432}" type="sibTrans" cxnId="{2D01272A-8DF0-45FE-ABA3-5A459C5FA507}">
      <dgm:prSet/>
      <dgm:spPr/>
      <dgm:t>
        <a:bodyPr/>
        <a:lstStyle/>
        <a:p>
          <a:endParaRPr lang="en-US"/>
        </a:p>
      </dgm:t>
    </dgm:pt>
    <dgm:pt modelId="{F848A106-0534-4B7F-8A1D-C309D3F17BBC}">
      <dgm:prSet custT="1"/>
      <dgm:spPr/>
      <dgm:t>
        <a:bodyPr/>
        <a:lstStyle/>
        <a:p>
          <a:r>
            <a:rPr lang="el-GR" sz="1600" dirty="0"/>
            <a:t>Η αποτελεσματική διαχείριση</a:t>
          </a:r>
          <a:endParaRPr lang="en-US" sz="1600" dirty="0"/>
        </a:p>
      </dgm:t>
    </dgm:pt>
    <dgm:pt modelId="{A8DC79E7-BD79-4CCA-A0DF-41C5E5874CC3}" type="parTrans" cxnId="{19BAF049-5330-4D1D-A716-45E3BF025BF9}">
      <dgm:prSet/>
      <dgm:spPr/>
      <dgm:t>
        <a:bodyPr/>
        <a:lstStyle/>
        <a:p>
          <a:endParaRPr lang="en-US"/>
        </a:p>
      </dgm:t>
    </dgm:pt>
    <dgm:pt modelId="{5EE2CBBB-64AA-422F-911E-0736F73E3D00}" type="sibTrans" cxnId="{19BAF049-5330-4D1D-A716-45E3BF025BF9}">
      <dgm:prSet/>
      <dgm:spPr/>
      <dgm:t>
        <a:bodyPr/>
        <a:lstStyle/>
        <a:p>
          <a:endParaRPr lang="en-US"/>
        </a:p>
      </dgm:t>
    </dgm:pt>
    <dgm:pt modelId="{DA284878-53B9-40BD-B301-8A3C7DAAEED3}">
      <dgm:prSet custT="1"/>
      <dgm:spPr/>
      <dgm:t>
        <a:bodyPr/>
        <a:lstStyle/>
        <a:p>
          <a:pPr algn="l"/>
          <a:r>
            <a:rPr lang="el-GR" sz="1600" dirty="0"/>
            <a:t>Η συνεχής παρακολούθηση για: </a:t>
          </a:r>
        </a:p>
        <a:p>
          <a:pPr algn="l"/>
          <a:r>
            <a:rPr lang="el-GR" sz="1600" dirty="0">
              <a:sym typeface="Wingdings" panose="05000000000000000000" pitchFamily="2" charset="2"/>
            </a:rPr>
            <a:t> </a:t>
          </a:r>
          <a:r>
            <a:rPr lang="el-GR" sz="1600" dirty="0"/>
            <a:t>υποτροπές </a:t>
          </a:r>
        </a:p>
        <a:p>
          <a:pPr algn="l"/>
          <a:r>
            <a:rPr lang="el-GR" sz="1600" dirty="0">
              <a:sym typeface="Wingdings" panose="05000000000000000000" pitchFamily="2" charset="2"/>
            </a:rPr>
            <a:t> </a:t>
          </a:r>
          <a:r>
            <a:rPr lang="el-GR" sz="1600" dirty="0"/>
            <a:t>επιπτώσεις στον υπόλοιπο μαθητικό πληθυσμό</a:t>
          </a:r>
          <a:endParaRPr lang="en-US" sz="1600" dirty="0"/>
        </a:p>
      </dgm:t>
    </dgm:pt>
    <dgm:pt modelId="{96403421-086D-4D83-AA94-AC44968B2848}" type="parTrans" cxnId="{CA0C9AC6-A7D9-4F43-87AD-11ACF68797E7}">
      <dgm:prSet/>
      <dgm:spPr/>
      <dgm:t>
        <a:bodyPr/>
        <a:lstStyle/>
        <a:p>
          <a:endParaRPr lang="en-US"/>
        </a:p>
      </dgm:t>
    </dgm:pt>
    <dgm:pt modelId="{4C0E3CC3-F7C8-448D-B64C-0DF10C6CA445}" type="sibTrans" cxnId="{CA0C9AC6-A7D9-4F43-87AD-11ACF68797E7}">
      <dgm:prSet/>
      <dgm:spPr/>
      <dgm:t>
        <a:bodyPr/>
        <a:lstStyle/>
        <a:p>
          <a:endParaRPr lang="en-US"/>
        </a:p>
      </dgm:t>
    </dgm:pt>
    <dgm:pt modelId="{A82A8F0C-35FE-4312-BE32-19F1587B7E0F}">
      <dgm:prSet custT="1"/>
      <dgm:spPr/>
      <dgm:t>
        <a:bodyPr/>
        <a:lstStyle/>
        <a:p>
          <a:pPr algn="l"/>
          <a:r>
            <a:rPr lang="el-GR" sz="1600" dirty="0"/>
            <a:t>Ο συντονισμός ενεργειών όλων των εμπλεκομένων στο πλαίσιο μιας </a:t>
          </a:r>
        </a:p>
        <a:p>
          <a:pPr algn="l"/>
          <a:r>
            <a:rPr lang="el-GR" sz="1600" b="1" dirty="0">
              <a:solidFill>
                <a:schemeClr val="accent2">
                  <a:lumMod val="60000"/>
                  <a:lumOff val="40000"/>
                </a:schemeClr>
              </a:solidFill>
            </a:rPr>
            <a:t>ενιαίας στρατηγικής</a:t>
          </a:r>
          <a:endParaRPr lang="en-US" sz="1600" b="1" dirty="0">
            <a:solidFill>
              <a:schemeClr val="accent2">
                <a:lumMod val="60000"/>
                <a:lumOff val="40000"/>
              </a:schemeClr>
            </a:solidFill>
          </a:endParaRPr>
        </a:p>
      </dgm:t>
    </dgm:pt>
    <dgm:pt modelId="{509D440F-36F4-4600-A809-5EF8ADBA395E}" type="parTrans" cxnId="{9455BCF4-E221-4557-AC94-3B5814872A57}">
      <dgm:prSet/>
      <dgm:spPr/>
      <dgm:t>
        <a:bodyPr/>
        <a:lstStyle/>
        <a:p>
          <a:endParaRPr lang="en-US"/>
        </a:p>
      </dgm:t>
    </dgm:pt>
    <dgm:pt modelId="{5E56DA7B-45EA-4D28-B380-D38814B5C943}" type="sibTrans" cxnId="{9455BCF4-E221-4557-AC94-3B5814872A57}">
      <dgm:prSet/>
      <dgm:spPr/>
      <dgm:t>
        <a:bodyPr/>
        <a:lstStyle/>
        <a:p>
          <a:endParaRPr lang="en-US"/>
        </a:p>
      </dgm:t>
    </dgm:pt>
    <dgm:pt modelId="{AF818557-F718-4034-8F33-F72409D15E22}" type="pres">
      <dgm:prSet presAssocID="{1D5B1416-6A1E-4683-BE5F-E1CC28EEBBCB}" presName="Name0" presStyleCnt="0">
        <dgm:presLayoutVars>
          <dgm:dir/>
          <dgm:resizeHandles val="exact"/>
        </dgm:presLayoutVars>
      </dgm:prSet>
      <dgm:spPr/>
    </dgm:pt>
    <dgm:pt modelId="{CC4ED273-C558-408D-AA6D-65D9A98F487D}" type="pres">
      <dgm:prSet presAssocID="{903EE35B-D52B-42F7-BD4D-3A1A3C073EDA}" presName="node" presStyleLbl="node1" presStyleIdx="0" presStyleCnt="5" custScaleY="117216">
        <dgm:presLayoutVars>
          <dgm:bulletEnabled val="1"/>
        </dgm:presLayoutVars>
      </dgm:prSet>
      <dgm:spPr/>
    </dgm:pt>
    <dgm:pt modelId="{E1FAA242-D5D5-4A01-8867-5C5AB47C5796}" type="pres">
      <dgm:prSet presAssocID="{0984F478-7311-48C6-BD92-8F55CFFE1005}" presName="sibTrans" presStyleLbl="sibTrans1D1" presStyleIdx="0" presStyleCnt="4"/>
      <dgm:spPr/>
    </dgm:pt>
    <dgm:pt modelId="{E3341BBF-26B1-4C45-A794-4381B10BC5A7}" type="pres">
      <dgm:prSet presAssocID="{0984F478-7311-48C6-BD92-8F55CFFE1005}" presName="connectorText" presStyleLbl="sibTrans1D1" presStyleIdx="0" presStyleCnt="4"/>
      <dgm:spPr/>
    </dgm:pt>
    <dgm:pt modelId="{520523A7-6EB4-4F6B-83BC-91034A1FC032}" type="pres">
      <dgm:prSet presAssocID="{F20BD6EC-E7F0-4500-948D-EFFB7A7A280C}" presName="node" presStyleLbl="node1" presStyleIdx="1" presStyleCnt="5" custScaleY="113500">
        <dgm:presLayoutVars>
          <dgm:bulletEnabled val="1"/>
        </dgm:presLayoutVars>
      </dgm:prSet>
      <dgm:spPr/>
    </dgm:pt>
    <dgm:pt modelId="{1E25A352-D148-483B-AA8E-355B6B568F1C}" type="pres">
      <dgm:prSet presAssocID="{BD709E72-C58B-4EFD-9E31-C78112E94432}" presName="sibTrans" presStyleLbl="sibTrans1D1" presStyleIdx="1" presStyleCnt="4"/>
      <dgm:spPr/>
    </dgm:pt>
    <dgm:pt modelId="{8F1F8DEB-F2E3-4138-95ED-EE9233B12B3D}" type="pres">
      <dgm:prSet presAssocID="{BD709E72-C58B-4EFD-9E31-C78112E94432}" presName="connectorText" presStyleLbl="sibTrans1D1" presStyleIdx="1" presStyleCnt="4"/>
      <dgm:spPr/>
    </dgm:pt>
    <dgm:pt modelId="{8F95FB3D-8236-49E0-90F5-C9795E9FAD8A}" type="pres">
      <dgm:prSet presAssocID="{F848A106-0534-4B7F-8A1D-C309D3F17BBC}" presName="node" presStyleLbl="node1" presStyleIdx="2" presStyleCnt="5" custScaleY="115416">
        <dgm:presLayoutVars>
          <dgm:bulletEnabled val="1"/>
        </dgm:presLayoutVars>
      </dgm:prSet>
      <dgm:spPr/>
    </dgm:pt>
    <dgm:pt modelId="{64BA2F8D-BB14-42AD-9D9C-6D8DB6CDD236}" type="pres">
      <dgm:prSet presAssocID="{5EE2CBBB-64AA-422F-911E-0736F73E3D00}" presName="sibTrans" presStyleLbl="sibTrans1D1" presStyleIdx="2" presStyleCnt="4"/>
      <dgm:spPr/>
    </dgm:pt>
    <dgm:pt modelId="{95AE39CA-D1F3-4D30-B716-CBA87E0C2957}" type="pres">
      <dgm:prSet presAssocID="{5EE2CBBB-64AA-422F-911E-0736F73E3D00}" presName="connectorText" presStyleLbl="sibTrans1D1" presStyleIdx="2" presStyleCnt="4"/>
      <dgm:spPr/>
    </dgm:pt>
    <dgm:pt modelId="{D09FC5EE-ADA6-4A60-B8C8-28A49B30F03C}" type="pres">
      <dgm:prSet presAssocID="{DA284878-53B9-40BD-B301-8A3C7DAAEED3}" presName="node" presStyleLbl="node1" presStyleIdx="3" presStyleCnt="5">
        <dgm:presLayoutVars>
          <dgm:bulletEnabled val="1"/>
        </dgm:presLayoutVars>
      </dgm:prSet>
      <dgm:spPr/>
    </dgm:pt>
    <dgm:pt modelId="{87DA540E-9210-4ADC-B9D5-E39B54EAE964}" type="pres">
      <dgm:prSet presAssocID="{4C0E3CC3-F7C8-448D-B64C-0DF10C6CA445}" presName="sibTrans" presStyleLbl="sibTrans1D1" presStyleIdx="3" presStyleCnt="4"/>
      <dgm:spPr/>
    </dgm:pt>
    <dgm:pt modelId="{69CDE606-B677-4B8B-B5A7-392DAA69CCFC}" type="pres">
      <dgm:prSet presAssocID="{4C0E3CC3-F7C8-448D-B64C-0DF10C6CA445}" presName="connectorText" presStyleLbl="sibTrans1D1" presStyleIdx="3" presStyleCnt="4"/>
      <dgm:spPr/>
    </dgm:pt>
    <dgm:pt modelId="{A5F13C5D-6E90-49CE-B19E-0296194D069B}" type="pres">
      <dgm:prSet presAssocID="{A82A8F0C-35FE-4312-BE32-19F1587B7E0F}" presName="node" presStyleLbl="node1" presStyleIdx="4" presStyleCnt="5">
        <dgm:presLayoutVars>
          <dgm:bulletEnabled val="1"/>
        </dgm:presLayoutVars>
      </dgm:prSet>
      <dgm:spPr/>
    </dgm:pt>
  </dgm:ptLst>
  <dgm:cxnLst>
    <dgm:cxn modelId="{346F251D-7F57-45EA-8476-5CB99DFA7C32}" type="presOf" srcId="{0984F478-7311-48C6-BD92-8F55CFFE1005}" destId="{E1FAA242-D5D5-4A01-8867-5C5AB47C5796}" srcOrd="0" destOrd="0" presId="urn:microsoft.com/office/officeart/2016/7/layout/RepeatingBendingProcessNew"/>
    <dgm:cxn modelId="{2D01272A-8DF0-45FE-ABA3-5A459C5FA507}" srcId="{1D5B1416-6A1E-4683-BE5F-E1CC28EEBBCB}" destId="{F20BD6EC-E7F0-4500-948D-EFFB7A7A280C}" srcOrd="1" destOrd="0" parTransId="{EE5F0244-6591-4B2C-A7E5-06F53C7DD9F7}" sibTransId="{BD709E72-C58B-4EFD-9E31-C78112E94432}"/>
    <dgm:cxn modelId="{19BAF049-5330-4D1D-A716-45E3BF025BF9}" srcId="{1D5B1416-6A1E-4683-BE5F-E1CC28EEBBCB}" destId="{F848A106-0534-4B7F-8A1D-C309D3F17BBC}" srcOrd="2" destOrd="0" parTransId="{A8DC79E7-BD79-4CCA-A0DF-41C5E5874CC3}" sibTransId="{5EE2CBBB-64AA-422F-911E-0736F73E3D00}"/>
    <dgm:cxn modelId="{03783A85-565F-4A2F-A798-F923AF2B0388}" srcId="{1D5B1416-6A1E-4683-BE5F-E1CC28EEBBCB}" destId="{903EE35B-D52B-42F7-BD4D-3A1A3C073EDA}" srcOrd="0" destOrd="0" parTransId="{8A47E848-ED25-4EE4-AF7A-8C27AD389E62}" sibTransId="{0984F478-7311-48C6-BD92-8F55CFFE1005}"/>
    <dgm:cxn modelId="{117CB586-9295-4EB8-B966-ED6155C5F994}" type="presOf" srcId="{4C0E3CC3-F7C8-448D-B64C-0DF10C6CA445}" destId="{69CDE606-B677-4B8B-B5A7-392DAA69CCFC}" srcOrd="1" destOrd="0" presId="urn:microsoft.com/office/officeart/2016/7/layout/RepeatingBendingProcessNew"/>
    <dgm:cxn modelId="{FFFEFB87-DC90-4726-818D-CED48DB5549B}" type="presOf" srcId="{BD709E72-C58B-4EFD-9E31-C78112E94432}" destId="{1E25A352-D148-483B-AA8E-355B6B568F1C}" srcOrd="0" destOrd="0" presId="urn:microsoft.com/office/officeart/2016/7/layout/RepeatingBendingProcessNew"/>
    <dgm:cxn modelId="{8944608E-B506-409F-8952-AFDBF360E475}" type="presOf" srcId="{5EE2CBBB-64AA-422F-911E-0736F73E3D00}" destId="{95AE39CA-D1F3-4D30-B716-CBA87E0C2957}" srcOrd="1" destOrd="0" presId="urn:microsoft.com/office/officeart/2016/7/layout/RepeatingBendingProcessNew"/>
    <dgm:cxn modelId="{7B899095-740A-480C-A32D-5E8C4CDCC64F}" type="presOf" srcId="{DA284878-53B9-40BD-B301-8A3C7DAAEED3}" destId="{D09FC5EE-ADA6-4A60-B8C8-28A49B30F03C}" srcOrd="0" destOrd="0" presId="urn:microsoft.com/office/officeart/2016/7/layout/RepeatingBendingProcessNew"/>
    <dgm:cxn modelId="{1D7B1997-82A6-468D-8237-B5D783FA586C}" type="presOf" srcId="{F848A106-0534-4B7F-8A1D-C309D3F17BBC}" destId="{8F95FB3D-8236-49E0-90F5-C9795E9FAD8A}" srcOrd="0" destOrd="0" presId="urn:microsoft.com/office/officeart/2016/7/layout/RepeatingBendingProcessNew"/>
    <dgm:cxn modelId="{503A23A0-DF53-453A-ADCE-3B8C0CF77DBA}" type="presOf" srcId="{A82A8F0C-35FE-4312-BE32-19F1587B7E0F}" destId="{A5F13C5D-6E90-49CE-B19E-0296194D069B}" srcOrd="0" destOrd="0" presId="urn:microsoft.com/office/officeart/2016/7/layout/RepeatingBendingProcessNew"/>
    <dgm:cxn modelId="{45A39EAA-D2E7-40B7-BE6F-62E748DF45C6}" type="presOf" srcId="{903EE35B-D52B-42F7-BD4D-3A1A3C073EDA}" destId="{CC4ED273-C558-408D-AA6D-65D9A98F487D}" srcOrd="0" destOrd="0" presId="urn:microsoft.com/office/officeart/2016/7/layout/RepeatingBendingProcessNew"/>
    <dgm:cxn modelId="{F85E92B1-3355-490F-80BE-806A876DD600}" type="presOf" srcId="{BD709E72-C58B-4EFD-9E31-C78112E94432}" destId="{8F1F8DEB-F2E3-4138-95ED-EE9233B12B3D}" srcOrd="1" destOrd="0" presId="urn:microsoft.com/office/officeart/2016/7/layout/RepeatingBendingProcessNew"/>
    <dgm:cxn modelId="{D7DF21B6-2814-41A5-B34D-7793205545AE}" type="presOf" srcId="{0984F478-7311-48C6-BD92-8F55CFFE1005}" destId="{E3341BBF-26B1-4C45-A794-4381B10BC5A7}" srcOrd="1" destOrd="0" presId="urn:microsoft.com/office/officeart/2016/7/layout/RepeatingBendingProcessNew"/>
    <dgm:cxn modelId="{CA0C9AC6-A7D9-4F43-87AD-11ACF68797E7}" srcId="{1D5B1416-6A1E-4683-BE5F-E1CC28EEBBCB}" destId="{DA284878-53B9-40BD-B301-8A3C7DAAEED3}" srcOrd="3" destOrd="0" parTransId="{96403421-086D-4D83-AA94-AC44968B2848}" sibTransId="{4C0E3CC3-F7C8-448D-B64C-0DF10C6CA445}"/>
    <dgm:cxn modelId="{D8EE59D0-79F9-44ED-A98C-4A2D5467F30C}" type="presOf" srcId="{4C0E3CC3-F7C8-448D-B64C-0DF10C6CA445}" destId="{87DA540E-9210-4ADC-B9D5-E39B54EAE964}" srcOrd="0" destOrd="0" presId="urn:microsoft.com/office/officeart/2016/7/layout/RepeatingBendingProcessNew"/>
    <dgm:cxn modelId="{18333DE6-DDF4-40D8-ADCA-87C13771AEB6}" type="presOf" srcId="{5EE2CBBB-64AA-422F-911E-0736F73E3D00}" destId="{64BA2F8D-BB14-42AD-9D9C-6D8DB6CDD236}" srcOrd="0" destOrd="0" presId="urn:microsoft.com/office/officeart/2016/7/layout/RepeatingBendingProcessNew"/>
    <dgm:cxn modelId="{88DB64EC-1442-4673-BCEC-BC6459A16019}" type="presOf" srcId="{F20BD6EC-E7F0-4500-948D-EFFB7A7A280C}" destId="{520523A7-6EB4-4F6B-83BC-91034A1FC032}" srcOrd="0" destOrd="0" presId="urn:microsoft.com/office/officeart/2016/7/layout/RepeatingBendingProcessNew"/>
    <dgm:cxn modelId="{9455BCF4-E221-4557-AC94-3B5814872A57}" srcId="{1D5B1416-6A1E-4683-BE5F-E1CC28EEBBCB}" destId="{A82A8F0C-35FE-4312-BE32-19F1587B7E0F}" srcOrd="4" destOrd="0" parTransId="{509D440F-36F4-4600-A809-5EF8ADBA395E}" sibTransId="{5E56DA7B-45EA-4D28-B380-D38814B5C943}"/>
    <dgm:cxn modelId="{922458F6-8A66-4EA0-BF08-BCB79C14610D}" type="presOf" srcId="{1D5B1416-6A1E-4683-BE5F-E1CC28EEBBCB}" destId="{AF818557-F718-4034-8F33-F72409D15E22}" srcOrd="0" destOrd="0" presId="urn:microsoft.com/office/officeart/2016/7/layout/RepeatingBendingProcessNew"/>
    <dgm:cxn modelId="{7C7AC240-0AB4-47E8-9459-C96ABB06C902}" type="presParOf" srcId="{AF818557-F718-4034-8F33-F72409D15E22}" destId="{CC4ED273-C558-408D-AA6D-65D9A98F487D}" srcOrd="0" destOrd="0" presId="urn:microsoft.com/office/officeart/2016/7/layout/RepeatingBendingProcessNew"/>
    <dgm:cxn modelId="{644F41AF-1B78-4C20-B465-8783229511C0}" type="presParOf" srcId="{AF818557-F718-4034-8F33-F72409D15E22}" destId="{E1FAA242-D5D5-4A01-8867-5C5AB47C5796}" srcOrd="1" destOrd="0" presId="urn:microsoft.com/office/officeart/2016/7/layout/RepeatingBendingProcessNew"/>
    <dgm:cxn modelId="{7CE8B96C-15FC-4C91-A52F-6777F5F37D17}" type="presParOf" srcId="{E1FAA242-D5D5-4A01-8867-5C5AB47C5796}" destId="{E3341BBF-26B1-4C45-A794-4381B10BC5A7}" srcOrd="0" destOrd="0" presId="urn:microsoft.com/office/officeart/2016/7/layout/RepeatingBendingProcessNew"/>
    <dgm:cxn modelId="{552930C1-4CC9-4E83-9867-E5C4A2D7525F}" type="presParOf" srcId="{AF818557-F718-4034-8F33-F72409D15E22}" destId="{520523A7-6EB4-4F6B-83BC-91034A1FC032}" srcOrd="2" destOrd="0" presId="urn:microsoft.com/office/officeart/2016/7/layout/RepeatingBendingProcessNew"/>
    <dgm:cxn modelId="{FBD156AA-60A4-4A2F-915A-AA40A6513FE5}" type="presParOf" srcId="{AF818557-F718-4034-8F33-F72409D15E22}" destId="{1E25A352-D148-483B-AA8E-355B6B568F1C}" srcOrd="3" destOrd="0" presId="urn:microsoft.com/office/officeart/2016/7/layout/RepeatingBendingProcessNew"/>
    <dgm:cxn modelId="{08954A85-D500-4BE0-80A4-B703CB288CFB}" type="presParOf" srcId="{1E25A352-D148-483B-AA8E-355B6B568F1C}" destId="{8F1F8DEB-F2E3-4138-95ED-EE9233B12B3D}" srcOrd="0" destOrd="0" presId="urn:microsoft.com/office/officeart/2016/7/layout/RepeatingBendingProcessNew"/>
    <dgm:cxn modelId="{3B081848-ACBB-42D3-99A0-A784176F559C}" type="presParOf" srcId="{AF818557-F718-4034-8F33-F72409D15E22}" destId="{8F95FB3D-8236-49E0-90F5-C9795E9FAD8A}" srcOrd="4" destOrd="0" presId="urn:microsoft.com/office/officeart/2016/7/layout/RepeatingBendingProcessNew"/>
    <dgm:cxn modelId="{01F87AA5-67BA-4978-9889-7135E2738737}" type="presParOf" srcId="{AF818557-F718-4034-8F33-F72409D15E22}" destId="{64BA2F8D-BB14-42AD-9D9C-6D8DB6CDD236}" srcOrd="5" destOrd="0" presId="urn:microsoft.com/office/officeart/2016/7/layout/RepeatingBendingProcessNew"/>
    <dgm:cxn modelId="{3CF0853B-E0F3-496B-B35D-9AA8D384122B}" type="presParOf" srcId="{64BA2F8D-BB14-42AD-9D9C-6D8DB6CDD236}" destId="{95AE39CA-D1F3-4D30-B716-CBA87E0C2957}" srcOrd="0" destOrd="0" presId="urn:microsoft.com/office/officeart/2016/7/layout/RepeatingBendingProcessNew"/>
    <dgm:cxn modelId="{583F9021-5C6D-4B67-A253-3B93DCCCBE8F}" type="presParOf" srcId="{AF818557-F718-4034-8F33-F72409D15E22}" destId="{D09FC5EE-ADA6-4A60-B8C8-28A49B30F03C}" srcOrd="6" destOrd="0" presId="urn:microsoft.com/office/officeart/2016/7/layout/RepeatingBendingProcessNew"/>
    <dgm:cxn modelId="{84F5CBFF-42F6-4B8F-A242-C89DB41B3E60}" type="presParOf" srcId="{AF818557-F718-4034-8F33-F72409D15E22}" destId="{87DA540E-9210-4ADC-B9D5-E39B54EAE964}" srcOrd="7" destOrd="0" presId="urn:microsoft.com/office/officeart/2016/7/layout/RepeatingBendingProcessNew"/>
    <dgm:cxn modelId="{281EA66F-B729-401B-A487-31FBEFFA8323}" type="presParOf" srcId="{87DA540E-9210-4ADC-B9D5-E39B54EAE964}" destId="{69CDE606-B677-4B8B-B5A7-392DAA69CCFC}" srcOrd="0" destOrd="0" presId="urn:microsoft.com/office/officeart/2016/7/layout/RepeatingBendingProcessNew"/>
    <dgm:cxn modelId="{67A9CD0F-59EB-4305-BF09-2D80F37FB592}" type="presParOf" srcId="{AF818557-F718-4034-8F33-F72409D15E22}" destId="{A5F13C5D-6E90-49CE-B19E-0296194D069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77CCA1-4F7F-432C-BFE6-937F46F0B665}"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B86BD448-B254-4D8B-B0FC-CBD02BD400FD}">
      <dgm:prSet/>
      <dgm:spPr/>
      <dgm:t>
        <a:bodyPr/>
        <a:lstStyle/>
        <a:p>
          <a:r>
            <a:rPr lang="el-GR" dirty="0"/>
            <a:t>Πρωτόκολλα ΕΒΙΕ</a:t>
          </a:r>
          <a:endParaRPr lang="en-US" dirty="0"/>
        </a:p>
      </dgm:t>
    </dgm:pt>
    <dgm:pt modelId="{6E381A48-AEE9-4988-A501-463406D1B65D}" type="parTrans" cxnId="{92EADD99-2203-4C87-AD9F-7E4F0D34F0B1}">
      <dgm:prSet/>
      <dgm:spPr/>
      <dgm:t>
        <a:bodyPr/>
        <a:lstStyle/>
        <a:p>
          <a:endParaRPr lang="en-US"/>
        </a:p>
      </dgm:t>
    </dgm:pt>
    <dgm:pt modelId="{7AC5DDF0-8DE7-48BF-9FFA-AF9AB9404287}" type="sibTrans" cxnId="{92EADD99-2203-4C87-AD9F-7E4F0D34F0B1}">
      <dgm:prSet/>
      <dgm:spPr/>
      <dgm:t>
        <a:bodyPr/>
        <a:lstStyle/>
        <a:p>
          <a:endParaRPr lang="en-US"/>
        </a:p>
      </dgm:t>
    </dgm:pt>
    <dgm:pt modelId="{D643A80D-9D3E-4946-9069-DECEC3EA76D5}">
      <dgm:prSet/>
      <dgm:spPr/>
      <dgm:t>
        <a:bodyPr/>
        <a:lstStyle/>
        <a:p>
          <a:r>
            <a:rPr lang="el-GR" dirty="0"/>
            <a:t>Φυλλάδιο</a:t>
          </a:r>
          <a:endParaRPr lang="en-US" dirty="0"/>
        </a:p>
      </dgm:t>
    </dgm:pt>
    <dgm:pt modelId="{15FEC3D9-0388-4841-BDB6-7932E85BDFD7}" type="parTrans" cxnId="{4FDF8211-17E6-4C83-8603-9A2471FDAFC4}">
      <dgm:prSet/>
      <dgm:spPr/>
      <dgm:t>
        <a:bodyPr/>
        <a:lstStyle/>
        <a:p>
          <a:endParaRPr lang="en-US"/>
        </a:p>
      </dgm:t>
    </dgm:pt>
    <dgm:pt modelId="{E7262613-859E-430A-BA24-55E4D33AF194}" type="sibTrans" cxnId="{4FDF8211-17E6-4C83-8603-9A2471FDAFC4}">
      <dgm:prSet/>
      <dgm:spPr/>
      <dgm:t>
        <a:bodyPr/>
        <a:lstStyle/>
        <a:p>
          <a:endParaRPr lang="en-US"/>
        </a:p>
      </dgm:t>
    </dgm:pt>
    <dgm:pt modelId="{0E7D835E-9F79-451B-98CE-CD92CC2A2097}">
      <dgm:prSet custT="1"/>
      <dgm:spPr/>
      <dgm:t>
        <a:bodyPr/>
        <a:lstStyle/>
        <a:p>
          <a:r>
            <a:rPr lang="en-GB" sz="2100" dirty="0"/>
            <a:t>Podcast </a:t>
          </a:r>
          <a:r>
            <a:rPr lang="el-GR" sz="1800" dirty="0"/>
            <a:t>βασισμένο στον σχολικό κανονισμό με την βοήθεια ΤΝ</a:t>
          </a:r>
          <a:endParaRPr lang="en-US" sz="2100" dirty="0"/>
        </a:p>
      </dgm:t>
    </dgm:pt>
    <dgm:pt modelId="{35C36E25-90A7-4251-8869-F347E89674AD}" type="parTrans" cxnId="{492A55EC-6F53-4510-82A4-B20454A25729}">
      <dgm:prSet/>
      <dgm:spPr/>
      <dgm:t>
        <a:bodyPr/>
        <a:lstStyle/>
        <a:p>
          <a:endParaRPr lang="en-US"/>
        </a:p>
      </dgm:t>
    </dgm:pt>
    <dgm:pt modelId="{02BA1726-38B4-44BC-928D-89A12F228AC4}" type="sibTrans" cxnId="{492A55EC-6F53-4510-82A4-B20454A25729}">
      <dgm:prSet/>
      <dgm:spPr/>
      <dgm:t>
        <a:bodyPr/>
        <a:lstStyle/>
        <a:p>
          <a:endParaRPr lang="en-US"/>
        </a:p>
      </dgm:t>
    </dgm:pt>
    <dgm:pt modelId="{5A45BE21-F915-4B57-BFB3-1103B0C972E1}">
      <dgm:prSet custT="1"/>
      <dgm:spPr/>
      <dgm:t>
        <a:bodyPr/>
        <a:lstStyle/>
        <a:p>
          <a:r>
            <a:rPr lang="el-GR" sz="1600" dirty="0"/>
            <a:t>Βιντεοκλίπ - Τραγούδι </a:t>
          </a:r>
          <a:br>
            <a:rPr lang="el-GR" sz="1600" dirty="0"/>
          </a:br>
          <a:r>
            <a:rPr lang="el-GR" sz="1200" dirty="0"/>
            <a:t>(με τη βοήθεια εργαλείων ΤΝ) με σκοπό την ευαισθητοποίηση και την εκπαίδευση στην στάση απέναντι  στην ΕΒΙΕ</a:t>
          </a:r>
          <a:endParaRPr lang="en-US" sz="1600" dirty="0"/>
        </a:p>
      </dgm:t>
    </dgm:pt>
    <dgm:pt modelId="{7B79D7D3-B5EF-4EEF-A0A6-6172895B51A5}" type="parTrans" cxnId="{B61EF320-10CB-48F5-A62E-D228E97706DD}">
      <dgm:prSet/>
      <dgm:spPr/>
      <dgm:t>
        <a:bodyPr/>
        <a:lstStyle/>
        <a:p>
          <a:endParaRPr lang="en-US"/>
        </a:p>
      </dgm:t>
    </dgm:pt>
    <dgm:pt modelId="{7DA6FE17-9385-48FE-B53B-8AC361DF3FDC}" type="sibTrans" cxnId="{B61EF320-10CB-48F5-A62E-D228E97706DD}">
      <dgm:prSet/>
      <dgm:spPr/>
      <dgm:t>
        <a:bodyPr/>
        <a:lstStyle/>
        <a:p>
          <a:endParaRPr lang="en-US"/>
        </a:p>
      </dgm:t>
    </dgm:pt>
    <dgm:pt modelId="{278B0771-D865-4C54-8D69-4395834B5A95}">
      <dgm:prSet custT="1"/>
      <dgm:spPr/>
      <dgm:t>
        <a:bodyPr/>
        <a:lstStyle/>
        <a:p>
          <a:endParaRPr lang="en-US" sz="1600" dirty="0"/>
        </a:p>
      </dgm:t>
    </dgm:pt>
    <dgm:pt modelId="{B0B32B71-277B-4710-9511-B789A66B66B8}" type="parTrans" cxnId="{69FCF901-79FC-47C3-A1F4-AB244EAB8ECE}">
      <dgm:prSet/>
      <dgm:spPr/>
      <dgm:t>
        <a:bodyPr/>
        <a:lstStyle/>
        <a:p>
          <a:endParaRPr lang="en-GB"/>
        </a:p>
      </dgm:t>
    </dgm:pt>
    <dgm:pt modelId="{71137265-5B0F-4A8F-BA4A-37E744CF43F2}" type="sibTrans" cxnId="{69FCF901-79FC-47C3-A1F4-AB244EAB8ECE}">
      <dgm:prSet/>
      <dgm:spPr/>
      <dgm:t>
        <a:bodyPr/>
        <a:lstStyle/>
        <a:p>
          <a:endParaRPr lang="en-GB"/>
        </a:p>
      </dgm:t>
    </dgm:pt>
    <dgm:pt modelId="{6732A52D-9925-43F2-B0ED-8910C3AED90C}" type="pres">
      <dgm:prSet presAssocID="{2F77CCA1-4F7F-432C-BFE6-937F46F0B665}" presName="matrix" presStyleCnt="0">
        <dgm:presLayoutVars>
          <dgm:chMax val="1"/>
          <dgm:dir/>
          <dgm:resizeHandles val="exact"/>
        </dgm:presLayoutVars>
      </dgm:prSet>
      <dgm:spPr/>
    </dgm:pt>
    <dgm:pt modelId="{85407D14-1E17-4F8F-8EC0-1D1A8C8D812B}" type="pres">
      <dgm:prSet presAssocID="{2F77CCA1-4F7F-432C-BFE6-937F46F0B665}" presName="diamond" presStyleLbl="bgShp" presStyleIdx="0" presStyleCnt="1"/>
      <dgm:spPr/>
    </dgm:pt>
    <dgm:pt modelId="{347E5B64-F627-4054-9D9E-7A49FC76BC79}" type="pres">
      <dgm:prSet presAssocID="{2F77CCA1-4F7F-432C-BFE6-937F46F0B665}" presName="quad1" presStyleLbl="node1" presStyleIdx="0" presStyleCnt="4">
        <dgm:presLayoutVars>
          <dgm:chMax val="0"/>
          <dgm:chPref val="0"/>
          <dgm:bulletEnabled val="1"/>
        </dgm:presLayoutVars>
      </dgm:prSet>
      <dgm:spPr/>
    </dgm:pt>
    <dgm:pt modelId="{D8CB2616-D6AD-4935-AE21-54AE87098AD1}" type="pres">
      <dgm:prSet presAssocID="{2F77CCA1-4F7F-432C-BFE6-937F46F0B665}" presName="quad2" presStyleLbl="node1" presStyleIdx="1" presStyleCnt="4">
        <dgm:presLayoutVars>
          <dgm:chMax val="0"/>
          <dgm:chPref val="0"/>
          <dgm:bulletEnabled val="1"/>
        </dgm:presLayoutVars>
      </dgm:prSet>
      <dgm:spPr/>
    </dgm:pt>
    <dgm:pt modelId="{5FE6FE50-24A5-43E0-9A0A-58A586D8CC3F}" type="pres">
      <dgm:prSet presAssocID="{2F77CCA1-4F7F-432C-BFE6-937F46F0B665}" presName="quad3" presStyleLbl="node1" presStyleIdx="2" presStyleCnt="4">
        <dgm:presLayoutVars>
          <dgm:chMax val="0"/>
          <dgm:chPref val="0"/>
          <dgm:bulletEnabled val="1"/>
        </dgm:presLayoutVars>
      </dgm:prSet>
      <dgm:spPr/>
    </dgm:pt>
    <dgm:pt modelId="{96BD085C-4B81-4C47-BAF6-C9F8C071D69D}" type="pres">
      <dgm:prSet presAssocID="{2F77CCA1-4F7F-432C-BFE6-937F46F0B665}" presName="quad4" presStyleLbl="node1" presStyleIdx="3" presStyleCnt="4">
        <dgm:presLayoutVars>
          <dgm:chMax val="0"/>
          <dgm:chPref val="0"/>
          <dgm:bulletEnabled val="1"/>
        </dgm:presLayoutVars>
      </dgm:prSet>
      <dgm:spPr/>
    </dgm:pt>
  </dgm:ptLst>
  <dgm:cxnLst>
    <dgm:cxn modelId="{69FCF901-79FC-47C3-A1F4-AB244EAB8ECE}" srcId="{2F77CCA1-4F7F-432C-BFE6-937F46F0B665}" destId="{278B0771-D865-4C54-8D69-4395834B5A95}" srcOrd="4" destOrd="0" parTransId="{B0B32B71-277B-4710-9511-B789A66B66B8}" sibTransId="{71137265-5B0F-4A8F-BA4A-37E744CF43F2}"/>
    <dgm:cxn modelId="{4FDF8211-17E6-4C83-8603-9A2471FDAFC4}" srcId="{2F77CCA1-4F7F-432C-BFE6-937F46F0B665}" destId="{D643A80D-9D3E-4946-9069-DECEC3EA76D5}" srcOrd="1" destOrd="0" parTransId="{15FEC3D9-0388-4841-BDB6-7932E85BDFD7}" sibTransId="{E7262613-859E-430A-BA24-55E4D33AF194}"/>
    <dgm:cxn modelId="{79BAD911-289B-4187-B1D6-17E9A21C7F17}" type="presOf" srcId="{B86BD448-B254-4D8B-B0FC-CBD02BD400FD}" destId="{347E5B64-F627-4054-9D9E-7A49FC76BC79}" srcOrd="0" destOrd="0" presId="urn:microsoft.com/office/officeart/2005/8/layout/matrix3"/>
    <dgm:cxn modelId="{B61EF320-10CB-48F5-A62E-D228E97706DD}" srcId="{2F77CCA1-4F7F-432C-BFE6-937F46F0B665}" destId="{5A45BE21-F915-4B57-BFB3-1103B0C972E1}" srcOrd="3" destOrd="0" parTransId="{7B79D7D3-B5EF-4EEF-A0A6-6172895B51A5}" sibTransId="{7DA6FE17-9385-48FE-B53B-8AC361DF3FDC}"/>
    <dgm:cxn modelId="{4555C323-146F-4D18-BC65-F68EABC696A8}" type="presOf" srcId="{2F77CCA1-4F7F-432C-BFE6-937F46F0B665}" destId="{6732A52D-9925-43F2-B0ED-8910C3AED90C}" srcOrd="0" destOrd="0" presId="urn:microsoft.com/office/officeart/2005/8/layout/matrix3"/>
    <dgm:cxn modelId="{B07D7737-DABC-45FD-945F-241EF7A4D384}" type="presOf" srcId="{0E7D835E-9F79-451B-98CE-CD92CC2A2097}" destId="{5FE6FE50-24A5-43E0-9A0A-58A586D8CC3F}" srcOrd="0" destOrd="0" presId="urn:microsoft.com/office/officeart/2005/8/layout/matrix3"/>
    <dgm:cxn modelId="{92EADD99-2203-4C87-AD9F-7E4F0D34F0B1}" srcId="{2F77CCA1-4F7F-432C-BFE6-937F46F0B665}" destId="{B86BD448-B254-4D8B-B0FC-CBD02BD400FD}" srcOrd="0" destOrd="0" parTransId="{6E381A48-AEE9-4988-A501-463406D1B65D}" sibTransId="{7AC5DDF0-8DE7-48BF-9FFA-AF9AB9404287}"/>
    <dgm:cxn modelId="{35D7E3A5-8277-4489-B076-22B218B98A93}" type="presOf" srcId="{5A45BE21-F915-4B57-BFB3-1103B0C972E1}" destId="{96BD085C-4B81-4C47-BAF6-C9F8C071D69D}" srcOrd="0" destOrd="0" presId="urn:microsoft.com/office/officeart/2005/8/layout/matrix3"/>
    <dgm:cxn modelId="{492A55EC-6F53-4510-82A4-B20454A25729}" srcId="{2F77CCA1-4F7F-432C-BFE6-937F46F0B665}" destId="{0E7D835E-9F79-451B-98CE-CD92CC2A2097}" srcOrd="2" destOrd="0" parTransId="{35C36E25-90A7-4251-8869-F347E89674AD}" sibTransId="{02BA1726-38B4-44BC-928D-89A12F228AC4}"/>
    <dgm:cxn modelId="{C30AFAEC-E572-40B1-A3B0-D70DF6F6016A}" type="presOf" srcId="{D643A80D-9D3E-4946-9069-DECEC3EA76D5}" destId="{D8CB2616-D6AD-4935-AE21-54AE87098AD1}" srcOrd="0" destOrd="0" presId="urn:microsoft.com/office/officeart/2005/8/layout/matrix3"/>
    <dgm:cxn modelId="{D2AEC8A3-5AD5-4165-8125-4C4B374A9FB2}" type="presParOf" srcId="{6732A52D-9925-43F2-B0ED-8910C3AED90C}" destId="{85407D14-1E17-4F8F-8EC0-1D1A8C8D812B}" srcOrd="0" destOrd="0" presId="urn:microsoft.com/office/officeart/2005/8/layout/matrix3"/>
    <dgm:cxn modelId="{7BA5B863-2E7E-42B8-831B-8DAF8DD77224}" type="presParOf" srcId="{6732A52D-9925-43F2-B0ED-8910C3AED90C}" destId="{347E5B64-F627-4054-9D9E-7A49FC76BC79}" srcOrd="1" destOrd="0" presId="urn:microsoft.com/office/officeart/2005/8/layout/matrix3"/>
    <dgm:cxn modelId="{BCCD7327-3802-4925-8887-08E67F7326C8}" type="presParOf" srcId="{6732A52D-9925-43F2-B0ED-8910C3AED90C}" destId="{D8CB2616-D6AD-4935-AE21-54AE87098AD1}" srcOrd="2" destOrd="0" presId="urn:microsoft.com/office/officeart/2005/8/layout/matrix3"/>
    <dgm:cxn modelId="{F6DD10F6-BEBF-4E39-9AD0-728E25659123}" type="presParOf" srcId="{6732A52D-9925-43F2-B0ED-8910C3AED90C}" destId="{5FE6FE50-24A5-43E0-9A0A-58A586D8CC3F}" srcOrd="3" destOrd="0" presId="urn:microsoft.com/office/officeart/2005/8/layout/matrix3"/>
    <dgm:cxn modelId="{C552A05A-6917-4117-82D6-0DF2E6C3CF68}" type="presParOf" srcId="{6732A52D-9925-43F2-B0ED-8910C3AED90C}" destId="{96BD085C-4B81-4C47-BAF6-C9F8C071D69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1EA30-AB93-4B2C-8161-A88D569D1B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F6B22CC-8655-4206-952F-9524E21CF512}">
      <dgm:prSet/>
      <dgm:spPr/>
      <dgm:t>
        <a:bodyPr/>
        <a:lstStyle/>
        <a:p>
          <a:r>
            <a:rPr lang="el-GR" dirty="0"/>
            <a:t>Προκαλούν και ενισχύουν περιστατικά ΕΒΙΕ αντί να δράσουν προς την κατεύθυνση της εξομάλυνσης.</a:t>
          </a:r>
          <a:endParaRPr lang="en-US" dirty="0"/>
        </a:p>
      </dgm:t>
    </dgm:pt>
    <dgm:pt modelId="{28D2FDE6-B74C-4352-92CC-817EA1CA4085}" type="parTrans" cxnId="{7623DE09-E14E-4CB7-94F8-1A609CE3A292}">
      <dgm:prSet/>
      <dgm:spPr/>
      <dgm:t>
        <a:bodyPr/>
        <a:lstStyle/>
        <a:p>
          <a:endParaRPr lang="en-US"/>
        </a:p>
      </dgm:t>
    </dgm:pt>
    <dgm:pt modelId="{F4195B24-DE1C-42A0-8A75-F398B5651CC2}" type="sibTrans" cxnId="{7623DE09-E14E-4CB7-94F8-1A609CE3A292}">
      <dgm:prSet/>
      <dgm:spPr/>
      <dgm:t>
        <a:bodyPr/>
        <a:lstStyle/>
        <a:p>
          <a:endParaRPr lang="en-US"/>
        </a:p>
      </dgm:t>
    </dgm:pt>
    <dgm:pt modelId="{7970AA6B-28D6-4489-A5EE-6C85066BE277}">
      <dgm:prSet/>
      <dgm:spPr/>
      <dgm:t>
        <a:bodyPr/>
        <a:lstStyle/>
        <a:p>
          <a:r>
            <a:rPr lang="el-GR" dirty="0"/>
            <a:t>Έχουν εσφαλμένες πεποιθήσεις για την κανονικότητα και την νομιμότητα.</a:t>
          </a:r>
          <a:endParaRPr lang="en-US" dirty="0"/>
        </a:p>
      </dgm:t>
    </dgm:pt>
    <dgm:pt modelId="{19F202B6-0EC7-4AED-B54A-1C1255463FB5}" type="parTrans" cxnId="{F165ACEA-5338-4AE9-B36A-7240BBDE0B50}">
      <dgm:prSet/>
      <dgm:spPr/>
      <dgm:t>
        <a:bodyPr/>
        <a:lstStyle/>
        <a:p>
          <a:endParaRPr lang="en-US"/>
        </a:p>
      </dgm:t>
    </dgm:pt>
    <dgm:pt modelId="{A7FD3C2B-B958-48B8-8F51-6A3AC3967AC7}" type="sibTrans" cxnId="{F165ACEA-5338-4AE9-B36A-7240BBDE0B50}">
      <dgm:prSet/>
      <dgm:spPr/>
      <dgm:t>
        <a:bodyPr/>
        <a:lstStyle/>
        <a:p>
          <a:endParaRPr lang="en-US"/>
        </a:p>
      </dgm:t>
    </dgm:pt>
    <dgm:pt modelId="{DFEEC7BF-3D9D-4F68-AD57-6BE0C5490D62}" type="pres">
      <dgm:prSet presAssocID="{9241EA30-AB93-4B2C-8161-A88D569D1BAE}" presName="Name0" presStyleCnt="0">
        <dgm:presLayoutVars>
          <dgm:dir/>
          <dgm:animLvl val="lvl"/>
          <dgm:resizeHandles val="exact"/>
        </dgm:presLayoutVars>
      </dgm:prSet>
      <dgm:spPr/>
    </dgm:pt>
    <dgm:pt modelId="{4F102A38-702C-4A42-8FDE-AB5D0D1EC2A4}" type="pres">
      <dgm:prSet presAssocID="{2F6B22CC-8655-4206-952F-9524E21CF512}" presName="linNode" presStyleCnt="0"/>
      <dgm:spPr/>
    </dgm:pt>
    <dgm:pt modelId="{C0F07C07-3141-449E-A13A-93C6C1D60CEC}" type="pres">
      <dgm:prSet presAssocID="{2F6B22CC-8655-4206-952F-9524E21CF512}" presName="parentText" presStyleLbl="node1" presStyleIdx="0" presStyleCnt="2">
        <dgm:presLayoutVars>
          <dgm:chMax val="1"/>
          <dgm:bulletEnabled val="1"/>
        </dgm:presLayoutVars>
      </dgm:prSet>
      <dgm:spPr/>
    </dgm:pt>
    <dgm:pt modelId="{7913FDD0-9016-4849-A7B9-FAFA59AAB29D}" type="pres">
      <dgm:prSet presAssocID="{F4195B24-DE1C-42A0-8A75-F398B5651CC2}" presName="sp" presStyleCnt="0"/>
      <dgm:spPr/>
    </dgm:pt>
    <dgm:pt modelId="{767B504D-1E4C-4940-8AF6-97DB6304E56E}" type="pres">
      <dgm:prSet presAssocID="{7970AA6B-28D6-4489-A5EE-6C85066BE277}" presName="linNode" presStyleCnt="0"/>
      <dgm:spPr/>
    </dgm:pt>
    <dgm:pt modelId="{7B276F2F-16A7-4200-BC8B-72136761A19A}" type="pres">
      <dgm:prSet presAssocID="{7970AA6B-28D6-4489-A5EE-6C85066BE277}" presName="parentText" presStyleLbl="node1" presStyleIdx="1" presStyleCnt="2">
        <dgm:presLayoutVars>
          <dgm:chMax val="1"/>
          <dgm:bulletEnabled val="1"/>
        </dgm:presLayoutVars>
      </dgm:prSet>
      <dgm:spPr/>
    </dgm:pt>
  </dgm:ptLst>
  <dgm:cxnLst>
    <dgm:cxn modelId="{7623DE09-E14E-4CB7-94F8-1A609CE3A292}" srcId="{9241EA30-AB93-4B2C-8161-A88D569D1BAE}" destId="{2F6B22CC-8655-4206-952F-9524E21CF512}" srcOrd="0" destOrd="0" parTransId="{28D2FDE6-B74C-4352-92CC-817EA1CA4085}" sibTransId="{F4195B24-DE1C-42A0-8A75-F398B5651CC2}"/>
    <dgm:cxn modelId="{70CEAF7E-23F7-425F-9860-99D239AEFB2F}" type="presOf" srcId="{2F6B22CC-8655-4206-952F-9524E21CF512}" destId="{C0F07C07-3141-449E-A13A-93C6C1D60CEC}" srcOrd="0" destOrd="0" presId="urn:microsoft.com/office/officeart/2005/8/layout/vList5"/>
    <dgm:cxn modelId="{4C0BAAE0-152D-435B-B429-513DD6812486}" type="presOf" srcId="{9241EA30-AB93-4B2C-8161-A88D569D1BAE}" destId="{DFEEC7BF-3D9D-4F68-AD57-6BE0C5490D62}" srcOrd="0" destOrd="0" presId="urn:microsoft.com/office/officeart/2005/8/layout/vList5"/>
    <dgm:cxn modelId="{AE54DAE5-65E2-4DA6-8987-F2F17B716EC6}" type="presOf" srcId="{7970AA6B-28D6-4489-A5EE-6C85066BE277}" destId="{7B276F2F-16A7-4200-BC8B-72136761A19A}" srcOrd="0" destOrd="0" presId="urn:microsoft.com/office/officeart/2005/8/layout/vList5"/>
    <dgm:cxn modelId="{F165ACEA-5338-4AE9-B36A-7240BBDE0B50}" srcId="{9241EA30-AB93-4B2C-8161-A88D569D1BAE}" destId="{7970AA6B-28D6-4489-A5EE-6C85066BE277}" srcOrd="1" destOrd="0" parTransId="{19F202B6-0EC7-4AED-B54A-1C1255463FB5}" sibTransId="{A7FD3C2B-B958-48B8-8F51-6A3AC3967AC7}"/>
    <dgm:cxn modelId="{1473AE61-C302-4CF6-820E-728413CA8FA3}" type="presParOf" srcId="{DFEEC7BF-3D9D-4F68-AD57-6BE0C5490D62}" destId="{4F102A38-702C-4A42-8FDE-AB5D0D1EC2A4}" srcOrd="0" destOrd="0" presId="urn:microsoft.com/office/officeart/2005/8/layout/vList5"/>
    <dgm:cxn modelId="{C924E4C1-54F8-4982-A3C6-AE08FDE02AD9}" type="presParOf" srcId="{4F102A38-702C-4A42-8FDE-AB5D0D1EC2A4}" destId="{C0F07C07-3141-449E-A13A-93C6C1D60CEC}" srcOrd="0" destOrd="0" presId="urn:microsoft.com/office/officeart/2005/8/layout/vList5"/>
    <dgm:cxn modelId="{C960C517-77CE-437A-89EB-6B121F9A3D91}" type="presParOf" srcId="{DFEEC7BF-3D9D-4F68-AD57-6BE0C5490D62}" destId="{7913FDD0-9016-4849-A7B9-FAFA59AAB29D}" srcOrd="1" destOrd="0" presId="urn:microsoft.com/office/officeart/2005/8/layout/vList5"/>
    <dgm:cxn modelId="{F5099775-D6DA-4098-869A-6BFEFB0DBDF8}" type="presParOf" srcId="{DFEEC7BF-3D9D-4F68-AD57-6BE0C5490D62}" destId="{767B504D-1E4C-4940-8AF6-97DB6304E56E}" srcOrd="2" destOrd="0" presId="urn:microsoft.com/office/officeart/2005/8/layout/vList5"/>
    <dgm:cxn modelId="{9FB7C100-9E2E-4E53-8005-289EAAB74325}" type="presParOf" srcId="{767B504D-1E4C-4940-8AF6-97DB6304E56E}" destId="{7B276F2F-16A7-4200-BC8B-72136761A19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02097-D6AC-41B4-AD89-A678ED7209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9EFEF0-8D02-4E19-AF83-BEB1E1579F74}">
      <dgm:prSet/>
      <dgm:spPr/>
      <dgm:t>
        <a:bodyPr/>
        <a:lstStyle/>
        <a:p>
          <a:r>
            <a:rPr lang="el-GR" i="1" dirty="0"/>
            <a:t>Διάλογος</a:t>
          </a:r>
          <a:endParaRPr lang="en-US" dirty="0"/>
        </a:p>
      </dgm:t>
    </dgm:pt>
    <dgm:pt modelId="{D3834731-F9E3-4167-ADB0-63715D6D24F2}" type="parTrans" cxnId="{61FE9047-2D74-44D1-853C-7585A10D0711}">
      <dgm:prSet/>
      <dgm:spPr/>
      <dgm:t>
        <a:bodyPr/>
        <a:lstStyle/>
        <a:p>
          <a:endParaRPr lang="en-US"/>
        </a:p>
      </dgm:t>
    </dgm:pt>
    <dgm:pt modelId="{89F1F992-1AC5-47AA-98AF-DCD9F6847B8C}" type="sibTrans" cxnId="{61FE9047-2D74-44D1-853C-7585A10D0711}">
      <dgm:prSet/>
      <dgm:spPr/>
      <dgm:t>
        <a:bodyPr/>
        <a:lstStyle/>
        <a:p>
          <a:endParaRPr lang="en-US"/>
        </a:p>
      </dgm:t>
    </dgm:pt>
    <dgm:pt modelId="{364DE35D-1CEC-4914-AC8C-FCD8EB7DAFCE}">
      <dgm:prSet/>
      <dgm:spPr/>
      <dgm:t>
        <a:bodyPr/>
        <a:lstStyle/>
        <a:p>
          <a:r>
            <a:rPr lang="el-GR" i="1" dirty="0"/>
            <a:t>Ποιοτικές δράσεις </a:t>
          </a:r>
          <a:endParaRPr lang="en-US" dirty="0"/>
        </a:p>
      </dgm:t>
    </dgm:pt>
    <dgm:pt modelId="{340CA926-F927-4513-9263-547CC1DB2258}" type="parTrans" cxnId="{5A922892-2029-468E-8E7A-E718F403A200}">
      <dgm:prSet/>
      <dgm:spPr/>
      <dgm:t>
        <a:bodyPr/>
        <a:lstStyle/>
        <a:p>
          <a:endParaRPr lang="en-US"/>
        </a:p>
      </dgm:t>
    </dgm:pt>
    <dgm:pt modelId="{008D5A3D-2DF0-4A75-8A51-1B403D8F3C89}" type="sibTrans" cxnId="{5A922892-2029-468E-8E7A-E718F403A200}">
      <dgm:prSet/>
      <dgm:spPr/>
      <dgm:t>
        <a:bodyPr/>
        <a:lstStyle/>
        <a:p>
          <a:endParaRPr lang="en-US"/>
        </a:p>
      </dgm:t>
    </dgm:pt>
    <dgm:pt modelId="{AB64EFF0-4F56-4A86-BA5E-A0F21CA1D73B}">
      <dgm:prSet/>
      <dgm:spPr/>
      <dgm:t>
        <a:bodyPr/>
        <a:lstStyle/>
        <a:p>
          <a:r>
            <a:rPr lang="el-GR" i="1" dirty="0"/>
            <a:t>Συμβουλευτικές συνεδρίες </a:t>
          </a:r>
          <a:endParaRPr lang="en-US" dirty="0"/>
        </a:p>
      </dgm:t>
    </dgm:pt>
    <dgm:pt modelId="{B7A331A0-346C-479F-870C-DDB051B14433}" type="parTrans" cxnId="{4BF99C81-94BF-4A38-9532-CCF11C2FE9D9}">
      <dgm:prSet/>
      <dgm:spPr/>
      <dgm:t>
        <a:bodyPr/>
        <a:lstStyle/>
        <a:p>
          <a:endParaRPr lang="en-US"/>
        </a:p>
      </dgm:t>
    </dgm:pt>
    <dgm:pt modelId="{A018FC88-327F-47B8-82C2-D23318649BE3}" type="sibTrans" cxnId="{4BF99C81-94BF-4A38-9532-CCF11C2FE9D9}">
      <dgm:prSet/>
      <dgm:spPr/>
      <dgm:t>
        <a:bodyPr/>
        <a:lstStyle/>
        <a:p>
          <a:endParaRPr lang="en-US"/>
        </a:p>
      </dgm:t>
    </dgm:pt>
    <dgm:pt modelId="{93CF3D0A-5A91-4E52-B3CE-3FB5DEAB1620}">
      <dgm:prSet/>
      <dgm:spPr/>
      <dgm:t>
        <a:bodyPr/>
        <a:lstStyle/>
        <a:p>
          <a:r>
            <a:rPr lang="el-GR" i="1" dirty="0"/>
            <a:t>Ενίσχυση σχολικής ταυτότητας</a:t>
          </a:r>
          <a:endParaRPr lang="en-US" dirty="0"/>
        </a:p>
      </dgm:t>
    </dgm:pt>
    <dgm:pt modelId="{FFE482A5-E8F6-4CBA-B057-D7152363A978}" type="parTrans" cxnId="{D24BA1E1-6C46-4C5C-A099-8A3EFF1520FB}">
      <dgm:prSet/>
      <dgm:spPr/>
      <dgm:t>
        <a:bodyPr/>
        <a:lstStyle/>
        <a:p>
          <a:endParaRPr lang="en-US"/>
        </a:p>
      </dgm:t>
    </dgm:pt>
    <dgm:pt modelId="{629DACEE-5125-4B0E-9311-E2091565199C}" type="sibTrans" cxnId="{D24BA1E1-6C46-4C5C-A099-8A3EFF1520FB}">
      <dgm:prSet/>
      <dgm:spPr/>
      <dgm:t>
        <a:bodyPr/>
        <a:lstStyle/>
        <a:p>
          <a:endParaRPr lang="en-US"/>
        </a:p>
      </dgm:t>
    </dgm:pt>
    <dgm:pt modelId="{E919120B-F49D-467F-BCB0-60E9711298B2}" type="pres">
      <dgm:prSet presAssocID="{B1902097-D6AC-41B4-AD89-A678ED7209B1}" presName="linear" presStyleCnt="0">
        <dgm:presLayoutVars>
          <dgm:animLvl val="lvl"/>
          <dgm:resizeHandles val="exact"/>
        </dgm:presLayoutVars>
      </dgm:prSet>
      <dgm:spPr/>
    </dgm:pt>
    <dgm:pt modelId="{CD87CBEE-2AD6-4BC8-87BC-1B5401634C73}" type="pres">
      <dgm:prSet presAssocID="{2E9EFEF0-8D02-4E19-AF83-BEB1E1579F74}" presName="parentText" presStyleLbl="node1" presStyleIdx="0" presStyleCnt="4">
        <dgm:presLayoutVars>
          <dgm:chMax val="0"/>
          <dgm:bulletEnabled val="1"/>
        </dgm:presLayoutVars>
      </dgm:prSet>
      <dgm:spPr/>
    </dgm:pt>
    <dgm:pt modelId="{5B14A14A-5557-4F74-A37E-88FD8E453503}" type="pres">
      <dgm:prSet presAssocID="{89F1F992-1AC5-47AA-98AF-DCD9F6847B8C}" presName="spacer" presStyleCnt="0"/>
      <dgm:spPr/>
    </dgm:pt>
    <dgm:pt modelId="{3DEA62AE-9690-485F-8EF5-98DD815BD651}" type="pres">
      <dgm:prSet presAssocID="{364DE35D-1CEC-4914-AC8C-FCD8EB7DAFCE}" presName="parentText" presStyleLbl="node1" presStyleIdx="1" presStyleCnt="4">
        <dgm:presLayoutVars>
          <dgm:chMax val="0"/>
          <dgm:bulletEnabled val="1"/>
        </dgm:presLayoutVars>
      </dgm:prSet>
      <dgm:spPr/>
    </dgm:pt>
    <dgm:pt modelId="{006364AE-E3B3-4A6E-8C5D-4EC2410136CF}" type="pres">
      <dgm:prSet presAssocID="{008D5A3D-2DF0-4A75-8A51-1B403D8F3C89}" presName="spacer" presStyleCnt="0"/>
      <dgm:spPr/>
    </dgm:pt>
    <dgm:pt modelId="{E4E30A56-A4DB-483A-8648-296589762A95}" type="pres">
      <dgm:prSet presAssocID="{AB64EFF0-4F56-4A86-BA5E-A0F21CA1D73B}" presName="parentText" presStyleLbl="node1" presStyleIdx="2" presStyleCnt="4">
        <dgm:presLayoutVars>
          <dgm:chMax val="0"/>
          <dgm:bulletEnabled val="1"/>
        </dgm:presLayoutVars>
      </dgm:prSet>
      <dgm:spPr/>
    </dgm:pt>
    <dgm:pt modelId="{F0F465A1-0AE1-4033-86F8-B343140FE213}" type="pres">
      <dgm:prSet presAssocID="{A018FC88-327F-47B8-82C2-D23318649BE3}" presName="spacer" presStyleCnt="0"/>
      <dgm:spPr/>
    </dgm:pt>
    <dgm:pt modelId="{2FA89318-0781-492D-B77C-8D3CB8EF6572}" type="pres">
      <dgm:prSet presAssocID="{93CF3D0A-5A91-4E52-B3CE-3FB5DEAB1620}" presName="parentText" presStyleLbl="node1" presStyleIdx="3" presStyleCnt="4">
        <dgm:presLayoutVars>
          <dgm:chMax val="0"/>
          <dgm:bulletEnabled val="1"/>
        </dgm:presLayoutVars>
      </dgm:prSet>
      <dgm:spPr/>
    </dgm:pt>
  </dgm:ptLst>
  <dgm:cxnLst>
    <dgm:cxn modelId="{C868FE0E-5E2E-43B2-A18B-5A45DC1D7249}" type="presOf" srcId="{93CF3D0A-5A91-4E52-B3CE-3FB5DEAB1620}" destId="{2FA89318-0781-492D-B77C-8D3CB8EF6572}" srcOrd="0" destOrd="0" presId="urn:microsoft.com/office/officeart/2005/8/layout/vList2"/>
    <dgm:cxn modelId="{48D4F716-C688-47B1-B5F2-F9160BD300DE}" type="presOf" srcId="{AB64EFF0-4F56-4A86-BA5E-A0F21CA1D73B}" destId="{E4E30A56-A4DB-483A-8648-296589762A95}" srcOrd="0" destOrd="0" presId="urn:microsoft.com/office/officeart/2005/8/layout/vList2"/>
    <dgm:cxn modelId="{05A6DE17-2372-4A6A-A7A9-AD848D656CA6}" type="presOf" srcId="{2E9EFEF0-8D02-4E19-AF83-BEB1E1579F74}" destId="{CD87CBEE-2AD6-4BC8-87BC-1B5401634C73}" srcOrd="0" destOrd="0" presId="urn:microsoft.com/office/officeart/2005/8/layout/vList2"/>
    <dgm:cxn modelId="{133C0E35-1480-493A-A312-A59458DEAFD7}" type="presOf" srcId="{B1902097-D6AC-41B4-AD89-A678ED7209B1}" destId="{E919120B-F49D-467F-BCB0-60E9711298B2}" srcOrd="0" destOrd="0" presId="urn:microsoft.com/office/officeart/2005/8/layout/vList2"/>
    <dgm:cxn modelId="{61FE9047-2D74-44D1-853C-7585A10D0711}" srcId="{B1902097-D6AC-41B4-AD89-A678ED7209B1}" destId="{2E9EFEF0-8D02-4E19-AF83-BEB1E1579F74}" srcOrd="0" destOrd="0" parTransId="{D3834731-F9E3-4167-ADB0-63715D6D24F2}" sibTransId="{89F1F992-1AC5-47AA-98AF-DCD9F6847B8C}"/>
    <dgm:cxn modelId="{4BF99C81-94BF-4A38-9532-CCF11C2FE9D9}" srcId="{B1902097-D6AC-41B4-AD89-A678ED7209B1}" destId="{AB64EFF0-4F56-4A86-BA5E-A0F21CA1D73B}" srcOrd="2" destOrd="0" parTransId="{B7A331A0-346C-479F-870C-DDB051B14433}" sibTransId="{A018FC88-327F-47B8-82C2-D23318649BE3}"/>
    <dgm:cxn modelId="{5A922892-2029-468E-8E7A-E718F403A200}" srcId="{B1902097-D6AC-41B4-AD89-A678ED7209B1}" destId="{364DE35D-1CEC-4914-AC8C-FCD8EB7DAFCE}" srcOrd="1" destOrd="0" parTransId="{340CA926-F927-4513-9263-547CC1DB2258}" sibTransId="{008D5A3D-2DF0-4A75-8A51-1B403D8F3C89}"/>
    <dgm:cxn modelId="{D24BA1E1-6C46-4C5C-A099-8A3EFF1520FB}" srcId="{B1902097-D6AC-41B4-AD89-A678ED7209B1}" destId="{93CF3D0A-5A91-4E52-B3CE-3FB5DEAB1620}" srcOrd="3" destOrd="0" parTransId="{FFE482A5-E8F6-4CBA-B057-D7152363A978}" sibTransId="{629DACEE-5125-4B0E-9311-E2091565199C}"/>
    <dgm:cxn modelId="{E6CE6AFF-EA79-4F23-BCEF-10ED739628F4}" type="presOf" srcId="{364DE35D-1CEC-4914-AC8C-FCD8EB7DAFCE}" destId="{3DEA62AE-9690-485F-8EF5-98DD815BD651}" srcOrd="0" destOrd="0" presId="urn:microsoft.com/office/officeart/2005/8/layout/vList2"/>
    <dgm:cxn modelId="{71C0E186-FDAD-427F-A3FB-875A5368CF41}" type="presParOf" srcId="{E919120B-F49D-467F-BCB0-60E9711298B2}" destId="{CD87CBEE-2AD6-4BC8-87BC-1B5401634C73}" srcOrd="0" destOrd="0" presId="urn:microsoft.com/office/officeart/2005/8/layout/vList2"/>
    <dgm:cxn modelId="{7A8009BD-F6CD-491F-AE3E-EDC8133E8EA9}" type="presParOf" srcId="{E919120B-F49D-467F-BCB0-60E9711298B2}" destId="{5B14A14A-5557-4F74-A37E-88FD8E453503}" srcOrd="1" destOrd="0" presId="urn:microsoft.com/office/officeart/2005/8/layout/vList2"/>
    <dgm:cxn modelId="{FA32A857-8D6E-4703-BE72-D495220A8A64}" type="presParOf" srcId="{E919120B-F49D-467F-BCB0-60E9711298B2}" destId="{3DEA62AE-9690-485F-8EF5-98DD815BD651}" srcOrd="2" destOrd="0" presId="urn:microsoft.com/office/officeart/2005/8/layout/vList2"/>
    <dgm:cxn modelId="{8EB721D0-B34E-45D5-BDDD-CBFCCD0D792C}" type="presParOf" srcId="{E919120B-F49D-467F-BCB0-60E9711298B2}" destId="{006364AE-E3B3-4A6E-8C5D-4EC2410136CF}" srcOrd="3" destOrd="0" presId="urn:microsoft.com/office/officeart/2005/8/layout/vList2"/>
    <dgm:cxn modelId="{32D7E03F-B2F1-4067-A8EF-D2CBDE86C5D6}" type="presParOf" srcId="{E919120B-F49D-467F-BCB0-60E9711298B2}" destId="{E4E30A56-A4DB-483A-8648-296589762A95}" srcOrd="4" destOrd="0" presId="urn:microsoft.com/office/officeart/2005/8/layout/vList2"/>
    <dgm:cxn modelId="{3BF01B91-3A97-4699-B2DA-184BC1A5941A}" type="presParOf" srcId="{E919120B-F49D-467F-BCB0-60E9711298B2}" destId="{F0F465A1-0AE1-4033-86F8-B343140FE213}" srcOrd="5" destOrd="0" presId="urn:microsoft.com/office/officeart/2005/8/layout/vList2"/>
    <dgm:cxn modelId="{3346F4A9-373D-497C-9E13-B4E3D33B0D6B}" type="presParOf" srcId="{E919120B-F49D-467F-BCB0-60E9711298B2}" destId="{2FA89318-0781-492D-B77C-8D3CB8EF65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1E685-4494-4CAB-9E27-80052136B85D}"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6670C86C-1619-4634-BBFC-96A8720ED5D4}">
      <dgm:prSet/>
      <dgm:spPr/>
      <dgm:t>
        <a:bodyPr/>
        <a:lstStyle/>
        <a:p>
          <a:r>
            <a:rPr lang="el-GR"/>
            <a:t>Η στρατηγική λειτουργεί στην πράξη φέρνοντας αποτελέσματα</a:t>
          </a:r>
          <a:endParaRPr lang="en-US"/>
        </a:p>
      </dgm:t>
    </dgm:pt>
    <dgm:pt modelId="{1EB294C8-9EF4-4361-BA4F-950B8F944643}" type="parTrans" cxnId="{CD6A5458-E958-411A-91D5-6738C42F00C0}">
      <dgm:prSet/>
      <dgm:spPr/>
      <dgm:t>
        <a:bodyPr/>
        <a:lstStyle/>
        <a:p>
          <a:endParaRPr lang="en-US"/>
        </a:p>
      </dgm:t>
    </dgm:pt>
    <dgm:pt modelId="{0C93CFC8-945A-432A-B975-7A2F12EFC570}" type="sibTrans" cxnId="{CD6A5458-E958-411A-91D5-6738C42F00C0}">
      <dgm:prSet/>
      <dgm:spPr/>
      <dgm:t>
        <a:bodyPr/>
        <a:lstStyle/>
        <a:p>
          <a:endParaRPr lang="en-US"/>
        </a:p>
      </dgm:t>
    </dgm:pt>
    <dgm:pt modelId="{79B25FA8-05EF-462C-8842-55630282CA42}">
      <dgm:prSet/>
      <dgm:spPr/>
      <dgm:t>
        <a:bodyPr/>
        <a:lstStyle/>
        <a:p>
          <a:r>
            <a:rPr lang="el-GR"/>
            <a:t>Χτυπάει στην καρδιά του προβλήματος</a:t>
          </a:r>
          <a:endParaRPr lang="en-US"/>
        </a:p>
      </dgm:t>
    </dgm:pt>
    <dgm:pt modelId="{2AA0BAA8-ADAA-420F-8138-116E73285238}" type="parTrans" cxnId="{5A0402CC-A8CA-4CD3-87DD-75B40AC538F1}">
      <dgm:prSet/>
      <dgm:spPr/>
      <dgm:t>
        <a:bodyPr/>
        <a:lstStyle/>
        <a:p>
          <a:endParaRPr lang="en-US"/>
        </a:p>
      </dgm:t>
    </dgm:pt>
    <dgm:pt modelId="{EFD87EC1-FC1D-49CA-A2C9-730C9DC11399}" type="sibTrans" cxnId="{5A0402CC-A8CA-4CD3-87DD-75B40AC538F1}">
      <dgm:prSet/>
      <dgm:spPr/>
      <dgm:t>
        <a:bodyPr/>
        <a:lstStyle/>
        <a:p>
          <a:endParaRPr lang="en-US"/>
        </a:p>
      </dgm:t>
    </dgm:pt>
    <dgm:pt modelId="{C65734CA-E809-46A4-8334-EC5404A023A1}">
      <dgm:prSet/>
      <dgm:spPr/>
      <dgm:t>
        <a:bodyPr/>
        <a:lstStyle/>
        <a:p>
          <a:r>
            <a:rPr lang="el-GR" dirty="0"/>
            <a:t>Οι προηγούμενες αποδόσεις δεν εγγυώνται τις μελλοντικές</a:t>
          </a:r>
          <a:endParaRPr lang="en-US" dirty="0"/>
        </a:p>
      </dgm:t>
    </dgm:pt>
    <dgm:pt modelId="{6C75B263-C437-4879-9F2B-EEBFDF09CDC4}" type="parTrans" cxnId="{17B24D67-F238-4ED6-992F-679140C3FD0D}">
      <dgm:prSet/>
      <dgm:spPr/>
      <dgm:t>
        <a:bodyPr/>
        <a:lstStyle/>
        <a:p>
          <a:endParaRPr lang="en-US"/>
        </a:p>
      </dgm:t>
    </dgm:pt>
    <dgm:pt modelId="{8E888A4C-43F9-427E-BF45-C11D15BF7AC1}" type="sibTrans" cxnId="{17B24D67-F238-4ED6-992F-679140C3FD0D}">
      <dgm:prSet/>
      <dgm:spPr/>
      <dgm:t>
        <a:bodyPr/>
        <a:lstStyle/>
        <a:p>
          <a:endParaRPr lang="en-US"/>
        </a:p>
      </dgm:t>
    </dgm:pt>
    <dgm:pt modelId="{3F959375-6817-4800-BCDF-43A2E58C64A2}">
      <dgm:prSet/>
      <dgm:spPr/>
      <dgm:t>
        <a:bodyPr/>
        <a:lstStyle/>
        <a:p>
          <a:r>
            <a:rPr lang="el-GR"/>
            <a:t>Δεν πρόκειται για γραφειοκρατικό πρωτόκολλο ή μεμονωμένη δράση, </a:t>
          </a:r>
          <a:br>
            <a:rPr lang="el-GR"/>
          </a:br>
          <a:r>
            <a:rPr lang="el-GR"/>
            <a:t>αλλά για ενεργό στρατηγική ομπρέλα</a:t>
          </a:r>
          <a:endParaRPr lang="en-US"/>
        </a:p>
      </dgm:t>
    </dgm:pt>
    <dgm:pt modelId="{A382FF5D-B1BE-42E2-ADD6-F39B1C580C4D}" type="parTrans" cxnId="{2FEA678D-379F-4C22-8CD1-741F96F4951A}">
      <dgm:prSet/>
      <dgm:spPr/>
      <dgm:t>
        <a:bodyPr/>
        <a:lstStyle/>
        <a:p>
          <a:endParaRPr lang="en-US"/>
        </a:p>
      </dgm:t>
    </dgm:pt>
    <dgm:pt modelId="{8F9C92CD-185C-41B9-B78A-C17F3BDDD0EA}" type="sibTrans" cxnId="{2FEA678D-379F-4C22-8CD1-741F96F4951A}">
      <dgm:prSet/>
      <dgm:spPr/>
      <dgm:t>
        <a:bodyPr/>
        <a:lstStyle/>
        <a:p>
          <a:endParaRPr lang="en-US"/>
        </a:p>
      </dgm:t>
    </dgm:pt>
    <dgm:pt modelId="{1528A810-2FF2-4796-8E6F-0C4CCA237A05}">
      <dgm:prSet/>
      <dgm:spPr/>
      <dgm:t>
        <a:bodyPr/>
        <a:lstStyle/>
        <a:p>
          <a:r>
            <a:rPr lang="el-GR"/>
            <a:t>Απαιτεί συνεχή και ειλικρινή δέσμευση ουσιαστικής εφαρμογή των προβλεπόμενων</a:t>
          </a:r>
          <a:endParaRPr lang="en-US"/>
        </a:p>
      </dgm:t>
    </dgm:pt>
    <dgm:pt modelId="{33BA87B6-6664-4E51-B040-5BF1F7858420}" type="parTrans" cxnId="{3AFF0510-9736-4DE8-B170-4BB1DB368A5B}">
      <dgm:prSet/>
      <dgm:spPr/>
      <dgm:t>
        <a:bodyPr/>
        <a:lstStyle/>
        <a:p>
          <a:endParaRPr lang="en-US"/>
        </a:p>
      </dgm:t>
    </dgm:pt>
    <dgm:pt modelId="{6E7F91AE-7E91-4DA0-81B3-625F0CF859BA}" type="sibTrans" cxnId="{3AFF0510-9736-4DE8-B170-4BB1DB368A5B}">
      <dgm:prSet/>
      <dgm:spPr/>
      <dgm:t>
        <a:bodyPr/>
        <a:lstStyle/>
        <a:p>
          <a:endParaRPr lang="en-US"/>
        </a:p>
      </dgm:t>
    </dgm:pt>
    <dgm:pt modelId="{A422D882-CA50-42B0-A77D-F8E8DC7A33AE}">
      <dgm:prSet/>
      <dgm:spPr/>
      <dgm:t>
        <a:bodyPr/>
        <a:lstStyle/>
        <a:p>
          <a:r>
            <a:rPr lang="el-GR"/>
            <a:t>Έχει υψηλό βαθμό προσαρμογής</a:t>
          </a:r>
          <a:endParaRPr lang="en-US"/>
        </a:p>
      </dgm:t>
    </dgm:pt>
    <dgm:pt modelId="{47C83BEB-9B86-4D25-AD5C-B2C06D9622BC}" type="parTrans" cxnId="{B14C69BC-DB64-4236-878D-B9028D80721D}">
      <dgm:prSet/>
      <dgm:spPr/>
      <dgm:t>
        <a:bodyPr/>
        <a:lstStyle/>
        <a:p>
          <a:endParaRPr lang="en-US"/>
        </a:p>
      </dgm:t>
    </dgm:pt>
    <dgm:pt modelId="{39BBCD3A-0DAC-461E-8C9A-994F21C3E5A7}" type="sibTrans" cxnId="{B14C69BC-DB64-4236-878D-B9028D80721D}">
      <dgm:prSet/>
      <dgm:spPr/>
      <dgm:t>
        <a:bodyPr/>
        <a:lstStyle/>
        <a:p>
          <a:endParaRPr lang="en-US"/>
        </a:p>
      </dgm:t>
    </dgm:pt>
    <dgm:pt modelId="{030D438E-9740-472A-8BDA-6B1C4C7F4193}">
      <dgm:prSet/>
      <dgm:spPr/>
      <dgm:t>
        <a:bodyPr/>
        <a:lstStyle/>
        <a:p>
          <a:r>
            <a:rPr lang="el-GR"/>
            <a:t>Στηρίζεται στην ενεργό συμμετοχή των εκπαιδευτικών</a:t>
          </a:r>
          <a:endParaRPr lang="en-US"/>
        </a:p>
      </dgm:t>
    </dgm:pt>
    <dgm:pt modelId="{B0470EA3-F4DE-40A9-A262-0356A2A22ECE}" type="parTrans" cxnId="{D6D7DE5E-E840-4139-8B69-49AF5F6FFCF7}">
      <dgm:prSet/>
      <dgm:spPr/>
      <dgm:t>
        <a:bodyPr/>
        <a:lstStyle/>
        <a:p>
          <a:endParaRPr lang="en-US"/>
        </a:p>
      </dgm:t>
    </dgm:pt>
    <dgm:pt modelId="{C43477F7-DF67-45E5-886C-71DB3917956F}" type="sibTrans" cxnId="{D6D7DE5E-E840-4139-8B69-49AF5F6FFCF7}">
      <dgm:prSet/>
      <dgm:spPr/>
      <dgm:t>
        <a:bodyPr/>
        <a:lstStyle/>
        <a:p>
          <a:endParaRPr lang="en-US"/>
        </a:p>
      </dgm:t>
    </dgm:pt>
    <dgm:pt modelId="{CF3D2BBD-F5BA-49E3-86F8-980549ED05EE}">
      <dgm:prSet/>
      <dgm:spPr/>
      <dgm:t>
        <a:bodyPr/>
        <a:lstStyle/>
        <a:p>
          <a:r>
            <a:rPr lang="el-GR" dirty="0"/>
            <a:t>Απαιτεί εμπειρία και δεξιότητες από τους Συμβούλους Σχολικής Ζωής και τη Διεύθυνση του σχολείου </a:t>
          </a:r>
          <a:endParaRPr lang="en-US" dirty="0"/>
        </a:p>
      </dgm:t>
    </dgm:pt>
    <dgm:pt modelId="{794F6528-FBCD-4778-8E78-70677D0F9B47}" type="parTrans" cxnId="{5A977DED-2101-4CB4-A0C2-4C01F1A1501E}">
      <dgm:prSet/>
      <dgm:spPr/>
      <dgm:t>
        <a:bodyPr/>
        <a:lstStyle/>
        <a:p>
          <a:endParaRPr lang="en-US"/>
        </a:p>
      </dgm:t>
    </dgm:pt>
    <dgm:pt modelId="{D5D420FE-242C-4F4B-B665-B84575CFCBF7}" type="sibTrans" cxnId="{5A977DED-2101-4CB4-A0C2-4C01F1A1501E}">
      <dgm:prSet/>
      <dgm:spPr/>
      <dgm:t>
        <a:bodyPr/>
        <a:lstStyle/>
        <a:p>
          <a:endParaRPr lang="en-US"/>
        </a:p>
      </dgm:t>
    </dgm:pt>
    <dgm:pt modelId="{8CFC4404-9AB2-4BB1-A1FF-F31A3C673F3E}">
      <dgm:prSet/>
      <dgm:spPr/>
      <dgm:t>
        <a:bodyPr/>
        <a:lstStyle/>
        <a:p>
          <a:r>
            <a:rPr lang="el-GR" dirty="0"/>
            <a:t>Απαιτεί συνεργασία των εκπαιδευτικών και της διεύθυνσης</a:t>
          </a:r>
          <a:endParaRPr lang="en-US" dirty="0"/>
        </a:p>
      </dgm:t>
    </dgm:pt>
    <dgm:pt modelId="{79895F5E-37C2-4475-9265-5D0C60E3A80A}" type="parTrans" cxnId="{41612316-D9DB-4AFB-B288-6B42B0773F44}">
      <dgm:prSet/>
      <dgm:spPr/>
      <dgm:t>
        <a:bodyPr/>
        <a:lstStyle/>
        <a:p>
          <a:endParaRPr lang="en-US"/>
        </a:p>
      </dgm:t>
    </dgm:pt>
    <dgm:pt modelId="{A8F5CA86-F33A-4ED2-8CE5-0A44F4DE876B}" type="sibTrans" cxnId="{41612316-D9DB-4AFB-B288-6B42B0773F44}">
      <dgm:prSet/>
      <dgm:spPr/>
      <dgm:t>
        <a:bodyPr/>
        <a:lstStyle/>
        <a:p>
          <a:endParaRPr lang="en-US"/>
        </a:p>
      </dgm:t>
    </dgm:pt>
    <dgm:pt modelId="{D6A32F78-265F-4B31-BB4D-19E2A4E25AA6}">
      <dgm:prSet/>
      <dgm:spPr/>
      <dgm:t>
        <a:bodyPr/>
        <a:lstStyle/>
        <a:p>
          <a:r>
            <a:rPr lang="el-GR"/>
            <a:t>Οι εκπαιδευτικοί φαίνεται να το υιοθετούν</a:t>
          </a:r>
          <a:endParaRPr lang="en-US"/>
        </a:p>
      </dgm:t>
    </dgm:pt>
    <dgm:pt modelId="{F041B18A-32EE-4C5A-9010-D40BD5781089}" type="parTrans" cxnId="{20F10CDE-916B-410F-A078-CCD773DEFF83}">
      <dgm:prSet/>
      <dgm:spPr/>
      <dgm:t>
        <a:bodyPr/>
        <a:lstStyle/>
        <a:p>
          <a:endParaRPr lang="en-US"/>
        </a:p>
      </dgm:t>
    </dgm:pt>
    <dgm:pt modelId="{53411A53-C9AB-4D1B-A761-C21A703F89CB}" type="sibTrans" cxnId="{20F10CDE-916B-410F-A078-CCD773DEFF83}">
      <dgm:prSet/>
      <dgm:spPr/>
      <dgm:t>
        <a:bodyPr/>
        <a:lstStyle/>
        <a:p>
          <a:endParaRPr lang="en-US"/>
        </a:p>
      </dgm:t>
    </dgm:pt>
    <dgm:pt modelId="{A8825D63-3515-429F-99AB-38CD6F987F7D}">
      <dgm:prSet/>
      <dgm:spPr/>
      <dgm:t>
        <a:bodyPr/>
        <a:lstStyle/>
        <a:p>
          <a:r>
            <a:rPr lang="el-GR"/>
            <a:t>Εμφανίζουν θετική στάση στην συνεργασία</a:t>
          </a:r>
          <a:endParaRPr lang="en-US"/>
        </a:p>
      </dgm:t>
    </dgm:pt>
    <dgm:pt modelId="{6AE202C1-D50E-406E-80D5-BDAA190148E2}" type="parTrans" cxnId="{6F34AC95-B9CA-433E-AE43-D3F4DE6236BD}">
      <dgm:prSet/>
      <dgm:spPr/>
      <dgm:t>
        <a:bodyPr/>
        <a:lstStyle/>
        <a:p>
          <a:endParaRPr lang="en-US"/>
        </a:p>
      </dgm:t>
    </dgm:pt>
    <dgm:pt modelId="{D094F7A9-E328-4888-9CF7-B65FAEC06E5D}" type="sibTrans" cxnId="{6F34AC95-B9CA-433E-AE43-D3F4DE6236BD}">
      <dgm:prSet/>
      <dgm:spPr/>
      <dgm:t>
        <a:bodyPr/>
        <a:lstStyle/>
        <a:p>
          <a:endParaRPr lang="en-US"/>
        </a:p>
      </dgm:t>
    </dgm:pt>
    <dgm:pt modelId="{22D8DC07-B857-4EB7-A3D9-69F228D77EC9}">
      <dgm:prSet/>
      <dgm:spPr/>
      <dgm:t>
        <a:bodyPr/>
        <a:lstStyle/>
        <a:p>
          <a:r>
            <a:rPr lang="el-GR"/>
            <a:t>Φαίνεται να αντλούν ικανοποίηση από την αποτελεσματικότητα του</a:t>
          </a:r>
          <a:r>
            <a:rPr lang="el-GR" b="1" u="sng"/>
            <a:t> </a:t>
          </a:r>
          <a:endParaRPr lang="en-US"/>
        </a:p>
      </dgm:t>
    </dgm:pt>
    <dgm:pt modelId="{AE3D67B9-CC22-42AA-A327-20EAF357E261}" type="parTrans" cxnId="{FCAA6A28-CA50-4A89-997B-6F2BB8072D32}">
      <dgm:prSet/>
      <dgm:spPr/>
      <dgm:t>
        <a:bodyPr/>
        <a:lstStyle/>
        <a:p>
          <a:endParaRPr lang="en-US"/>
        </a:p>
      </dgm:t>
    </dgm:pt>
    <dgm:pt modelId="{1159C262-9AAB-4A68-A6FA-E92C905B70D0}" type="sibTrans" cxnId="{FCAA6A28-CA50-4A89-997B-6F2BB8072D32}">
      <dgm:prSet/>
      <dgm:spPr/>
      <dgm:t>
        <a:bodyPr/>
        <a:lstStyle/>
        <a:p>
          <a:endParaRPr lang="en-US"/>
        </a:p>
      </dgm:t>
    </dgm:pt>
    <dgm:pt modelId="{1A545AB4-6451-46CF-8865-5CA0746F3520}" type="pres">
      <dgm:prSet presAssocID="{8431E685-4494-4CAB-9E27-80052136B85D}" presName="Name0" presStyleCnt="0">
        <dgm:presLayoutVars>
          <dgm:dir/>
          <dgm:resizeHandles val="exact"/>
        </dgm:presLayoutVars>
      </dgm:prSet>
      <dgm:spPr/>
    </dgm:pt>
    <dgm:pt modelId="{74FEF7FC-1754-404E-AA75-5EB3B1597FC3}" type="pres">
      <dgm:prSet presAssocID="{6670C86C-1619-4634-BBFC-96A8720ED5D4}" presName="node" presStyleLbl="node1" presStyleIdx="0" presStyleCnt="12">
        <dgm:presLayoutVars>
          <dgm:bulletEnabled val="1"/>
        </dgm:presLayoutVars>
      </dgm:prSet>
      <dgm:spPr/>
    </dgm:pt>
    <dgm:pt modelId="{34EB4464-BB9D-4EB5-89A1-C3577C7034D1}" type="pres">
      <dgm:prSet presAssocID="{0C93CFC8-945A-432A-B975-7A2F12EFC570}" presName="sibTrans" presStyleLbl="sibTrans1D1" presStyleIdx="0" presStyleCnt="11"/>
      <dgm:spPr/>
    </dgm:pt>
    <dgm:pt modelId="{00DB06D2-22F4-4EF3-89B1-25DA1E3A7D8A}" type="pres">
      <dgm:prSet presAssocID="{0C93CFC8-945A-432A-B975-7A2F12EFC570}" presName="connectorText" presStyleLbl="sibTrans1D1" presStyleIdx="0" presStyleCnt="11"/>
      <dgm:spPr/>
    </dgm:pt>
    <dgm:pt modelId="{159C7C3F-59EE-43DD-8953-1C52B07F0315}" type="pres">
      <dgm:prSet presAssocID="{79B25FA8-05EF-462C-8842-55630282CA42}" presName="node" presStyleLbl="node1" presStyleIdx="1" presStyleCnt="12">
        <dgm:presLayoutVars>
          <dgm:bulletEnabled val="1"/>
        </dgm:presLayoutVars>
      </dgm:prSet>
      <dgm:spPr/>
    </dgm:pt>
    <dgm:pt modelId="{85D4E0A4-0064-44CD-BBC1-F1C8122AC81A}" type="pres">
      <dgm:prSet presAssocID="{EFD87EC1-FC1D-49CA-A2C9-730C9DC11399}" presName="sibTrans" presStyleLbl="sibTrans1D1" presStyleIdx="1" presStyleCnt="11"/>
      <dgm:spPr/>
    </dgm:pt>
    <dgm:pt modelId="{4064AF86-A3E3-45FB-9344-167B014F61EA}" type="pres">
      <dgm:prSet presAssocID="{EFD87EC1-FC1D-49CA-A2C9-730C9DC11399}" presName="connectorText" presStyleLbl="sibTrans1D1" presStyleIdx="1" presStyleCnt="11"/>
      <dgm:spPr/>
    </dgm:pt>
    <dgm:pt modelId="{912A955A-6DE2-4B87-8E95-E52D7F137088}" type="pres">
      <dgm:prSet presAssocID="{C65734CA-E809-46A4-8334-EC5404A023A1}" presName="node" presStyleLbl="node1" presStyleIdx="2" presStyleCnt="12">
        <dgm:presLayoutVars>
          <dgm:bulletEnabled val="1"/>
        </dgm:presLayoutVars>
      </dgm:prSet>
      <dgm:spPr/>
    </dgm:pt>
    <dgm:pt modelId="{DFBE2D7D-5EAC-4A5D-A8B2-6BA8DF804CF1}" type="pres">
      <dgm:prSet presAssocID="{8E888A4C-43F9-427E-BF45-C11D15BF7AC1}" presName="sibTrans" presStyleLbl="sibTrans1D1" presStyleIdx="2" presStyleCnt="11"/>
      <dgm:spPr/>
    </dgm:pt>
    <dgm:pt modelId="{0DD096C6-B545-4D55-A7E2-4B0AE7E7E626}" type="pres">
      <dgm:prSet presAssocID="{8E888A4C-43F9-427E-BF45-C11D15BF7AC1}" presName="connectorText" presStyleLbl="sibTrans1D1" presStyleIdx="2" presStyleCnt="11"/>
      <dgm:spPr/>
    </dgm:pt>
    <dgm:pt modelId="{2B1C81CF-C03C-446F-9B16-03568FDFA018}" type="pres">
      <dgm:prSet presAssocID="{3F959375-6817-4800-BCDF-43A2E58C64A2}" presName="node" presStyleLbl="node1" presStyleIdx="3" presStyleCnt="12">
        <dgm:presLayoutVars>
          <dgm:bulletEnabled val="1"/>
        </dgm:presLayoutVars>
      </dgm:prSet>
      <dgm:spPr/>
    </dgm:pt>
    <dgm:pt modelId="{86428F5C-49AC-429F-AECF-54FF3F4A79B4}" type="pres">
      <dgm:prSet presAssocID="{8F9C92CD-185C-41B9-B78A-C17F3BDDD0EA}" presName="sibTrans" presStyleLbl="sibTrans1D1" presStyleIdx="3" presStyleCnt="11"/>
      <dgm:spPr/>
    </dgm:pt>
    <dgm:pt modelId="{4D6EE09C-F528-4BA7-A285-8F864D7F1B3C}" type="pres">
      <dgm:prSet presAssocID="{8F9C92CD-185C-41B9-B78A-C17F3BDDD0EA}" presName="connectorText" presStyleLbl="sibTrans1D1" presStyleIdx="3" presStyleCnt="11"/>
      <dgm:spPr/>
    </dgm:pt>
    <dgm:pt modelId="{6519C55B-761D-456F-A06B-6430CC13DEB8}" type="pres">
      <dgm:prSet presAssocID="{1528A810-2FF2-4796-8E6F-0C4CCA237A05}" presName="node" presStyleLbl="node1" presStyleIdx="4" presStyleCnt="12">
        <dgm:presLayoutVars>
          <dgm:bulletEnabled val="1"/>
        </dgm:presLayoutVars>
      </dgm:prSet>
      <dgm:spPr/>
    </dgm:pt>
    <dgm:pt modelId="{C72058CC-51E0-4D82-A226-AF2FA95194D8}" type="pres">
      <dgm:prSet presAssocID="{6E7F91AE-7E91-4DA0-81B3-625F0CF859BA}" presName="sibTrans" presStyleLbl="sibTrans1D1" presStyleIdx="4" presStyleCnt="11"/>
      <dgm:spPr/>
    </dgm:pt>
    <dgm:pt modelId="{8976025F-495D-46C4-809C-84280317F50D}" type="pres">
      <dgm:prSet presAssocID="{6E7F91AE-7E91-4DA0-81B3-625F0CF859BA}" presName="connectorText" presStyleLbl="sibTrans1D1" presStyleIdx="4" presStyleCnt="11"/>
      <dgm:spPr/>
    </dgm:pt>
    <dgm:pt modelId="{6309CA38-F6DA-4653-A1CA-C8878D04DEE4}" type="pres">
      <dgm:prSet presAssocID="{A422D882-CA50-42B0-A77D-F8E8DC7A33AE}" presName="node" presStyleLbl="node1" presStyleIdx="5" presStyleCnt="12">
        <dgm:presLayoutVars>
          <dgm:bulletEnabled val="1"/>
        </dgm:presLayoutVars>
      </dgm:prSet>
      <dgm:spPr/>
    </dgm:pt>
    <dgm:pt modelId="{C196C23C-6FBA-4871-8560-17268EFDF074}" type="pres">
      <dgm:prSet presAssocID="{39BBCD3A-0DAC-461E-8C9A-994F21C3E5A7}" presName="sibTrans" presStyleLbl="sibTrans1D1" presStyleIdx="5" presStyleCnt="11"/>
      <dgm:spPr/>
    </dgm:pt>
    <dgm:pt modelId="{65DA46F3-162D-4DA8-B1F0-847547021BE9}" type="pres">
      <dgm:prSet presAssocID="{39BBCD3A-0DAC-461E-8C9A-994F21C3E5A7}" presName="connectorText" presStyleLbl="sibTrans1D1" presStyleIdx="5" presStyleCnt="11"/>
      <dgm:spPr/>
    </dgm:pt>
    <dgm:pt modelId="{4A30D8B3-86F0-4F0E-B99E-1E53EA133848}" type="pres">
      <dgm:prSet presAssocID="{030D438E-9740-472A-8BDA-6B1C4C7F4193}" presName="node" presStyleLbl="node1" presStyleIdx="6" presStyleCnt="12">
        <dgm:presLayoutVars>
          <dgm:bulletEnabled val="1"/>
        </dgm:presLayoutVars>
      </dgm:prSet>
      <dgm:spPr/>
    </dgm:pt>
    <dgm:pt modelId="{3671C257-AC5C-4E4C-B555-80B61686CBBE}" type="pres">
      <dgm:prSet presAssocID="{C43477F7-DF67-45E5-886C-71DB3917956F}" presName="sibTrans" presStyleLbl="sibTrans1D1" presStyleIdx="6" presStyleCnt="11"/>
      <dgm:spPr/>
    </dgm:pt>
    <dgm:pt modelId="{86C9872C-D3F9-4EA3-B536-6636413AAE79}" type="pres">
      <dgm:prSet presAssocID="{C43477F7-DF67-45E5-886C-71DB3917956F}" presName="connectorText" presStyleLbl="sibTrans1D1" presStyleIdx="6" presStyleCnt="11"/>
      <dgm:spPr/>
    </dgm:pt>
    <dgm:pt modelId="{95A10BF1-707B-41C9-91CF-BB6EE03114EA}" type="pres">
      <dgm:prSet presAssocID="{CF3D2BBD-F5BA-49E3-86F8-980549ED05EE}" presName="node" presStyleLbl="node1" presStyleIdx="7" presStyleCnt="12">
        <dgm:presLayoutVars>
          <dgm:bulletEnabled val="1"/>
        </dgm:presLayoutVars>
      </dgm:prSet>
      <dgm:spPr/>
    </dgm:pt>
    <dgm:pt modelId="{644BA43C-0F39-4232-B404-A756B70DD827}" type="pres">
      <dgm:prSet presAssocID="{D5D420FE-242C-4F4B-B665-B84575CFCBF7}" presName="sibTrans" presStyleLbl="sibTrans1D1" presStyleIdx="7" presStyleCnt="11"/>
      <dgm:spPr/>
    </dgm:pt>
    <dgm:pt modelId="{D297C27D-CA33-4A38-9A7C-BAE80E4411E7}" type="pres">
      <dgm:prSet presAssocID="{D5D420FE-242C-4F4B-B665-B84575CFCBF7}" presName="connectorText" presStyleLbl="sibTrans1D1" presStyleIdx="7" presStyleCnt="11"/>
      <dgm:spPr/>
    </dgm:pt>
    <dgm:pt modelId="{84275DF1-67E2-40BC-ABFB-BDB1F38712D6}" type="pres">
      <dgm:prSet presAssocID="{8CFC4404-9AB2-4BB1-A1FF-F31A3C673F3E}" presName="node" presStyleLbl="node1" presStyleIdx="8" presStyleCnt="12">
        <dgm:presLayoutVars>
          <dgm:bulletEnabled val="1"/>
        </dgm:presLayoutVars>
      </dgm:prSet>
      <dgm:spPr/>
    </dgm:pt>
    <dgm:pt modelId="{201D0B12-F1D2-40F7-B900-2519560D8032}" type="pres">
      <dgm:prSet presAssocID="{A8F5CA86-F33A-4ED2-8CE5-0A44F4DE876B}" presName="sibTrans" presStyleLbl="sibTrans1D1" presStyleIdx="8" presStyleCnt="11"/>
      <dgm:spPr/>
    </dgm:pt>
    <dgm:pt modelId="{FA5D7ADA-2DE6-45F2-8842-2F97EFCA368A}" type="pres">
      <dgm:prSet presAssocID="{A8F5CA86-F33A-4ED2-8CE5-0A44F4DE876B}" presName="connectorText" presStyleLbl="sibTrans1D1" presStyleIdx="8" presStyleCnt="11"/>
      <dgm:spPr/>
    </dgm:pt>
    <dgm:pt modelId="{07FCF33B-C20F-4A5C-B9D0-CEE72A739C44}" type="pres">
      <dgm:prSet presAssocID="{D6A32F78-265F-4B31-BB4D-19E2A4E25AA6}" presName="node" presStyleLbl="node1" presStyleIdx="9" presStyleCnt="12">
        <dgm:presLayoutVars>
          <dgm:bulletEnabled val="1"/>
        </dgm:presLayoutVars>
      </dgm:prSet>
      <dgm:spPr/>
    </dgm:pt>
    <dgm:pt modelId="{FE856F1A-45BF-43F8-90EE-00D9B3919EF8}" type="pres">
      <dgm:prSet presAssocID="{53411A53-C9AB-4D1B-A761-C21A703F89CB}" presName="sibTrans" presStyleLbl="sibTrans1D1" presStyleIdx="9" presStyleCnt="11"/>
      <dgm:spPr/>
    </dgm:pt>
    <dgm:pt modelId="{6E05DB24-EFDD-423C-9E7F-4D10EDE39279}" type="pres">
      <dgm:prSet presAssocID="{53411A53-C9AB-4D1B-A761-C21A703F89CB}" presName="connectorText" presStyleLbl="sibTrans1D1" presStyleIdx="9" presStyleCnt="11"/>
      <dgm:spPr/>
    </dgm:pt>
    <dgm:pt modelId="{205DFF0D-F003-4ABB-B699-7F25AEF3C3F4}" type="pres">
      <dgm:prSet presAssocID="{A8825D63-3515-429F-99AB-38CD6F987F7D}" presName="node" presStyleLbl="node1" presStyleIdx="10" presStyleCnt="12">
        <dgm:presLayoutVars>
          <dgm:bulletEnabled val="1"/>
        </dgm:presLayoutVars>
      </dgm:prSet>
      <dgm:spPr/>
    </dgm:pt>
    <dgm:pt modelId="{D62A6754-AD8D-4F6A-ACA0-007F74523C77}" type="pres">
      <dgm:prSet presAssocID="{D094F7A9-E328-4888-9CF7-B65FAEC06E5D}" presName="sibTrans" presStyleLbl="sibTrans1D1" presStyleIdx="10" presStyleCnt="11"/>
      <dgm:spPr/>
    </dgm:pt>
    <dgm:pt modelId="{38824F13-EF63-4AC7-B302-691DB3D35284}" type="pres">
      <dgm:prSet presAssocID="{D094F7A9-E328-4888-9CF7-B65FAEC06E5D}" presName="connectorText" presStyleLbl="sibTrans1D1" presStyleIdx="10" presStyleCnt="11"/>
      <dgm:spPr/>
    </dgm:pt>
    <dgm:pt modelId="{C478F160-0B9A-4B1E-A2CD-7B2A54DE8DEB}" type="pres">
      <dgm:prSet presAssocID="{22D8DC07-B857-4EB7-A3D9-69F228D77EC9}" presName="node" presStyleLbl="node1" presStyleIdx="11" presStyleCnt="12">
        <dgm:presLayoutVars>
          <dgm:bulletEnabled val="1"/>
        </dgm:presLayoutVars>
      </dgm:prSet>
      <dgm:spPr/>
    </dgm:pt>
  </dgm:ptLst>
  <dgm:cxnLst>
    <dgm:cxn modelId="{9A3BC900-B838-40A7-87C8-B7D3C9450C7A}" type="presOf" srcId="{8CFC4404-9AB2-4BB1-A1FF-F31A3C673F3E}" destId="{84275DF1-67E2-40BC-ABFB-BDB1F38712D6}" srcOrd="0" destOrd="0" presId="urn:microsoft.com/office/officeart/2016/7/layout/RepeatingBendingProcessNew"/>
    <dgm:cxn modelId="{4AE87B0A-A389-42EF-AD32-E6FCED3330AD}" type="presOf" srcId="{0C93CFC8-945A-432A-B975-7A2F12EFC570}" destId="{00DB06D2-22F4-4EF3-89B1-25DA1E3A7D8A}" srcOrd="1" destOrd="0" presId="urn:microsoft.com/office/officeart/2016/7/layout/RepeatingBendingProcessNew"/>
    <dgm:cxn modelId="{4AF2AD0F-CF0F-4A58-93BE-78B09E59B7EF}" type="presOf" srcId="{3F959375-6817-4800-BCDF-43A2E58C64A2}" destId="{2B1C81CF-C03C-446F-9B16-03568FDFA018}" srcOrd="0" destOrd="0" presId="urn:microsoft.com/office/officeart/2016/7/layout/RepeatingBendingProcessNew"/>
    <dgm:cxn modelId="{3AFF0510-9736-4DE8-B170-4BB1DB368A5B}" srcId="{8431E685-4494-4CAB-9E27-80052136B85D}" destId="{1528A810-2FF2-4796-8E6F-0C4CCA237A05}" srcOrd="4" destOrd="0" parTransId="{33BA87B6-6664-4E51-B040-5BF1F7858420}" sibTransId="{6E7F91AE-7E91-4DA0-81B3-625F0CF859BA}"/>
    <dgm:cxn modelId="{9BA5BA10-13EF-4E1E-AC83-6B0E6C844F68}" type="presOf" srcId="{8F9C92CD-185C-41B9-B78A-C17F3BDDD0EA}" destId="{4D6EE09C-F528-4BA7-A285-8F864D7F1B3C}" srcOrd="1" destOrd="0" presId="urn:microsoft.com/office/officeart/2016/7/layout/RepeatingBendingProcessNew"/>
    <dgm:cxn modelId="{41612316-D9DB-4AFB-B288-6B42B0773F44}" srcId="{8431E685-4494-4CAB-9E27-80052136B85D}" destId="{8CFC4404-9AB2-4BB1-A1FF-F31A3C673F3E}" srcOrd="8" destOrd="0" parTransId="{79895F5E-37C2-4475-9265-5D0C60E3A80A}" sibTransId="{A8F5CA86-F33A-4ED2-8CE5-0A44F4DE876B}"/>
    <dgm:cxn modelId="{0631BD17-E1E3-4F24-9C7D-1DE473ACFDC5}" type="presOf" srcId="{79B25FA8-05EF-462C-8842-55630282CA42}" destId="{159C7C3F-59EE-43DD-8953-1C52B07F0315}" srcOrd="0" destOrd="0" presId="urn:microsoft.com/office/officeart/2016/7/layout/RepeatingBendingProcessNew"/>
    <dgm:cxn modelId="{2087CB19-ED70-492E-8DCC-23F31CF02459}" type="presOf" srcId="{EFD87EC1-FC1D-49CA-A2C9-730C9DC11399}" destId="{85D4E0A4-0064-44CD-BBC1-F1C8122AC81A}" srcOrd="0" destOrd="0" presId="urn:microsoft.com/office/officeart/2016/7/layout/RepeatingBendingProcessNew"/>
    <dgm:cxn modelId="{702D761B-C01B-4E70-B6F1-9565EC83D2A3}" type="presOf" srcId="{53411A53-C9AB-4D1B-A761-C21A703F89CB}" destId="{FE856F1A-45BF-43F8-90EE-00D9B3919EF8}" srcOrd="0" destOrd="0" presId="urn:microsoft.com/office/officeart/2016/7/layout/RepeatingBendingProcessNew"/>
    <dgm:cxn modelId="{FCAA6A28-CA50-4A89-997B-6F2BB8072D32}" srcId="{8431E685-4494-4CAB-9E27-80052136B85D}" destId="{22D8DC07-B857-4EB7-A3D9-69F228D77EC9}" srcOrd="11" destOrd="0" parTransId="{AE3D67B9-CC22-42AA-A327-20EAF357E261}" sibTransId="{1159C262-9AAB-4A68-A6FA-E92C905B70D0}"/>
    <dgm:cxn modelId="{0696F82C-D2E7-4B4A-8F0B-C7541BB6DD32}" type="presOf" srcId="{CF3D2BBD-F5BA-49E3-86F8-980549ED05EE}" destId="{95A10BF1-707B-41C9-91CF-BB6EE03114EA}" srcOrd="0" destOrd="0" presId="urn:microsoft.com/office/officeart/2016/7/layout/RepeatingBendingProcessNew"/>
    <dgm:cxn modelId="{9DA98D2E-C37A-4123-8164-5EFF731089AF}" type="presOf" srcId="{6E7F91AE-7E91-4DA0-81B3-625F0CF859BA}" destId="{C72058CC-51E0-4D82-A226-AF2FA95194D8}" srcOrd="0" destOrd="0" presId="urn:microsoft.com/office/officeart/2016/7/layout/RepeatingBendingProcessNew"/>
    <dgm:cxn modelId="{EB483F3A-65AE-42A3-A167-8856129ED3E7}" type="presOf" srcId="{030D438E-9740-472A-8BDA-6B1C4C7F4193}" destId="{4A30D8B3-86F0-4F0E-B99E-1E53EA133848}" srcOrd="0" destOrd="0" presId="urn:microsoft.com/office/officeart/2016/7/layout/RepeatingBendingProcessNew"/>
    <dgm:cxn modelId="{65A5293C-5E23-4E9E-BE25-19A7BED1149D}" type="presOf" srcId="{D094F7A9-E328-4888-9CF7-B65FAEC06E5D}" destId="{D62A6754-AD8D-4F6A-ACA0-007F74523C77}" srcOrd="0" destOrd="0" presId="urn:microsoft.com/office/officeart/2016/7/layout/RepeatingBendingProcessNew"/>
    <dgm:cxn modelId="{4149F33C-7C1F-4BBB-B7B1-DAB147426A1A}" type="presOf" srcId="{C65734CA-E809-46A4-8334-EC5404A023A1}" destId="{912A955A-6DE2-4B87-8E95-E52D7F137088}" srcOrd="0" destOrd="0" presId="urn:microsoft.com/office/officeart/2016/7/layout/RepeatingBendingProcessNew"/>
    <dgm:cxn modelId="{5512495D-9986-4FF6-979B-E2E3C9C5B993}" type="presOf" srcId="{D094F7A9-E328-4888-9CF7-B65FAEC06E5D}" destId="{38824F13-EF63-4AC7-B302-691DB3D35284}" srcOrd="1" destOrd="0" presId="urn:microsoft.com/office/officeart/2016/7/layout/RepeatingBendingProcessNew"/>
    <dgm:cxn modelId="{D6D7DE5E-E840-4139-8B69-49AF5F6FFCF7}" srcId="{8431E685-4494-4CAB-9E27-80052136B85D}" destId="{030D438E-9740-472A-8BDA-6B1C4C7F4193}" srcOrd="6" destOrd="0" parTransId="{B0470EA3-F4DE-40A9-A262-0356A2A22ECE}" sibTransId="{C43477F7-DF67-45E5-886C-71DB3917956F}"/>
    <dgm:cxn modelId="{4AD4BF60-317C-4698-A55B-53D8877539B3}" type="presOf" srcId="{22D8DC07-B857-4EB7-A3D9-69F228D77EC9}" destId="{C478F160-0B9A-4B1E-A2CD-7B2A54DE8DEB}" srcOrd="0" destOrd="0" presId="urn:microsoft.com/office/officeart/2016/7/layout/RepeatingBendingProcessNew"/>
    <dgm:cxn modelId="{9C9C2A45-1E2B-4362-9B93-3C170047BD21}" type="presOf" srcId="{D5D420FE-242C-4F4B-B665-B84575CFCBF7}" destId="{644BA43C-0F39-4232-B404-A756B70DD827}" srcOrd="0" destOrd="0" presId="urn:microsoft.com/office/officeart/2016/7/layout/RepeatingBendingProcessNew"/>
    <dgm:cxn modelId="{58FB9745-7035-498A-B429-E75AD5A15E78}" type="presOf" srcId="{1528A810-2FF2-4796-8E6F-0C4CCA237A05}" destId="{6519C55B-761D-456F-A06B-6430CC13DEB8}" srcOrd="0" destOrd="0" presId="urn:microsoft.com/office/officeart/2016/7/layout/RepeatingBendingProcessNew"/>
    <dgm:cxn modelId="{17B24D67-F238-4ED6-992F-679140C3FD0D}" srcId="{8431E685-4494-4CAB-9E27-80052136B85D}" destId="{C65734CA-E809-46A4-8334-EC5404A023A1}" srcOrd="2" destOrd="0" parTransId="{6C75B263-C437-4879-9F2B-EEBFDF09CDC4}" sibTransId="{8E888A4C-43F9-427E-BF45-C11D15BF7AC1}"/>
    <dgm:cxn modelId="{19F7E949-24CF-47E4-B8F8-41E23FCCB007}" type="presOf" srcId="{A422D882-CA50-42B0-A77D-F8E8DC7A33AE}" destId="{6309CA38-F6DA-4653-A1CA-C8878D04DEE4}" srcOrd="0" destOrd="0" presId="urn:microsoft.com/office/officeart/2016/7/layout/RepeatingBendingProcessNew"/>
    <dgm:cxn modelId="{A9FDA14D-C05E-4F11-8EC6-17C581EFE39A}" type="presOf" srcId="{53411A53-C9AB-4D1B-A761-C21A703F89CB}" destId="{6E05DB24-EFDD-423C-9E7F-4D10EDE39279}" srcOrd="1" destOrd="0" presId="urn:microsoft.com/office/officeart/2016/7/layout/RepeatingBendingProcessNew"/>
    <dgm:cxn modelId="{6D16426F-CD8C-45E6-81EE-9909E1D0157F}" type="presOf" srcId="{39BBCD3A-0DAC-461E-8C9A-994F21C3E5A7}" destId="{65DA46F3-162D-4DA8-B1F0-847547021BE9}" srcOrd="1" destOrd="0" presId="urn:microsoft.com/office/officeart/2016/7/layout/RepeatingBendingProcessNew"/>
    <dgm:cxn modelId="{9F927A70-F716-428E-BAE3-947E684F42B1}" type="presOf" srcId="{D6A32F78-265F-4B31-BB4D-19E2A4E25AA6}" destId="{07FCF33B-C20F-4A5C-B9D0-CEE72A739C44}" srcOrd="0" destOrd="0" presId="urn:microsoft.com/office/officeart/2016/7/layout/RepeatingBendingProcessNew"/>
    <dgm:cxn modelId="{AB9C1D72-9C5C-45D2-A9C1-B289BA813186}" type="presOf" srcId="{A8F5CA86-F33A-4ED2-8CE5-0A44F4DE876B}" destId="{201D0B12-F1D2-40F7-B900-2519560D8032}" srcOrd="0" destOrd="0" presId="urn:microsoft.com/office/officeart/2016/7/layout/RepeatingBendingProcessNew"/>
    <dgm:cxn modelId="{CD6A5458-E958-411A-91D5-6738C42F00C0}" srcId="{8431E685-4494-4CAB-9E27-80052136B85D}" destId="{6670C86C-1619-4634-BBFC-96A8720ED5D4}" srcOrd="0" destOrd="0" parTransId="{1EB294C8-9EF4-4361-BA4F-950B8F944643}" sibTransId="{0C93CFC8-945A-432A-B975-7A2F12EFC570}"/>
    <dgm:cxn modelId="{0020F883-1736-40A7-90D8-85F9989C2FFA}" type="presOf" srcId="{8F9C92CD-185C-41B9-B78A-C17F3BDDD0EA}" destId="{86428F5C-49AC-429F-AECF-54FF3F4A79B4}" srcOrd="0" destOrd="0" presId="urn:microsoft.com/office/officeart/2016/7/layout/RepeatingBendingProcessNew"/>
    <dgm:cxn modelId="{2FEA678D-379F-4C22-8CD1-741F96F4951A}" srcId="{8431E685-4494-4CAB-9E27-80052136B85D}" destId="{3F959375-6817-4800-BCDF-43A2E58C64A2}" srcOrd="3" destOrd="0" parTransId="{A382FF5D-B1BE-42E2-ADD6-F39B1C580C4D}" sibTransId="{8F9C92CD-185C-41B9-B78A-C17F3BDDD0EA}"/>
    <dgm:cxn modelId="{6C0FCA91-D59E-4425-9D4B-2E68B1DC455F}" type="presOf" srcId="{8431E685-4494-4CAB-9E27-80052136B85D}" destId="{1A545AB4-6451-46CF-8865-5CA0746F3520}" srcOrd="0" destOrd="0" presId="urn:microsoft.com/office/officeart/2016/7/layout/RepeatingBendingProcessNew"/>
    <dgm:cxn modelId="{6F34AC95-B9CA-433E-AE43-D3F4DE6236BD}" srcId="{8431E685-4494-4CAB-9E27-80052136B85D}" destId="{A8825D63-3515-429F-99AB-38CD6F987F7D}" srcOrd="10" destOrd="0" parTransId="{6AE202C1-D50E-406E-80D5-BDAA190148E2}" sibTransId="{D094F7A9-E328-4888-9CF7-B65FAEC06E5D}"/>
    <dgm:cxn modelId="{32BC5C9C-384D-43BA-A9DB-6D1036A91A9C}" type="presOf" srcId="{6E7F91AE-7E91-4DA0-81B3-625F0CF859BA}" destId="{8976025F-495D-46C4-809C-84280317F50D}" srcOrd="1" destOrd="0" presId="urn:microsoft.com/office/officeart/2016/7/layout/RepeatingBendingProcessNew"/>
    <dgm:cxn modelId="{219F94AA-9AD4-4E6A-BBF7-2D98F600F47A}" type="presOf" srcId="{0C93CFC8-945A-432A-B975-7A2F12EFC570}" destId="{34EB4464-BB9D-4EB5-89A1-C3577C7034D1}" srcOrd="0" destOrd="0" presId="urn:microsoft.com/office/officeart/2016/7/layout/RepeatingBendingProcessNew"/>
    <dgm:cxn modelId="{C83244B4-4A6E-46A2-9288-9BE38A5D5798}" type="presOf" srcId="{A8F5CA86-F33A-4ED2-8CE5-0A44F4DE876B}" destId="{FA5D7ADA-2DE6-45F2-8842-2F97EFCA368A}" srcOrd="1" destOrd="0" presId="urn:microsoft.com/office/officeart/2016/7/layout/RepeatingBendingProcessNew"/>
    <dgm:cxn modelId="{BE8959B7-98C3-4761-9D62-D58D40FDECA6}" type="presOf" srcId="{EFD87EC1-FC1D-49CA-A2C9-730C9DC11399}" destId="{4064AF86-A3E3-45FB-9344-167B014F61EA}" srcOrd="1" destOrd="0" presId="urn:microsoft.com/office/officeart/2016/7/layout/RepeatingBendingProcessNew"/>
    <dgm:cxn modelId="{932528BB-4690-42FA-9FBE-B7906D209540}" type="presOf" srcId="{D5D420FE-242C-4F4B-B665-B84575CFCBF7}" destId="{D297C27D-CA33-4A38-9A7C-BAE80E4411E7}" srcOrd="1" destOrd="0" presId="urn:microsoft.com/office/officeart/2016/7/layout/RepeatingBendingProcessNew"/>
    <dgm:cxn modelId="{B14C69BC-DB64-4236-878D-B9028D80721D}" srcId="{8431E685-4494-4CAB-9E27-80052136B85D}" destId="{A422D882-CA50-42B0-A77D-F8E8DC7A33AE}" srcOrd="5" destOrd="0" parTransId="{47C83BEB-9B86-4D25-AD5C-B2C06D9622BC}" sibTransId="{39BBCD3A-0DAC-461E-8C9A-994F21C3E5A7}"/>
    <dgm:cxn modelId="{545634BD-AEC2-4A9D-A81A-22166FE639BE}" type="presOf" srcId="{39BBCD3A-0DAC-461E-8C9A-994F21C3E5A7}" destId="{C196C23C-6FBA-4871-8560-17268EFDF074}" srcOrd="0" destOrd="0" presId="urn:microsoft.com/office/officeart/2016/7/layout/RepeatingBendingProcessNew"/>
    <dgm:cxn modelId="{00F620BE-7EAC-4947-AF70-DB10145C7A76}" type="presOf" srcId="{6670C86C-1619-4634-BBFC-96A8720ED5D4}" destId="{74FEF7FC-1754-404E-AA75-5EB3B1597FC3}" srcOrd="0" destOrd="0" presId="urn:microsoft.com/office/officeart/2016/7/layout/RepeatingBendingProcessNew"/>
    <dgm:cxn modelId="{5A0402CC-A8CA-4CD3-87DD-75B40AC538F1}" srcId="{8431E685-4494-4CAB-9E27-80052136B85D}" destId="{79B25FA8-05EF-462C-8842-55630282CA42}" srcOrd="1" destOrd="0" parTransId="{2AA0BAA8-ADAA-420F-8138-116E73285238}" sibTransId="{EFD87EC1-FC1D-49CA-A2C9-730C9DC11399}"/>
    <dgm:cxn modelId="{F06FC6CD-7470-41E5-A11D-78CEC34C49FE}" type="presOf" srcId="{8E888A4C-43F9-427E-BF45-C11D15BF7AC1}" destId="{DFBE2D7D-5EAC-4A5D-A8B2-6BA8DF804CF1}" srcOrd="0" destOrd="0" presId="urn:microsoft.com/office/officeart/2016/7/layout/RepeatingBendingProcessNew"/>
    <dgm:cxn modelId="{A130DCD0-DE9B-4404-BDDA-D00AF8F505EC}" type="presOf" srcId="{A8825D63-3515-429F-99AB-38CD6F987F7D}" destId="{205DFF0D-F003-4ABB-B699-7F25AEF3C3F4}" srcOrd="0" destOrd="0" presId="urn:microsoft.com/office/officeart/2016/7/layout/RepeatingBendingProcessNew"/>
    <dgm:cxn modelId="{20F10CDE-916B-410F-A078-CCD773DEFF83}" srcId="{8431E685-4494-4CAB-9E27-80052136B85D}" destId="{D6A32F78-265F-4B31-BB4D-19E2A4E25AA6}" srcOrd="9" destOrd="0" parTransId="{F041B18A-32EE-4C5A-9010-D40BD5781089}" sibTransId="{53411A53-C9AB-4D1B-A761-C21A703F89CB}"/>
    <dgm:cxn modelId="{057EF9DE-25FC-4D69-8977-B8DAA5C1F45E}" type="presOf" srcId="{8E888A4C-43F9-427E-BF45-C11D15BF7AC1}" destId="{0DD096C6-B545-4D55-A7E2-4B0AE7E7E626}" srcOrd="1" destOrd="0" presId="urn:microsoft.com/office/officeart/2016/7/layout/RepeatingBendingProcessNew"/>
    <dgm:cxn modelId="{1031D7E5-E1B3-4E76-80EB-71C2BB32A334}" type="presOf" srcId="{C43477F7-DF67-45E5-886C-71DB3917956F}" destId="{3671C257-AC5C-4E4C-B555-80B61686CBBE}" srcOrd="0" destOrd="0" presId="urn:microsoft.com/office/officeart/2016/7/layout/RepeatingBendingProcessNew"/>
    <dgm:cxn modelId="{5A977DED-2101-4CB4-A0C2-4C01F1A1501E}" srcId="{8431E685-4494-4CAB-9E27-80052136B85D}" destId="{CF3D2BBD-F5BA-49E3-86F8-980549ED05EE}" srcOrd="7" destOrd="0" parTransId="{794F6528-FBCD-4778-8E78-70677D0F9B47}" sibTransId="{D5D420FE-242C-4F4B-B665-B84575CFCBF7}"/>
    <dgm:cxn modelId="{080D44FC-CF6C-47E3-BB86-F1E72DDF7915}" type="presOf" srcId="{C43477F7-DF67-45E5-886C-71DB3917956F}" destId="{86C9872C-D3F9-4EA3-B536-6636413AAE79}" srcOrd="1" destOrd="0" presId="urn:microsoft.com/office/officeart/2016/7/layout/RepeatingBendingProcessNew"/>
    <dgm:cxn modelId="{BA064671-F329-4044-8843-9D7B46B9085E}" type="presParOf" srcId="{1A545AB4-6451-46CF-8865-5CA0746F3520}" destId="{74FEF7FC-1754-404E-AA75-5EB3B1597FC3}" srcOrd="0" destOrd="0" presId="urn:microsoft.com/office/officeart/2016/7/layout/RepeatingBendingProcessNew"/>
    <dgm:cxn modelId="{FE966262-468E-47C9-AE5D-2E6429A55AEF}" type="presParOf" srcId="{1A545AB4-6451-46CF-8865-5CA0746F3520}" destId="{34EB4464-BB9D-4EB5-89A1-C3577C7034D1}" srcOrd="1" destOrd="0" presId="urn:microsoft.com/office/officeart/2016/7/layout/RepeatingBendingProcessNew"/>
    <dgm:cxn modelId="{E29E42BE-F878-474B-AAE6-14BCB370C5B0}" type="presParOf" srcId="{34EB4464-BB9D-4EB5-89A1-C3577C7034D1}" destId="{00DB06D2-22F4-4EF3-89B1-25DA1E3A7D8A}" srcOrd="0" destOrd="0" presId="urn:microsoft.com/office/officeart/2016/7/layout/RepeatingBendingProcessNew"/>
    <dgm:cxn modelId="{04498F57-98E2-4D58-8BE9-CAF25958A0A1}" type="presParOf" srcId="{1A545AB4-6451-46CF-8865-5CA0746F3520}" destId="{159C7C3F-59EE-43DD-8953-1C52B07F0315}" srcOrd="2" destOrd="0" presId="urn:microsoft.com/office/officeart/2016/7/layout/RepeatingBendingProcessNew"/>
    <dgm:cxn modelId="{A5A1ECCA-CE3B-46DD-8AA9-DDA10E3AF82D}" type="presParOf" srcId="{1A545AB4-6451-46CF-8865-5CA0746F3520}" destId="{85D4E0A4-0064-44CD-BBC1-F1C8122AC81A}" srcOrd="3" destOrd="0" presId="urn:microsoft.com/office/officeart/2016/7/layout/RepeatingBendingProcessNew"/>
    <dgm:cxn modelId="{46DBDCCE-C2C7-4E86-931C-55AD9A912106}" type="presParOf" srcId="{85D4E0A4-0064-44CD-BBC1-F1C8122AC81A}" destId="{4064AF86-A3E3-45FB-9344-167B014F61EA}" srcOrd="0" destOrd="0" presId="urn:microsoft.com/office/officeart/2016/7/layout/RepeatingBendingProcessNew"/>
    <dgm:cxn modelId="{A61C1594-0ED6-4C6C-992F-8CA1FF21A940}" type="presParOf" srcId="{1A545AB4-6451-46CF-8865-5CA0746F3520}" destId="{912A955A-6DE2-4B87-8E95-E52D7F137088}" srcOrd="4" destOrd="0" presId="urn:microsoft.com/office/officeart/2016/7/layout/RepeatingBendingProcessNew"/>
    <dgm:cxn modelId="{1A2E6E06-6C7E-4E18-BAE0-B5DC4A352053}" type="presParOf" srcId="{1A545AB4-6451-46CF-8865-5CA0746F3520}" destId="{DFBE2D7D-5EAC-4A5D-A8B2-6BA8DF804CF1}" srcOrd="5" destOrd="0" presId="urn:microsoft.com/office/officeart/2016/7/layout/RepeatingBendingProcessNew"/>
    <dgm:cxn modelId="{550B136C-26DD-493E-BF9F-CD2D1111CE60}" type="presParOf" srcId="{DFBE2D7D-5EAC-4A5D-A8B2-6BA8DF804CF1}" destId="{0DD096C6-B545-4D55-A7E2-4B0AE7E7E626}" srcOrd="0" destOrd="0" presId="urn:microsoft.com/office/officeart/2016/7/layout/RepeatingBendingProcessNew"/>
    <dgm:cxn modelId="{793C9C8C-63D9-4FFF-83DA-376BEC077E6F}" type="presParOf" srcId="{1A545AB4-6451-46CF-8865-5CA0746F3520}" destId="{2B1C81CF-C03C-446F-9B16-03568FDFA018}" srcOrd="6" destOrd="0" presId="urn:microsoft.com/office/officeart/2016/7/layout/RepeatingBendingProcessNew"/>
    <dgm:cxn modelId="{0FABABFA-667A-4C71-8778-DBD159A06AFC}" type="presParOf" srcId="{1A545AB4-6451-46CF-8865-5CA0746F3520}" destId="{86428F5C-49AC-429F-AECF-54FF3F4A79B4}" srcOrd="7" destOrd="0" presId="urn:microsoft.com/office/officeart/2016/7/layout/RepeatingBendingProcessNew"/>
    <dgm:cxn modelId="{60724713-2852-4928-BF25-938CDDFAEE87}" type="presParOf" srcId="{86428F5C-49AC-429F-AECF-54FF3F4A79B4}" destId="{4D6EE09C-F528-4BA7-A285-8F864D7F1B3C}" srcOrd="0" destOrd="0" presId="urn:microsoft.com/office/officeart/2016/7/layout/RepeatingBendingProcessNew"/>
    <dgm:cxn modelId="{12A1C899-186A-493A-A11F-151AF1AF83DD}" type="presParOf" srcId="{1A545AB4-6451-46CF-8865-5CA0746F3520}" destId="{6519C55B-761D-456F-A06B-6430CC13DEB8}" srcOrd="8" destOrd="0" presId="urn:microsoft.com/office/officeart/2016/7/layout/RepeatingBendingProcessNew"/>
    <dgm:cxn modelId="{89B4364D-FD18-4DEF-83A5-D9261495636A}" type="presParOf" srcId="{1A545AB4-6451-46CF-8865-5CA0746F3520}" destId="{C72058CC-51E0-4D82-A226-AF2FA95194D8}" srcOrd="9" destOrd="0" presId="urn:microsoft.com/office/officeart/2016/7/layout/RepeatingBendingProcessNew"/>
    <dgm:cxn modelId="{367B8503-9BD2-4942-A891-2FA589446F65}" type="presParOf" srcId="{C72058CC-51E0-4D82-A226-AF2FA95194D8}" destId="{8976025F-495D-46C4-809C-84280317F50D}" srcOrd="0" destOrd="0" presId="urn:microsoft.com/office/officeart/2016/7/layout/RepeatingBendingProcessNew"/>
    <dgm:cxn modelId="{6C1DBC3C-D79E-4DC2-9EA0-5F5E37041DB6}" type="presParOf" srcId="{1A545AB4-6451-46CF-8865-5CA0746F3520}" destId="{6309CA38-F6DA-4653-A1CA-C8878D04DEE4}" srcOrd="10" destOrd="0" presId="urn:microsoft.com/office/officeart/2016/7/layout/RepeatingBendingProcessNew"/>
    <dgm:cxn modelId="{32CAF2A5-8B3B-49EE-B35F-124F92CFE00C}" type="presParOf" srcId="{1A545AB4-6451-46CF-8865-5CA0746F3520}" destId="{C196C23C-6FBA-4871-8560-17268EFDF074}" srcOrd="11" destOrd="0" presId="urn:microsoft.com/office/officeart/2016/7/layout/RepeatingBendingProcessNew"/>
    <dgm:cxn modelId="{0CEF1E40-D4D7-42DA-BCCD-D437AE8D956B}" type="presParOf" srcId="{C196C23C-6FBA-4871-8560-17268EFDF074}" destId="{65DA46F3-162D-4DA8-B1F0-847547021BE9}" srcOrd="0" destOrd="0" presId="urn:microsoft.com/office/officeart/2016/7/layout/RepeatingBendingProcessNew"/>
    <dgm:cxn modelId="{3785A0C7-26F6-4AD9-AC33-CD189031F240}" type="presParOf" srcId="{1A545AB4-6451-46CF-8865-5CA0746F3520}" destId="{4A30D8B3-86F0-4F0E-B99E-1E53EA133848}" srcOrd="12" destOrd="0" presId="urn:microsoft.com/office/officeart/2016/7/layout/RepeatingBendingProcessNew"/>
    <dgm:cxn modelId="{E2C0F0B1-04C7-4F28-B3FD-68E6E3FE226E}" type="presParOf" srcId="{1A545AB4-6451-46CF-8865-5CA0746F3520}" destId="{3671C257-AC5C-4E4C-B555-80B61686CBBE}" srcOrd="13" destOrd="0" presId="urn:microsoft.com/office/officeart/2016/7/layout/RepeatingBendingProcessNew"/>
    <dgm:cxn modelId="{938974B4-BBE5-4CE5-9172-88EBE8E5C012}" type="presParOf" srcId="{3671C257-AC5C-4E4C-B555-80B61686CBBE}" destId="{86C9872C-D3F9-4EA3-B536-6636413AAE79}" srcOrd="0" destOrd="0" presId="urn:microsoft.com/office/officeart/2016/7/layout/RepeatingBendingProcessNew"/>
    <dgm:cxn modelId="{BF26ED03-B232-442C-A3BA-EA61F57BA64B}" type="presParOf" srcId="{1A545AB4-6451-46CF-8865-5CA0746F3520}" destId="{95A10BF1-707B-41C9-91CF-BB6EE03114EA}" srcOrd="14" destOrd="0" presId="urn:microsoft.com/office/officeart/2016/7/layout/RepeatingBendingProcessNew"/>
    <dgm:cxn modelId="{1B537241-A65F-4B89-8A65-BCC0E7E2ED69}" type="presParOf" srcId="{1A545AB4-6451-46CF-8865-5CA0746F3520}" destId="{644BA43C-0F39-4232-B404-A756B70DD827}" srcOrd="15" destOrd="0" presId="urn:microsoft.com/office/officeart/2016/7/layout/RepeatingBendingProcessNew"/>
    <dgm:cxn modelId="{F58B7AB3-26FD-40BB-9EF9-22BED18678D2}" type="presParOf" srcId="{644BA43C-0F39-4232-B404-A756B70DD827}" destId="{D297C27D-CA33-4A38-9A7C-BAE80E4411E7}" srcOrd="0" destOrd="0" presId="urn:microsoft.com/office/officeart/2016/7/layout/RepeatingBendingProcessNew"/>
    <dgm:cxn modelId="{79164D4D-DC4B-45C1-8B74-404DA5AC05C2}" type="presParOf" srcId="{1A545AB4-6451-46CF-8865-5CA0746F3520}" destId="{84275DF1-67E2-40BC-ABFB-BDB1F38712D6}" srcOrd="16" destOrd="0" presId="urn:microsoft.com/office/officeart/2016/7/layout/RepeatingBendingProcessNew"/>
    <dgm:cxn modelId="{FF4D1907-FF78-4237-A9FB-2F90D3689AB1}" type="presParOf" srcId="{1A545AB4-6451-46CF-8865-5CA0746F3520}" destId="{201D0B12-F1D2-40F7-B900-2519560D8032}" srcOrd="17" destOrd="0" presId="urn:microsoft.com/office/officeart/2016/7/layout/RepeatingBendingProcessNew"/>
    <dgm:cxn modelId="{42EFE997-FF2F-462C-BCD5-3F514826E2E3}" type="presParOf" srcId="{201D0B12-F1D2-40F7-B900-2519560D8032}" destId="{FA5D7ADA-2DE6-45F2-8842-2F97EFCA368A}" srcOrd="0" destOrd="0" presId="urn:microsoft.com/office/officeart/2016/7/layout/RepeatingBendingProcessNew"/>
    <dgm:cxn modelId="{3F576CF2-0741-4FE4-B35B-A5EF95452422}" type="presParOf" srcId="{1A545AB4-6451-46CF-8865-5CA0746F3520}" destId="{07FCF33B-C20F-4A5C-B9D0-CEE72A739C44}" srcOrd="18" destOrd="0" presId="urn:microsoft.com/office/officeart/2016/7/layout/RepeatingBendingProcessNew"/>
    <dgm:cxn modelId="{C0D9C5D2-42F6-498D-9B7B-849BE9597B53}" type="presParOf" srcId="{1A545AB4-6451-46CF-8865-5CA0746F3520}" destId="{FE856F1A-45BF-43F8-90EE-00D9B3919EF8}" srcOrd="19" destOrd="0" presId="urn:microsoft.com/office/officeart/2016/7/layout/RepeatingBendingProcessNew"/>
    <dgm:cxn modelId="{4844F86C-E0F7-4267-A14D-ECB6C81E77B4}" type="presParOf" srcId="{FE856F1A-45BF-43F8-90EE-00D9B3919EF8}" destId="{6E05DB24-EFDD-423C-9E7F-4D10EDE39279}" srcOrd="0" destOrd="0" presId="urn:microsoft.com/office/officeart/2016/7/layout/RepeatingBendingProcessNew"/>
    <dgm:cxn modelId="{88073026-C6F1-4D37-AEA8-76805ECFBC3D}" type="presParOf" srcId="{1A545AB4-6451-46CF-8865-5CA0746F3520}" destId="{205DFF0D-F003-4ABB-B699-7F25AEF3C3F4}" srcOrd="20" destOrd="0" presId="urn:microsoft.com/office/officeart/2016/7/layout/RepeatingBendingProcessNew"/>
    <dgm:cxn modelId="{2FBDF422-5744-439F-B474-376CC7E39D90}" type="presParOf" srcId="{1A545AB4-6451-46CF-8865-5CA0746F3520}" destId="{D62A6754-AD8D-4F6A-ACA0-007F74523C77}" srcOrd="21" destOrd="0" presId="urn:microsoft.com/office/officeart/2016/7/layout/RepeatingBendingProcessNew"/>
    <dgm:cxn modelId="{42796B95-9751-4941-9C6B-AE05D2F7C96C}" type="presParOf" srcId="{D62A6754-AD8D-4F6A-ACA0-007F74523C77}" destId="{38824F13-EF63-4AC7-B302-691DB3D35284}" srcOrd="0" destOrd="0" presId="urn:microsoft.com/office/officeart/2016/7/layout/RepeatingBendingProcessNew"/>
    <dgm:cxn modelId="{ED0DF6CF-E701-4C87-8435-35DD4E3E90C9}" type="presParOf" srcId="{1A545AB4-6451-46CF-8865-5CA0746F3520}" destId="{C478F160-0B9A-4B1E-A2CD-7B2A54DE8DEB}"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E545-D01C-4320-908A-4F97957BC091}">
      <dsp:nvSpPr>
        <dsp:cNvPr id="0" name=""/>
        <dsp:cNvSpPr/>
      </dsp:nvSpPr>
      <dsp:spPr>
        <a:xfrm>
          <a:off x="3176914" y="1592700"/>
          <a:ext cx="546683" cy="1175369"/>
        </a:xfrm>
        <a:custGeom>
          <a:avLst/>
          <a:gdLst/>
          <a:ahLst/>
          <a:cxnLst/>
          <a:rect l="0" t="0" r="0" b="0"/>
          <a:pathLst>
            <a:path>
              <a:moveTo>
                <a:pt x="0" y="0"/>
              </a:moveTo>
              <a:lnTo>
                <a:pt x="273341" y="0"/>
              </a:lnTo>
              <a:lnTo>
                <a:pt x="273341" y="1175369"/>
              </a:lnTo>
              <a:lnTo>
                <a:pt x="546683" y="117536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2766-24D6-40DB-8683-DDEC4953EF63}">
      <dsp:nvSpPr>
        <dsp:cNvPr id="0" name=""/>
        <dsp:cNvSpPr/>
      </dsp:nvSpPr>
      <dsp:spPr>
        <a:xfrm>
          <a:off x="3176914" y="1546980"/>
          <a:ext cx="546683" cy="91440"/>
        </a:xfrm>
        <a:custGeom>
          <a:avLst/>
          <a:gdLst/>
          <a:ahLst/>
          <a:cxnLst/>
          <a:rect l="0" t="0" r="0" b="0"/>
          <a:pathLst>
            <a:path>
              <a:moveTo>
                <a:pt x="0" y="45720"/>
              </a:moveTo>
              <a:lnTo>
                <a:pt x="546683" y="4572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FD610-D6E4-48A4-B6BF-CDD6479D2C71}">
      <dsp:nvSpPr>
        <dsp:cNvPr id="0" name=""/>
        <dsp:cNvSpPr/>
      </dsp:nvSpPr>
      <dsp:spPr>
        <a:xfrm>
          <a:off x="3176914" y="417330"/>
          <a:ext cx="546683" cy="1175369"/>
        </a:xfrm>
        <a:custGeom>
          <a:avLst/>
          <a:gdLst/>
          <a:ahLst/>
          <a:cxnLst/>
          <a:rect l="0" t="0" r="0" b="0"/>
          <a:pathLst>
            <a:path>
              <a:moveTo>
                <a:pt x="0" y="1175369"/>
              </a:moveTo>
              <a:lnTo>
                <a:pt x="273341" y="1175369"/>
              </a:lnTo>
              <a:lnTo>
                <a:pt x="273341" y="0"/>
              </a:lnTo>
              <a:lnTo>
                <a:pt x="546683"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CF274A-1D7E-46DD-B3E0-2DA8ABFC10AE}">
      <dsp:nvSpPr>
        <dsp:cNvPr id="0" name=""/>
        <dsp:cNvSpPr/>
      </dsp:nvSpPr>
      <dsp:spPr>
        <a:xfrm>
          <a:off x="443496" y="484"/>
          <a:ext cx="2733418" cy="833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Εφηβεία</a:t>
          </a:r>
          <a:endParaRPr lang="en-US" sz="1400" kern="1200" dirty="0"/>
        </a:p>
      </dsp:txBody>
      <dsp:txXfrm>
        <a:off x="443496" y="484"/>
        <a:ext cx="2733418" cy="833692"/>
      </dsp:txXfrm>
    </dsp:sp>
    <dsp:sp modelId="{06071F0C-1840-4627-BD10-CAB60BC1B131}">
      <dsp:nvSpPr>
        <dsp:cNvPr id="0" name=""/>
        <dsp:cNvSpPr/>
      </dsp:nvSpPr>
      <dsp:spPr>
        <a:xfrm>
          <a:off x="443496" y="1175854"/>
          <a:ext cx="2733418" cy="833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Ειδικές εκπαιδευτικές ανάγκες</a:t>
          </a:r>
          <a:endParaRPr lang="en-US" sz="1400" kern="1200" dirty="0"/>
        </a:p>
      </dsp:txBody>
      <dsp:txXfrm>
        <a:off x="443496" y="1175854"/>
        <a:ext cx="2733418" cy="833692"/>
      </dsp:txXfrm>
    </dsp:sp>
    <dsp:sp modelId="{A59976FF-7495-4E39-A5D8-5F97F2C09477}">
      <dsp:nvSpPr>
        <dsp:cNvPr id="0" name=""/>
        <dsp:cNvSpPr/>
      </dsp:nvSpPr>
      <dsp:spPr>
        <a:xfrm>
          <a:off x="3723597" y="484"/>
          <a:ext cx="2733418" cy="83369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Μαθησιακές και συναισθηματικές δυσκολίες</a:t>
          </a:r>
          <a:endParaRPr lang="en-US" sz="1400" kern="1200" dirty="0"/>
        </a:p>
      </dsp:txBody>
      <dsp:txXfrm>
        <a:off x="3723597" y="484"/>
        <a:ext cx="2733418" cy="833692"/>
      </dsp:txXfrm>
    </dsp:sp>
    <dsp:sp modelId="{2F68CDD2-0C0C-42DA-A76C-E3C91FA2B1C3}">
      <dsp:nvSpPr>
        <dsp:cNvPr id="0" name=""/>
        <dsp:cNvSpPr/>
      </dsp:nvSpPr>
      <dsp:spPr>
        <a:xfrm>
          <a:off x="3723597" y="1175854"/>
          <a:ext cx="2733418" cy="83369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Ψυχολογικά και κάποιες φορές ψυχιατρικά θέματα</a:t>
          </a:r>
          <a:endParaRPr lang="en-US" sz="1400" kern="1200" dirty="0"/>
        </a:p>
      </dsp:txBody>
      <dsp:txXfrm>
        <a:off x="3723597" y="1175854"/>
        <a:ext cx="2733418" cy="833692"/>
      </dsp:txXfrm>
    </dsp:sp>
    <dsp:sp modelId="{D12EBF14-4E26-487C-A7C8-F9D857038B77}">
      <dsp:nvSpPr>
        <dsp:cNvPr id="0" name=""/>
        <dsp:cNvSpPr/>
      </dsp:nvSpPr>
      <dsp:spPr>
        <a:xfrm>
          <a:off x="3723597" y="2351224"/>
          <a:ext cx="2733418" cy="83369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Σύσταση για ειδικό σχολείο, τμήμα ένταξης ή παράλληλη στήριξη</a:t>
          </a:r>
          <a:endParaRPr lang="en-US" sz="1400" kern="1200" dirty="0"/>
        </a:p>
      </dsp:txBody>
      <dsp:txXfrm>
        <a:off x="3723597" y="2351224"/>
        <a:ext cx="2733418" cy="833692"/>
      </dsp:txXfrm>
    </dsp:sp>
    <dsp:sp modelId="{EF4A9678-B6E5-44A1-8127-6DBB6E32A0FF}">
      <dsp:nvSpPr>
        <dsp:cNvPr id="0" name=""/>
        <dsp:cNvSpPr/>
      </dsp:nvSpPr>
      <dsp:spPr>
        <a:xfrm>
          <a:off x="443496" y="2351224"/>
          <a:ext cx="2733418" cy="833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Χαμηλή αυτοεκτίμηση/καταπιεσμένα συναισθήματα</a:t>
          </a:r>
          <a:endParaRPr lang="en-US" sz="1400" kern="1200" dirty="0"/>
        </a:p>
      </dsp:txBody>
      <dsp:txXfrm>
        <a:off x="443496" y="2351224"/>
        <a:ext cx="2733418" cy="833692"/>
      </dsp:txXfrm>
    </dsp:sp>
    <dsp:sp modelId="{A0FBDC45-6F1F-4A7A-AD59-72BF758D04C9}">
      <dsp:nvSpPr>
        <dsp:cNvPr id="0" name=""/>
        <dsp:cNvSpPr/>
      </dsp:nvSpPr>
      <dsp:spPr>
        <a:xfrm>
          <a:off x="443496" y="3526594"/>
          <a:ext cx="2733418" cy="833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Ανάγκη για αναγνώριση/ εκτίμηση από τους άλλους</a:t>
          </a:r>
          <a:endParaRPr lang="en-US" sz="1400" kern="1200" dirty="0"/>
        </a:p>
      </dsp:txBody>
      <dsp:txXfrm>
        <a:off x="443496" y="3526594"/>
        <a:ext cx="2733418" cy="833692"/>
      </dsp:txXfrm>
    </dsp:sp>
    <dsp:sp modelId="{CA7FA1E3-7165-4558-9E21-760C25E976E3}">
      <dsp:nvSpPr>
        <dsp:cNvPr id="0" name=""/>
        <dsp:cNvSpPr/>
      </dsp:nvSpPr>
      <dsp:spPr>
        <a:xfrm>
          <a:off x="443496" y="4701963"/>
          <a:ext cx="2733418" cy="833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Αναζήτηση ταυτότητας</a:t>
          </a:r>
          <a:endParaRPr lang="en-US" sz="1400" kern="1200" dirty="0"/>
        </a:p>
      </dsp:txBody>
      <dsp:txXfrm>
        <a:off x="443496" y="4701963"/>
        <a:ext cx="2733418" cy="833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0C91-19BB-4C5D-92AE-3BD946DB73FC}">
      <dsp:nvSpPr>
        <dsp:cNvPr id="0" name=""/>
        <dsp:cNvSpPr/>
      </dsp:nvSpPr>
      <dsp:spPr>
        <a:xfrm>
          <a:off x="2598" y="938590"/>
          <a:ext cx="2167720" cy="10838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 Προηγούμενες τραυματικές εμπειρίες</a:t>
          </a:r>
        </a:p>
        <a:p>
          <a:pPr marL="0" lvl="0" indent="0" algn="ctr" defTabSz="622300">
            <a:lnSpc>
              <a:spcPct val="90000"/>
            </a:lnSpc>
            <a:spcBef>
              <a:spcPct val="0"/>
            </a:spcBef>
            <a:spcAft>
              <a:spcPct val="35000"/>
            </a:spcAft>
            <a:buNone/>
          </a:pPr>
          <a:r>
            <a:rPr lang="el-GR" sz="1400" kern="1200" dirty="0"/>
            <a:t> β) ΕΒΙΕ ως θύματα ή θύτες(πχ από το Γυμνάσιο) </a:t>
          </a:r>
          <a:endParaRPr lang="en-US" sz="1400" kern="1200" dirty="0"/>
        </a:p>
      </dsp:txBody>
      <dsp:txXfrm>
        <a:off x="34343" y="970335"/>
        <a:ext cx="2104230" cy="1020370"/>
      </dsp:txXfrm>
    </dsp:sp>
    <dsp:sp modelId="{273B4FB6-28C5-4175-A004-A1EA7634A7A2}">
      <dsp:nvSpPr>
        <dsp:cNvPr id="0" name=""/>
        <dsp:cNvSpPr/>
      </dsp:nvSpPr>
      <dsp:spPr>
        <a:xfrm>
          <a:off x="2598" y="2185029"/>
          <a:ext cx="2167720" cy="10838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Διακατέχονται από εσφαλμένες πεποιθήσεις τις όποιες θεωρούν «κανονικότητα» όπως:</a:t>
          </a:r>
          <a:endParaRPr lang="en-US" sz="1400" kern="1200" dirty="0"/>
        </a:p>
      </dsp:txBody>
      <dsp:txXfrm>
        <a:off x="34343" y="2216774"/>
        <a:ext cx="2104230" cy="1020370"/>
      </dsp:txXfrm>
    </dsp:sp>
    <dsp:sp modelId="{50AB699D-B645-4C16-9F2A-4EEB1B782DA8}">
      <dsp:nvSpPr>
        <dsp:cNvPr id="0" name=""/>
        <dsp:cNvSpPr/>
      </dsp:nvSpPr>
      <dsp:spPr>
        <a:xfrm rot="17692822">
          <a:off x="1573393" y="1774244"/>
          <a:ext cx="2060937" cy="35771"/>
        </a:xfrm>
        <a:custGeom>
          <a:avLst/>
          <a:gdLst/>
          <a:ahLst/>
          <a:cxnLst/>
          <a:rect l="0" t="0" r="0" b="0"/>
          <a:pathLst>
            <a:path>
              <a:moveTo>
                <a:pt x="0" y="17885"/>
              </a:moveTo>
              <a:lnTo>
                <a:pt x="2060937" y="17885"/>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552339" y="1740607"/>
        <a:ext cx="103046" cy="103046"/>
      </dsp:txXfrm>
    </dsp:sp>
    <dsp:sp modelId="{A1C268CF-2941-4DBC-B1D4-FB8C5FAA59BE}">
      <dsp:nvSpPr>
        <dsp:cNvPr id="0" name=""/>
        <dsp:cNvSpPr/>
      </dsp:nvSpPr>
      <dsp:spPr>
        <a:xfrm>
          <a:off x="3037406" y="315371"/>
          <a:ext cx="2167720" cy="10838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a:t>«Θα τα βρούμε εκτός σχολείου»</a:t>
          </a:r>
          <a:endParaRPr lang="en-US" sz="1400" kern="1200"/>
        </a:p>
      </dsp:txBody>
      <dsp:txXfrm>
        <a:off x="3069151" y="347116"/>
        <a:ext cx="2104230" cy="1020370"/>
      </dsp:txXfrm>
    </dsp:sp>
    <dsp:sp modelId="{6D04A916-B974-4ABC-B5C8-51408F1727D2}">
      <dsp:nvSpPr>
        <dsp:cNvPr id="0" name=""/>
        <dsp:cNvSpPr/>
      </dsp:nvSpPr>
      <dsp:spPr>
        <a:xfrm rot="19457599">
          <a:off x="2069951" y="2397464"/>
          <a:ext cx="1067822" cy="35771"/>
        </a:xfrm>
        <a:custGeom>
          <a:avLst/>
          <a:gdLst/>
          <a:ahLst/>
          <a:cxnLst/>
          <a:rect l="0" t="0" r="0" b="0"/>
          <a:pathLst>
            <a:path>
              <a:moveTo>
                <a:pt x="0" y="17885"/>
              </a:moveTo>
              <a:lnTo>
                <a:pt x="1067822" y="17885"/>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7166" y="2388654"/>
        <a:ext cx="53391" cy="53391"/>
      </dsp:txXfrm>
    </dsp:sp>
    <dsp:sp modelId="{ED8AB635-2F01-4502-BEBA-A215BF600224}">
      <dsp:nvSpPr>
        <dsp:cNvPr id="0" name=""/>
        <dsp:cNvSpPr/>
      </dsp:nvSpPr>
      <dsp:spPr>
        <a:xfrm>
          <a:off x="3037406" y="1561810"/>
          <a:ext cx="2167720" cy="10838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«Αν τον πλακώσω στο ξύλο, θα με φοβάται» (είμαι μάγκας)</a:t>
          </a:r>
          <a:endParaRPr lang="en-US" sz="1400" kern="1200" dirty="0"/>
        </a:p>
      </dsp:txBody>
      <dsp:txXfrm>
        <a:off x="3069151" y="1593555"/>
        <a:ext cx="2104230" cy="1020370"/>
      </dsp:txXfrm>
    </dsp:sp>
    <dsp:sp modelId="{E2E9790F-9A17-4252-AD68-B34E8705D1D2}">
      <dsp:nvSpPr>
        <dsp:cNvPr id="0" name=""/>
        <dsp:cNvSpPr/>
      </dsp:nvSpPr>
      <dsp:spPr>
        <a:xfrm rot="2142401">
          <a:off x="2069951" y="3020684"/>
          <a:ext cx="1067822" cy="35771"/>
        </a:xfrm>
        <a:custGeom>
          <a:avLst/>
          <a:gdLst/>
          <a:ahLst/>
          <a:cxnLst/>
          <a:rect l="0" t="0" r="0" b="0"/>
          <a:pathLst>
            <a:path>
              <a:moveTo>
                <a:pt x="0" y="17885"/>
              </a:moveTo>
              <a:lnTo>
                <a:pt x="1067822" y="17885"/>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7166" y="3011874"/>
        <a:ext cx="53391" cy="53391"/>
      </dsp:txXfrm>
    </dsp:sp>
    <dsp:sp modelId="{51918245-EBB4-41E9-AC27-7852C8E1A0F2}">
      <dsp:nvSpPr>
        <dsp:cNvPr id="0" name=""/>
        <dsp:cNvSpPr/>
      </dsp:nvSpPr>
      <dsp:spPr>
        <a:xfrm>
          <a:off x="3037406" y="2808249"/>
          <a:ext cx="2167720" cy="10838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Τα προβλήματα λύνονται με ξύλο και ισχυρούς φίλους (συμμορίες </a:t>
          </a:r>
          <a:r>
            <a:rPr lang="el-GR" sz="1400" kern="1200" dirty="0" err="1"/>
            <a:t>κλπ</a:t>
          </a:r>
          <a:r>
            <a:rPr lang="el-GR" sz="1400" kern="1200" dirty="0"/>
            <a:t>)</a:t>
          </a:r>
          <a:endParaRPr lang="en-US" sz="1400" kern="1200" dirty="0"/>
        </a:p>
      </dsp:txBody>
      <dsp:txXfrm>
        <a:off x="3069151" y="2839994"/>
        <a:ext cx="2104230" cy="1020370"/>
      </dsp:txXfrm>
    </dsp:sp>
    <dsp:sp modelId="{0793F7C2-6F93-4823-8748-7AC8E69E45AB}">
      <dsp:nvSpPr>
        <dsp:cNvPr id="0" name=""/>
        <dsp:cNvSpPr/>
      </dsp:nvSpPr>
      <dsp:spPr>
        <a:xfrm rot="3907178">
          <a:off x="1573393" y="3643903"/>
          <a:ext cx="2060937" cy="35771"/>
        </a:xfrm>
        <a:custGeom>
          <a:avLst/>
          <a:gdLst/>
          <a:ahLst/>
          <a:cxnLst/>
          <a:rect l="0" t="0" r="0" b="0"/>
          <a:pathLst>
            <a:path>
              <a:moveTo>
                <a:pt x="0" y="17885"/>
              </a:moveTo>
              <a:lnTo>
                <a:pt x="2060937" y="17885"/>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552339" y="3610265"/>
        <a:ext cx="103046" cy="103046"/>
      </dsp:txXfrm>
    </dsp:sp>
    <dsp:sp modelId="{922E2BC8-15C4-4CFA-B3F0-EC63CED0DDD4}">
      <dsp:nvSpPr>
        <dsp:cNvPr id="0" name=""/>
        <dsp:cNvSpPr/>
      </dsp:nvSpPr>
      <dsp:spPr>
        <a:xfrm>
          <a:off x="3037406" y="4054688"/>
          <a:ext cx="2167720" cy="10838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Αν κάτι γίνει εκτός </a:t>
          </a:r>
          <a:r>
            <a:rPr lang="el-GR" sz="1400" kern="1200" dirty="0" err="1"/>
            <a:t>σχολείου,το</a:t>
          </a:r>
          <a:r>
            <a:rPr lang="el-GR" sz="1400" kern="1200" dirty="0"/>
            <a:t> σχολείο δεν έχει δικαίωμα παρέμβασης</a:t>
          </a:r>
          <a:endParaRPr lang="en-US" sz="1400" kern="1200" dirty="0"/>
        </a:p>
      </dsp:txBody>
      <dsp:txXfrm>
        <a:off x="3069151" y="4086433"/>
        <a:ext cx="2104230" cy="102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2F9AE-B18D-4DD3-9B7A-86E6BED72922}">
      <dsp:nvSpPr>
        <dsp:cNvPr id="0" name=""/>
        <dsp:cNvSpPr/>
      </dsp:nvSpPr>
      <dsp:spPr>
        <a:xfrm>
          <a:off x="84199" y="0"/>
          <a:ext cx="6232350" cy="10654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Συχνά επεισόδια στην τάξη και στο σχολείο.</a:t>
          </a:r>
          <a:endParaRPr lang="en-GB" sz="1800" kern="1200" dirty="0"/>
        </a:p>
      </dsp:txBody>
      <dsp:txXfrm>
        <a:off x="115405" y="31206"/>
        <a:ext cx="4992621" cy="1003033"/>
      </dsp:txXfrm>
    </dsp:sp>
    <dsp:sp modelId="{AD20BA3A-1CBC-40DD-8D41-558ED657AA74}">
      <dsp:nvSpPr>
        <dsp:cNvPr id="0" name=""/>
        <dsp:cNvSpPr/>
      </dsp:nvSpPr>
      <dsp:spPr>
        <a:xfrm>
          <a:off x="521959" y="1259162"/>
          <a:ext cx="6232350" cy="10654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Δημιουργία άγχους και φόβου στους μαθητές θύματα.</a:t>
          </a:r>
          <a:endParaRPr lang="en-GB" sz="1800" kern="1200" dirty="0"/>
        </a:p>
      </dsp:txBody>
      <dsp:txXfrm>
        <a:off x="553165" y="1290368"/>
        <a:ext cx="4955439" cy="1003033"/>
      </dsp:txXfrm>
    </dsp:sp>
    <dsp:sp modelId="{AC6F570F-71F5-4426-ADB3-3A5BD945305D}">
      <dsp:nvSpPr>
        <dsp:cNvPr id="0" name=""/>
        <dsp:cNvSpPr/>
      </dsp:nvSpPr>
      <dsp:spPr>
        <a:xfrm>
          <a:off x="1036128" y="2518325"/>
          <a:ext cx="6232350" cy="10654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Ένταξη μαθητών σε «ισχυρές ομάδες».</a:t>
          </a:r>
        </a:p>
      </dsp:txBody>
      <dsp:txXfrm>
        <a:off x="1067334" y="2549531"/>
        <a:ext cx="4963230" cy="1003033"/>
      </dsp:txXfrm>
    </dsp:sp>
    <dsp:sp modelId="{B4FDAAD0-AB30-4DBB-98BA-8A5AF8E470DC}">
      <dsp:nvSpPr>
        <dsp:cNvPr id="0" name=""/>
        <dsp:cNvSpPr/>
      </dsp:nvSpPr>
      <dsp:spPr>
        <a:xfrm>
          <a:off x="1558087" y="3777487"/>
          <a:ext cx="6232350" cy="10654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err="1"/>
            <a:t>Παραβατικές</a:t>
          </a:r>
          <a:r>
            <a:rPr lang="el-GR" sz="2000" kern="1200" dirty="0"/>
            <a:t> συμπεριφορές και εκτός σχολείου.</a:t>
          </a:r>
          <a:endParaRPr lang="en-GB" sz="2000" kern="1200" dirty="0"/>
        </a:p>
      </dsp:txBody>
      <dsp:txXfrm>
        <a:off x="1589293" y="3808693"/>
        <a:ext cx="4955439" cy="1003033"/>
      </dsp:txXfrm>
    </dsp:sp>
    <dsp:sp modelId="{594A138D-0B22-4F70-9119-8BCE4E31F79E}">
      <dsp:nvSpPr>
        <dsp:cNvPr id="0" name=""/>
        <dsp:cNvSpPr/>
      </dsp:nvSpPr>
      <dsp:spPr>
        <a:xfrm>
          <a:off x="5539810" y="816034"/>
          <a:ext cx="692539" cy="69253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695631" y="816034"/>
        <a:ext cx="380897" cy="521136"/>
      </dsp:txXfrm>
    </dsp:sp>
    <dsp:sp modelId="{AE50539F-914B-4EF3-8553-E6FFCDCB9A3A}">
      <dsp:nvSpPr>
        <dsp:cNvPr id="0" name=""/>
        <dsp:cNvSpPr/>
      </dsp:nvSpPr>
      <dsp:spPr>
        <a:xfrm>
          <a:off x="6061770" y="2075196"/>
          <a:ext cx="692539" cy="69253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6217591" y="2075196"/>
        <a:ext cx="380897" cy="521136"/>
      </dsp:txXfrm>
    </dsp:sp>
    <dsp:sp modelId="{CD1B6F23-2162-4953-BB03-9346AD12AB52}">
      <dsp:nvSpPr>
        <dsp:cNvPr id="0" name=""/>
        <dsp:cNvSpPr/>
      </dsp:nvSpPr>
      <dsp:spPr>
        <a:xfrm>
          <a:off x="6575939" y="3334359"/>
          <a:ext cx="692539" cy="69253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6731760" y="3334359"/>
        <a:ext cx="380897" cy="521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AA242-D5D5-4A01-8867-5C5AB47C5796}">
      <dsp:nvSpPr>
        <dsp:cNvPr id="0" name=""/>
        <dsp:cNvSpPr/>
      </dsp:nvSpPr>
      <dsp:spPr>
        <a:xfrm>
          <a:off x="3040792" y="1847452"/>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1889682"/>
        <a:ext cx="34897" cy="6979"/>
      </dsp:txXfrm>
    </dsp:sp>
    <dsp:sp modelId="{CC4ED273-C558-408D-AA6D-65D9A98F487D}">
      <dsp:nvSpPr>
        <dsp:cNvPr id="0" name=""/>
        <dsp:cNvSpPr/>
      </dsp:nvSpPr>
      <dsp:spPr>
        <a:xfrm>
          <a:off x="8061" y="826085"/>
          <a:ext cx="3034531" cy="21341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l-GR" sz="1600" kern="1200" dirty="0"/>
            <a:t>Ο έγκαιρος εντοπισμός συμπεριφορών που οδηγούν σε ΕΒΙΕ</a:t>
          </a:r>
          <a:endParaRPr lang="en-US" sz="1600" kern="1200" dirty="0"/>
        </a:p>
      </dsp:txBody>
      <dsp:txXfrm>
        <a:off x="8061" y="826085"/>
        <a:ext cx="3034531" cy="2134173"/>
      </dsp:txXfrm>
    </dsp:sp>
    <dsp:sp modelId="{1E25A352-D148-483B-AA8E-355B6B568F1C}">
      <dsp:nvSpPr>
        <dsp:cNvPr id="0" name=""/>
        <dsp:cNvSpPr/>
      </dsp:nvSpPr>
      <dsp:spPr>
        <a:xfrm>
          <a:off x="6773265" y="1847452"/>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1889682"/>
        <a:ext cx="34897" cy="6979"/>
      </dsp:txXfrm>
    </dsp:sp>
    <dsp:sp modelId="{520523A7-6EB4-4F6B-83BC-91034A1FC032}">
      <dsp:nvSpPr>
        <dsp:cNvPr id="0" name=""/>
        <dsp:cNvSpPr/>
      </dsp:nvSpPr>
      <dsp:spPr>
        <a:xfrm>
          <a:off x="3740534" y="859914"/>
          <a:ext cx="3034531" cy="2066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l-GR" sz="1600" kern="1200" dirty="0"/>
            <a:t>Η αποτελεσματική πρόληψη</a:t>
          </a:r>
          <a:endParaRPr lang="en-US" sz="1600" kern="1200" dirty="0"/>
        </a:p>
      </dsp:txBody>
      <dsp:txXfrm>
        <a:off x="3740534" y="859914"/>
        <a:ext cx="3034531" cy="2066515"/>
      </dsp:txXfrm>
    </dsp:sp>
    <dsp:sp modelId="{64BA2F8D-BB14-42AD-9D9C-6D8DB6CDD236}">
      <dsp:nvSpPr>
        <dsp:cNvPr id="0" name=""/>
        <dsp:cNvSpPr/>
      </dsp:nvSpPr>
      <dsp:spPr>
        <a:xfrm>
          <a:off x="1525326" y="2942072"/>
          <a:ext cx="7464946" cy="683728"/>
        </a:xfrm>
        <a:custGeom>
          <a:avLst/>
          <a:gdLst/>
          <a:ahLst/>
          <a:cxnLst/>
          <a:rect l="0" t="0" r="0" b="0"/>
          <a:pathLst>
            <a:path>
              <a:moveTo>
                <a:pt x="7464946" y="0"/>
              </a:moveTo>
              <a:lnTo>
                <a:pt x="7464946" y="358964"/>
              </a:lnTo>
              <a:lnTo>
                <a:pt x="0" y="358964"/>
              </a:lnTo>
              <a:lnTo>
                <a:pt x="0" y="68372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23" y="3280447"/>
        <a:ext cx="374952" cy="6979"/>
      </dsp:txXfrm>
    </dsp:sp>
    <dsp:sp modelId="{8F95FB3D-8236-49E0-90F5-C9795E9FAD8A}">
      <dsp:nvSpPr>
        <dsp:cNvPr id="0" name=""/>
        <dsp:cNvSpPr/>
      </dsp:nvSpPr>
      <dsp:spPr>
        <a:xfrm>
          <a:off x="7473007" y="842472"/>
          <a:ext cx="3034531" cy="21014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l-GR" sz="1600" kern="1200" dirty="0"/>
            <a:t>Η αποτελεσματική διαχείριση</a:t>
          </a:r>
          <a:endParaRPr lang="en-US" sz="1600" kern="1200" dirty="0"/>
        </a:p>
      </dsp:txBody>
      <dsp:txXfrm>
        <a:off x="7473007" y="842472"/>
        <a:ext cx="3034531" cy="2101400"/>
      </dsp:txXfrm>
    </dsp:sp>
    <dsp:sp modelId="{87DA540E-9210-4ADC-B9D5-E39B54EAE964}">
      <dsp:nvSpPr>
        <dsp:cNvPr id="0" name=""/>
        <dsp:cNvSpPr/>
      </dsp:nvSpPr>
      <dsp:spPr>
        <a:xfrm>
          <a:off x="3040792" y="4522840"/>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4565071"/>
        <a:ext cx="34897" cy="6979"/>
      </dsp:txXfrm>
    </dsp:sp>
    <dsp:sp modelId="{D09FC5EE-ADA6-4A60-B8C8-28A49B30F03C}">
      <dsp:nvSpPr>
        <dsp:cNvPr id="0" name=""/>
        <dsp:cNvSpPr/>
      </dsp:nvSpPr>
      <dsp:spPr>
        <a:xfrm>
          <a:off x="8061" y="3658201"/>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l" defTabSz="711200">
            <a:lnSpc>
              <a:spcPct val="90000"/>
            </a:lnSpc>
            <a:spcBef>
              <a:spcPct val="0"/>
            </a:spcBef>
            <a:spcAft>
              <a:spcPct val="35000"/>
            </a:spcAft>
            <a:buNone/>
          </a:pPr>
          <a:r>
            <a:rPr lang="el-GR" sz="1600" kern="1200" dirty="0"/>
            <a:t>Η συνεχής παρακολούθηση για: </a:t>
          </a:r>
        </a:p>
        <a:p>
          <a:pPr marL="0" lvl="0" indent="0" algn="l" defTabSz="711200">
            <a:lnSpc>
              <a:spcPct val="90000"/>
            </a:lnSpc>
            <a:spcBef>
              <a:spcPct val="0"/>
            </a:spcBef>
            <a:spcAft>
              <a:spcPct val="35000"/>
            </a:spcAft>
            <a:buNone/>
          </a:pPr>
          <a:r>
            <a:rPr lang="el-GR" sz="1600" kern="1200" dirty="0">
              <a:sym typeface="Wingdings" panose="05000000000000000000" pitchFamily="2" charset="2"/>
            </a:rPr>
            <a:t> </a:t>
          </a:r>
          <a:r>
            <a:rPr lang="el-GR" sz="1600" kern="1200" dirty="0"/>
            <a:t>υποτροπές </a:t>
          </a:r>
        </a:p>
        <a:p>
          <a:pPr marL="0" lvl="0" indent="0" algn="l" defTabSz="711200">
            <a:lnSpc>
              <a:spcPct val="90000"/>
            </a:lnSpc>
            <a:spcBef>
              <a:spcPct val="0"/>
            </a:spcBef>
            <a:spcAft>
              <a:spcPct val="35000"/>
            </a:spcAft>
            <a:buNone/>
          </a:pPr>
          <a:r>
            <a:rPr lang="el-GR" sz="1600" kern="1200" dirty="0">
              <a:sym typeface="Wingdings" panose="05000000000000000000" pitchFamily="2" charset="2"/>
            </a:rPr>
            <a:t> </a:t>
          </a:r>
          <a:r>
            <a:rPr lang="el-GR" sz="1600" kern="1200" dirty="0"/>
            <a:t>επιπτώσεις στον υπόλοιπο μαθητικό πληθυσμό</a:t>
          </a:r>
          <a:endParaRPr lang="en-US" sz="1600" kern="1200" dirty="0"/>
        </a:p>
      </dsp:txBody>
      <dsp:txXfrm>
        <a:off x="8061" y="3658201"/>
        <a:ext cx="3034531" cy="1820718"/>
      </dsp:txXfrm>
    </dsp:sp>
    <dsp:sp modelId="{A5F13C5D-6E90-49CE-B19E-0296194D069B}">
      <dsp:nvSpPr>
        <dsp:cNvPr id="0" name=""/>
        <dsp:cNvSpPr/>
      </dsp:nvSpPr>
      <dsp:spPr>
        <a:xfrm>
          <a:off x="3740534" y="3658201"/>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l" defTabSz="711200">
            <a:lnSpc>
              <a:spcPct val="90000"/>
            </a:lnSpc>
            <a:spcBef>
              <a:spcPct val="0"/>
            </a:spcBef>
            <a:spcAft>
              <a:spcPct val="35000"/>
            </a:spcAft>
            <a:buNone/>
          </a:pPr>
          <a:r>
            <a:rPr lang="el-GR" sz="1600" kern="1200" dirty="0"/>
            <a:t>Ο συντονισμός ενεργειών όλων των εμπλεκομένων στο πλαίσιο μιας </a:t>
          </a:r>
        </a:p>
        <a:p>
          <a:pPr marL="0" lvl="0" indent="0" algn="l" defTabSz="711200">
            <a:lnSpc>
              <a:spcPct val="90000"/>
            </a:lnSpc>
            <a:spcBef>
              <a:spcPct val="0"/>
            </a:spcBef>
            <a:spcAft>
              <a:spcPct val="35000"/>
            </a:spcAft>
            <a:buNone/>
          </a:pPr>
          <a:r>
            <a:rPr lang="el-GR" sz="1600" b="1" kern="1200" dirty="0">
              <a:solidFill>
                <a:schemeClr val="accent2">
                  <a:lumMod val="60000"/>
                  <a:lumOff val="40000"/>
                </a:schemeClr>
              </a:solidFill>
            </a:rPr>
            <a:t>ενιαίας στρατηγικής</a:t>
          </a:r>
          <a:endParaRPr lang="en-US" sz="1600" b="1" kern="1200" dirty="0">
            <a:solidFill>
              <a:schemeClr val="accent2">
                <a:lumMod val="60000"/>
                <a:lumOff val="40000"/>
              </a:schemeClr>
            </a:solidFill>
          </a:endParaRPr>
        </a:p>
      </dsp:txBody>
      <dsp:txXfrm>
        <a:off x="3740534" y="3658201"/>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07D14-1E17-4F8F-8EC0-1D1A8C8D812B}">
      <dsp:nvSpPr>
        <dsp:cNvPr id="0" name=""/>
        <dsp:cNvSpPr/>
      </dsp:nvSpPr>
      <dsp:spPr>
        <a:xfrm>
          <a:off x="606456" y="0"/>
          <a:ext cx="5453920" cy="54539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7E5B64-F627-4054-9D9E-7A49FC76BC79}">
      <dsp:nvSpPr>
        <dsp:cNvPr id="0" name=""/>
        <dsp:cNvSpPr/>
      </dsp:nvSpPr>
      <dsp:spPr>
        <a:xfrm>
          <a:off x="1124578" y="518122"/>
          <a:ext cx="2127028" cy="21270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Πρωτόκολλα ΕΒΙΕ</a:t>
          </a:r>
          <a:endParaRPr lang="en-US" sz="2200" kern="1200" dirty="0"/>
        </a:p>
      </dsp:txBody>
      <dsp:txXfrm>
        <a:off x="1228411" y="621955"/>
        <a:ext cx="1919362" cy="1919362"/>
      </dsp:txXfrm>
    </dsp:sp>
    <dsp:sp modelId="{D8CB2616-D6AD-4935-AE21-54AE87098AD1}">
      <dsp:nvSpPr>
        <dsp:cNvPr id="0" name=""/>
        <dsp:cNvSpPr/>
      </dsp:nvSpPr>
      <dsp:spPr>
        <a:xfrm>
          <a:off x="3415225" y="518122"/>
          <a:ext cx="2127028" cy="21270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Φυλλάδιο</a:t>
          </a:r>
          <a:endParaRPr lang="en-US" sz="2200" kern="1200" dirty="0"/>
        </a:p>
      </dsp:txBody>
      <dsp:txXfrm>
        <a:off x="3519058" y="621955"/>
        <a:ext cx="1919362" cy="1919362"/>
      </dsp:txXfrm>
    </dsp:sp>
    <dsp:sp modelId="{5FE6FE50-24A5-43E0-9A0A-58A586D8CC3F}">
      <dsp:nvSpPr>
        <dsp:cNvPr id="0" name=""/>
        <dsp:cNvSpPr/>
      </dsp:nvSpPr>
      <dsp:spPr>
        <a:xfrm>
          <a:off x="1124578" y="2808768"/>
          <a:ext cx="2127028" cy="21270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Podcast </a:t>
          </a:r>
          <a:r>
            <a:rPr lang="el-GR" sz="1800" kern="1200" dirty="0"/>
            <a:t>βασισμένο στον σχολικό κανονισμό με την βοήθεια ΤΝ</a:t>
          </a:r>
          <a:endParaRPr lang="en-US" sz="2100" kern="1200" dirty="0"/>
        </a:p>
      </dsp:txBody>
      <dsp:txXfrm>
        <a:off x="1228411" y="2912601"/>
        <a:ext cx="1919362" cy="1919362"/>
      </dsp:txXfrm>
    </dsp:sp>
    <dsp:sp modelId="{96BD085C-4B81-4C47-BAF6-C9F8C071D69D}">
      <dsp:nvSpPr>
        <dsp:cNvPr id="0" name=""/>
        <dsp:cNvSpPr/>
      </dsp:nvSpPr>
      <dsp:spPr>
        <a:xfrm>
          <a:off x="3415225" y="2808768"/>
          <a:ext cx="2127028" cy="21270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Βιντεοκλίπ - Τραγούδι </a:t>
          </a:r>
          <a:br>
            <a:rPr lang="el-GR" sz="1600" kern="1200" dirty="0"/>
          </a:br>
          <a:r>
            <a:rPr lang="el-GR" sz="1200" kern="1200" dirty="0"/>
            <a:t>(με τη βοήθεια εργαλείων ΤΝ) με σκοπό την ευαισθητοποίηση και την εκπαίδευση στην στάση απέναντι  στην ΕΒΙΕ</a:t>
          </a:r>
          <a:endParaRPr lang="en-US" sz="1600" kern="1200" dirty="0"/>
        </a:p>
      </dsp:txBody>
      <dsp:txXfrm>
        <a:off x="3519058" y="2912601"/>
        <a:ext cx="1919362" cy="1919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07C07-3141-449E-A13A-93C6C1D60CEC}">
      <dsp:nvSpPr>
        <dsp:cNvPr id="0" name=""/>
        <dsp:cNvSpPr/>
      </dsp:nvSpPr>
      <dsp:spPr>
        <a:xfrm>
          <a:off x="3364992" y="53"/>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kern="1200" dirty="0"/>
            <a:t>Προκαλούν και ενισχύουν περιστατικά ΕΒΙΕ αντί να δράσουν προς την κατεύθυνση της εξομάλυνσης.</a:t>
          </a:r>
          <a:endParaRPr lang="en-US" sz="2300" kern="1200" dirty="0"/>
        </a:p>
      </dsp:txBody>
      <dsp:txXfrm>
        <a:off x="3468606" y="103667"/>
        <a:ext cx="3578388" cy="1915324"/>
      </dsp:txXfrm>
    </dsp:sp>
    <dsp:sp modelId="{7B276F2F-16A7-4200-BC8B-72136761A19A}">
      <dsp:nvSpPr>
        <dsp:cNvPr id="0" name=""/>
        <dsp:cNvSpPr/>
      </dsp:nvSpPr>
      <dsp:spPr>
        <a:xfrm>
          <a:off x="3364992" y="2228732"/>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Έχουν εσφαλμένες πεποιθήσεις για την κανονικότητα και την νομιμότητα.</a:t>
          </a:r>
          <a:endParaRPr lang="en-US" sz="2300" kern="1200" dirty="0"/>
        </a:p>
      </dsp:txBody>
      <dsp:txXfrm>
        <a:off x="3468606" y="2332346"/>
        <a:ext cx="3578388" cy="1915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CBEE-2AD6-4BC8-87BC-1B5401634C73}">
      <dsp:nvSpPr>
        <dsp:cNvPr id="0" name=""/>
        <dsp:cNvSpPr/>
      </dsp:nvSpPr>
      <dsp:spPr>
        <a:xfrm>
          <a:off x="0" y="4588"/>
          <a:ext cx="6589260" cy="123742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i="1" kern="1200" dirty="0"/>
            <a:t>Διάλογος</a:t>
          </a:r>
          <a:endParaRPr lang="en-US" sz="3300" kern="1200" dirty="0"/>
        </a:p>
      </dsp:txBody>
      <dsp:txXfrm>
        <a:off x="60406" y="64994"/>
        <a:ext cx="6468448" cy="1116612"/>
      </dsp:txXfrm>
    </dsp:sp>
    <dsp:sp modelId="{3DEA62AE-9690-485F-8EF5-98DD815BD651}">
      <dsp:nvSpPr>
        <dsp:cNvPr id="0" name=""/>
        <dsp:cNvSpPr/>
      </dsp:nvSpPr>
      <dsp:spPr>
        <a:xfrm>
          <a:off x="0" y="1337052"/>
          <a:ext cx="6589260" cy="1237424"/>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i="1" kern="1200" dirty="0"/>
            <a:t>Ποιοτικές δράσεις </a:t>
          </a:r>
          <a:endParaRPr lang="en-US" sz="3300" kern="1200" dirty="0"/>
        </a:p>
      </dsp:txBody>
      <dsp:txXfrm>
        <a:off x="60406" y="1397458"/>
        <a:ext cx="6468448" cy="1116612"/>
      </dsp:txXfrm>
    </dsp:sp>
    <dsp:sp modelId="{E4E30A56-A4DB-483A-8648-296589762A95}">
      <dsp:nvSpPr>
        <dsp:cNvPr id="0" name=""/>
        <dsp:cNvSpPr/>
      </dsp:nvSpPr>
      <dsp:spPr>
        <a:xfrm>
          <a:off x="0" y="2669516"/>
          <a:ext cx="6589260" cy="1237424"/>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i="1" kern="1200" dirty="0"/>
            <a:t>Συμβουλευτικές συνεδρίες </a:t>
          </a:r>
          <a:endParaRPr lang="en-US" sz="3300" kern="1200" dirty="0"/>
        </a:p>
      </dsp:txBody>
      <dsp:txXfrm>
        <a:off x="60406" y="2729922"/>
        <a:ext cx="6468448" cy="1116612"/>
      </dsp:txXfrm>
    </dsp:sp>
    <dsp:sp modelId="{2FA89318-0781-492D-B77C-8D3CB8EF6572}">
      <dsp:nvSpPr>
        <dsp:cNvPr id="0" name=""/>
        <dsp:cNvSpPr/>
      </dsp:nvSpPr>
      <dsp:spPr>
        <a:xfrm>
          <a:off x="0" y="4001980"/>
          <a:ext cx="6589260" cy="1237424"/>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i="1" kern="1200" dirty="0"/>
            <a:t>Ενίσχυση σχολικής ταυτότητας</a:t>
          </a:r>
          <a:endParaRPr lang="en-US" sz="3300" kern="1200" dirty="0"/>
        </a:p>
      </dsp:txBody>
      <dsp:txXfrm>
        <a:off x="60406" y="4062386"/>
        <a:ext cx="6468448" cy="1116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B4464-BB9D-4EB5-89A1-C3577C7034D1}">
      <dsp:nvSpPr>
        <dsp:cNvPr id="0" name=""/>
        <dsp:cNvSpPr/>
      </dsp:nvSpPr>
      <dsp:spPr>
        <a:xfrm>
          <a:off x="2290764" y="957534"/>
          <a:ext cx="496198" cy="91440"/>
        </a:xfrm>
        <a:custGeom>
          <a:avLst/>
          <a:gdLst/>
          <a:ahLst/>
          <a:cxnLst/>
          <a:rect l="0" t="0" r="0" b="0"/>
          <a:pathLst>
            <a:path>
              <a:moveTo>
                <a:pt x="0" y="45720"/>
              </a:moveTo>
              <a:lnTo>
                <a:pt x="49619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5693" y="1000620"/>
        <a:ext cx="26339" cy="5267"/>
      </dsp:txXfrm>
    </dsp:sp>
    <dsp:sp modelId="{74FEF7FC-1754-404E-AA75-5EB3B1597FC3}">
      <dsp:nvSpPr>
        <dsp:cNvPr id="0" name=""/>
        <dsp:cNvSpPr/>
      </dsp:nvSpPr>
      <dsp:spPr>
        <a:xfrm>
          <a:off x="2138" y="316127"/>
          <a:ext cx="2290426" cy="13742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Η στρατηγική λειτουργεί στην πράξη φέρνοντας αποτελέσματα</a:t>
          </a:r>
          <a:endParaRPr lang="en-US" sz="1400" kern="1200"/>
        </a:p>
      </dsp:txBody>
      <dsp:txXfrm>
        <a:off x="2138" y="316127"/>
        <a:ext cx="2290426" cy="1374255"/>
      </dsp:txXfrm>
    </dsp:sp>
    <dsp:sp modelId="{85D4E0A4-0064-44CD-BBC1-F1C8122AC81A}">
      <dsp:nvSpPr>
        <dsp:cNvPr id="0" name=""/>
        <dsp:cNvSpPr/>
      </dsp:nvSpPr>
      <dsp:spPr>
        <a:xfrm>
          <a:off x="5107989" y="957534"/>
          <a:ext cx="496198" cy="91440"/>
        </a:xfrm>
        <a:custGeom>
          <a:avLst/>
          <a:gdLst/>
          <a:ahLst/>
          <a:cxnLst/>
          <a:rect l="0" t="0" r="0" b="0"/>
          <a:pathLst>
            <a:path>
              <a:moveTo>
                <a:pt x="0" y="45720"/>
              </a:moveTo>
              <a:lnTo>
                <a:pt x="49619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2918" y="1000620"/>
        <a:ext cx="26339" cy="5267"/>
      </dsp:txXfrm>
    </dsp:sp>
    <dsp:sp modelId="{159C7C3F-59EE-43DD-8953-1C52B07F0315}">
      <dsp:nvSpPr>
        <dsp:cNvPr id="0" name=""/>
        <dsp:cNvSpPr/>
      </dsp:nvSpPr>
      <dsp:spPr>
        <a:xfrm>
          <a:off x="2819362" y="316127"/>
          <a:ext cx="2290426" cy="137425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Χτυπάει στην καρδιά του προβλήματος</a:t>
          </a:r>
          <a:endParaRPr lang="en-US" sz="1400" kern="1200"/>
        </a:p>
      </dsp:txBody>
      <dsp:txXfrm>
        <a:off x="2819362" y="316127"/>
        <a:ext cx="2290426" cy="1374255"/>
      </dsp:txXfrm>
    </dsp:sp>
    <dsp:sp modelId="{DFBE2D7D-5EAC-4A5D-A8B2-6BA8DF804CF1}">
      <dsp:nvSpPr>
        <dsp:cNvPr id="0" name=""/>
        <dsp:cNvSpPr/>
      </dsp:nvSpPr>
      <dsp:spPr>
        <a:xfrm>
          <a:off x="7925214" y="957534"/>
          <a:ext cx="496198" cy="91440"/>
        </a:xfrm>
        <a:custGeom>
          <a:avLst/>
          <a:gdLst/>
          <a:ahLst/>
          <a:cxnLst/>
          <a:rect l="0" t="0" r="0" b="0"/>
          <a:pathLst>
            <a:path>
              <a:moveTo>
                <a:pt x="0" y="45720"/>
              </a:moveTo>
              <a:lnTo>
                <a:pt x="496198"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0143" y="1000620"/>
        <a:ext cx="26339" cy="5267"/>
      </dsp:txXfrm>
    </dsp:sp>
    <dsp:sp modelId="{912A955A-6DE2-4B87-8E95-E52D7F137088}">
      <dsp:nvSpPr>
        <dsp:cNvPr id="0" name=""/>
        <dsp:cNvSpPr/>
      </dsp:nvSpPr>
      <dsp:spPr>
        <a:xfrm>
          <a:off x="5636587" y="316127"/>
          <a:ext cx="2290426" cy="13742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dirty="0"/>
            <a:t>Οι προηγούμενες αποδόσεις δεν εγγυώνται τις μελλοντικές</a:t>
          </a:r>
          <a:endParaRPr lang="en-US" sz="1400" kern="1200" dirty="0"/>
        </a:p>
      </dsp:txBody>
      <dsp:txXfrm>
        <a:off x="5636587" y="316127"/>
        <a:ext cx="2290426" cy="1374255"/>
      </dsp:txXfrm>
    </dsp:sp>
    <dsp:sp modelId="{86428F5C-49AC-429F-AECF-54FF3F4A79B4}">
      <dsp:nvSpPr>
        <dsp:cNvPr id="0" name=""/>
        <dsp:cNvSpPr/>
      </dsp:nvSpPr>
      <dsp:spPr>
        <a:xfrm>
          <a:off x="1147351" y="1688582"/>
          <a:ext cx="8451673" cy="496198"/>
        </a:xfrm>
        <a:custGeom>
          <a:avLst/>
          <a:gdLst/>
          <a:ahLst/>
          <a:cxnLst/>
          <a:rect l="0" t="0" r="0" b="0"/>
          <a:pathLst>
            <a:path>
              <a:moveTo>
                <a:pt x="8451673" y="0"/>
              </a:moveTo>
              <a:lnTo>
                <a:pt x="8451673" y="265199"/>
              </a:lnTo>
              <a:lnTo>
                <a:pt x="0" y="265199"/>
              </a:lnTo>
              <a:lnTo>
                <a:pt x="0" y="496198"/>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1486" y="1934047"/>
        <a:ext cx="423403" cy="5267"/>
      </dsp:txXfrm>
    </dsp:sp>
    <dsp:sp modelId="{2B1C81CF-C03C-446F-9B16-03568FDFA018}">
      <dsp:nvSpPr>
        <dsp:cNvPr id="0" name=""/>
        <dsp:cNvSpPr/>
      </dsp:nvSpPr>
      <dsp:spPr>
        <a:xfrm>
          <a:off x="8453812" y="316127"/>
          <a:ext cx="2290426" cy="13742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Δεν πρόκειται για γραφειοκρατικό πρωτόκολλο ή μεμονωμένη δράση, </a:t>
          </a:r>
          <a:br>
            <a:rPr lang="el-GR" sz="1400" kern="1200"/>
          </a:br>
          <a:r>
            <a:rPr lang="el-GR" sz="1400" kern="1200"/>
            <a:t>αλλά για ενεργό στρατηγική ομπρέλα</a:t>
          </a:r>
          <a:endParaRPr lang="en-US" sz="1400" kern="1200"/>
        </a:p>
      </dsp:txBody>
      <dsp:txXfrm>
        <a:off x="8453812" y="316127"/>
        <a:ext cx="2290426" cy="1374255"/>
      </dsp:txXfrm>
    </dsp:sp>
    <dsp:sp modelId="{C72058CC-51E0-4D82-A226-AF2FA95194D8}">
      <dsp:nvSpPr>
        <dsp:cNvPr id="0" name=""/>
        <dsp:cNvSpPr/>
      </dsp:nvSpPr>
      <dsp:spPr>
        <a:xfrm>
          <a:off x="2290764" y="2858589"/>
          <a:ext cx="496198" cy="91440"/>
        </a:xfrm>
        <a:custGeom>
          <a:avLst/>
          <a:gdLst/>
          <a:ahLst/>
          <a:cxnLst/>
          <a:rect l="0" t="0" r="0" b="0"/>
          <a:pathLst>
            <a:path>
              <a:moveTo>
                <a:pt x="0" y="45720"/>
              </a:moveTo>
              <a:lnTo>
                <a:pt x="49619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5693" y="2901675"/>
        <a:ext cx="26339" cy="5267"/>
      </dsp:txXfrm>
    </dsp:sp>
    <dsp:sp modelId="{6519C55B-761D-456F-A06B-6430CC13DEB8}">
      <dsp:nvSpPr>
        <dsp:cNvPr id="0" name=""/>
        <dsp:cNvSpPr/>
      </dsp:nvSpPr>
      <dsp:spPr>
        <a:xfrm>
          <a:off x="2138" y="2217181"/>
          <a:ext cx="2290426" cy="137425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Απαιτεί συνεχή και ειλικρινή δέσμευση ουσιαστικής εφαρμογή των προβλεπόμενων</a:t>
          </a:r>
          <a:endParaRPr lang="en-US" sz="1400" kern="1200"/>
        </a:p>
      </dsp:txBody>
      <dsp:txXfrm>
        <a:off x="2138" y="2217181"/>
        <a:ext cx="2290426" cy="1374255"/>
      </dsp:txXfrm>
    </dsp:sp>
    <dsp:sp modelId="{C196C23C-6FBA-4871-8560-17268EFDF074}">
      <dsp:nvSpPr>
        <dsp:cNvPr id="0" name=""/>
        <dsp:cNvSpPr/>
      </dsp:nvSpPr>
      <dsp:spPr>
        <a:xfrm>
          <a:off x="5107989" y="2858589"/>
          <a:ext cx="496198" cy="91440"/>
        </a:xfrm>
        <a:custGeom>
          <a:avLst/>
          <a:gdLst/>
          <a:ahLst/>
          <a:cxnLst/>
          <a:rect l="0" t="0" r="0" b="0"/>
          <a:pathLst>
            <a:path>
              <a:moveTo>
                <a:pt x="0" y="45720"/>
              </a:moveTo>
              <a:lnTo>
                <a:pt x="49619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2918" y="2901675"/>
        <a:ext cx="26339" cy="5267"/>
      </dsp:txXfrm>
    </dsp:sp>
    <dsp:sp modelId="{6309CA38-F6DA-4653-A1CA-C8878D04DEE4}">
      <dsp:nvSpPr>
        <dsp:cNvPr id="0" name=""/>
        <dsp:cNvSpPr/>
      </dsp:nvSpPr>
      <dsp:spPr>
        <a:xfrm>
          <a:off x="2819362" y="2217181"/>
          <a:ext cx="2290426" cy="13742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Έχει υψηλό βαθμό προσαρμογής</a:t>
          </a:r>
          <a:endParaRPr lang="en-US" sz="1400" kern="1200"/>
        </a:p>
      </dsp:txBody>
      <dsp:txXfrm>
        <a:off x="2819362" y="2217181"/>
        <a:ext cx="2290426" cy="1374255"/>
      </dsp:txXfrm>
    </dsp:sp>
    <dsp:sp modelId="{3671C257-AC5C-4E4C-B555-80B61686CBBE}">
      <dsp:nvSpPr>
        <dsp:cNvPr id="0" name=""/>
        <dsp:cNvSpPr/>
      </dsp:nvSpPr>
      <dsp:spPr>
        <a:xfrm>
          <a:off x="7925214" y="2858589"/>
          <a:ext cx="496198" cy="91440"/>
        </a:xfrm>
        <a:custGeom>
          <a:avLst/>
          <a:gdLst/>
          <a:ahLst/>
          <a:cxnLst/>
          <a:rect l="0" t="0" r="0" b="0"/>
          <a:pathLst>
            <a:path>
              <a:moveTo>
                <a:pt x="0" y="45720"/>
              </a:moveTo>
              <a:lnTo>
                <a:pt x="49619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0143" y="2901675"/>
        <a:ext cx="26339" cy="5267"/>
      </dsp:txXfrm>
    </dsp:sp>
    <dsp:sp modelId="{4A30D8B3-86F0-4F0E-B99E-1E53EA133848}">
      <dsp:nvSpPr>
        <dsp:cNvPr id="0" name=""/>
        <dsp:cNvSpPr/>
      </dsp:nvSpPr>
      <dsp:spPr>
        <a:xfrm>
          <a:off x="5636587" y="2217181"/>
          <a:ext cx="2290426" cy="137425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Στηρίζεται στην ενεργό συμμετοχή των εκπαιδευτικών</a:t>
          </a:r>
          <a:endParaRPr lang="en-US" sz="1400" kern="1200"/>
        </a:p>
      </dsp:txBody>
      <dsp:txXfrm>
        <a:off x="5636587" y="2217181"/>
        <a:ext cx="2290426" cy="1374255"/>
      </dsp:txXfrm>
    </dsp:sp>
    <dsp:sp modelId="{644BA43C-0F39-4232-B404-A756B70DD827}">
      <dsp:nvSpPr>
        <dsp:cNvPr id="0" name=""/>
        <dsp:cNvSpPr/>
      </dsp:nvSpPr>
      <dsp:spPr>
        <a:xfrm>
          <a:off x="1147351" y="3589636"/>
          <a:ext cx="8451673" cy="496198"/>
        </a:xfrm>
        <a:custGeom>
          <a:avLst/>
          <a:gdLst/>
          <a:ahLst/>
          <a:cxnLst/>
          <a:rect l="0" t="0" r="0" b="0"/>
          <a:pathLst>
            <a:path>
              <a:moveTo>
                <a:pt x="8451673" y="0"/>
              </a:moveTo>
              <a:lnTo>
                <a:pt x="8451673" y="265199"/>
              </a:lnTo>
              <a:lnTo>
                <a:pt x="0" y="265199"/>
              </a:lnTo>
              <a:lnTo>
                <a:pt x="0" y="49619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1486" y="3835102"/>
        <a:ext cx="423403" cy="5267"/>
      </dsp:txXfrm>
    </dsp:sp>
    <dsp:sp modelId="{95A10BF1-707B-41C9-91CF-BB6EE03114EA}">
      <dsp:nvSpPr>
        <dsp:cNvPr id="0" name=""/>
        <dsp:cNvSpPr/>
      </dsp:nvSpPr>
      <dsp:spPr>
        <a:xfrm>
          <a:off x="8453812" y="2217181"/>
          <a:ext cx="2290426" cy="13742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dirty="0"/>
            <a:t>Απαιτεί εμπειρία και δεξιότητες από τους Συμβούλους Σχολικής Ζωής και τη Διεύθυνση του σχολείου </a:t>
          </a:r>
          <a:endParaRPr lang="en-US" sz="1400" kern="1200" dirty="0"/>
        </a:p>
      </dsp:txBody>
      <dsp:txXfrm>
        <a:off x="8453812" y="2217181"/>
        <a:ext cx="2290426" cy="1374255"/>
      </dsp:txXfrm>
    </dsp:sp>
    <dsp:sp modelId="{201D0B12-F1D2-40F7-B900-2519560D8032}">
      <dsp:nvSpPr>
        <dsp:cNvPr id="0" name=""/>
        <dsp:cNvSpPr/>
      </dsp:nvSpPr>
      <dsp:spPr>
        <a:xfrm>
          <a:off x="2290764" y="4759643"/>
          <a:ext cx="496198" cy="91440"/>
        </a:xfrm>
        <a:custGeom>
          <a:avLst/>
          <a:gdLst/>
          <a:ahLst/>
          <a:cxnLst/>
          <a:rect l="0" t="0" r="0" b="0"/>
          <a:pathLst>
            <a:path>
              <a:moveTo>
                <a:pt x="0" y="45720"/>
              </a:moveTo>
              <a:lnTo>
                <a:pt x="49619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5693" y="4802729"/>
        <a:ext cx="26339" cy="5267"/>
      </dsp:txXfrm>
    </dsp:sp>
    <dsp:sp modelId="{84275DF1-67E2-40BC-ABFB-BDB1F38712D6}">
      <dsp:nvSpPr>
        <dsp:cNvPr id="0" name=""/>
        <dsp:cNvSpPr/>
      </dsp:nvSpPr>
      <dsp:spPr>
        <a:xfrm>
          <a:off x="2138" y="4118235"/>
          <a:ext cx="2290426" cy="13742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dirty="0"/>
            <a:t>Απαιτεί συνεργασία των εκπαιδευτικών και της διεύθυνσης</a:t>
          </a:r>
          <a:endParaRPr lang="en-US" sz="1400" kern="1200" dirty="0"/>
        </a:p>
      </dsp:txBody>
      <dsp:txXfrm>
        <a:off x="2138" y="4118235"/>
        <a:ext cx="2290426" cy="1374255"/>
      </dsp:txXfrm>
    </dsp:sp>
    <dsp:sp modelId="{FE856F1A-45BF-43F8-90EE-00D9B3919EF8}">
      <dsp:nvSpPr>
        <dsp:cNvPr id="0" name=""/>
        <dsp:cNvSpPr/>
      </dsp:nvSpPr>
      <dsp:spPr>
        <a:xfrm>
          <a:off x="5107989" y="4759643"/>
          <a:ext cx="496198" cy="91440"/>
        </a:xfrm>
        <a:custGeom>
          <a:avLst/>
          <a:gdLst/>
          <a:ahLst/>
          <a:cxnLst/>
          <a:rect l="0" t="0" r="0" b="0"/>
          <a:pathLst>
            <a:path>
              <a:moveTo>
                <a:pt x="0" y="45720"/>
              </a:moveTo>
              <a:lnTo>
                <a:pt x="49619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2918" y="4802729"/>
        <a:ext cx="26339" cy="5267"/>
      </dsp:txXfrm>
    </dsp:sp>
    <dsp:sp modelId="{07FCF33B-C20F-4A5C-B9D0-CEE72A739C44}">
      <dsp:nvSpPr>
        <dsp:cNvPr id="0" name=""/>
        <dsp:cNvSpPr/>
      </dsp:nvSpPr>
      <dsp:spPr>
        <a:xfrm>
          <a:off x="2819362" y="4118235"/>
          <a:ext cx="2290426" cy="137425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Οι εκπαιδευτικοί φαίνεται να το υιοθετούν</a:t>
          </a:r>
          <a:endParaRPr lang="en-US" sz="1400" kern="1200"/>
        </a:p>
      </dsp:txBody>
      <dsp:txXfrm>
        <a:off x="2819362" y="4118235"/>
        <a:ext cx="2290426" cy="1374255"/>
      </dsp:txXfrm>
    </dsp:sp>
    <dsp:sp modelId="{D62A6754-AD8D-4F6A-ACA0-007F74523C77}">
      <dsp:nvSpPr>
        <dsp:cNvPr id="0" name=""/>
        <dsp:cNvSpPr/>
      </dsp:nvSpPr>
      <dsp:spPr>
        <a:xfrm>
          <a:off x="7925214" y="4759643"/>
          <a:ext cx="496198" cy="91440"/>
        </a:xfrm>
        <a:custGeom>
          <a:avLst/>
          <a:gdLst/>
          <a:ahLst/>
          <a:cxnLst/>
          <a:rect l="0" t="0" r="0" b="0"/>
          <a:pathLst>
            <a:path>
              <a:moveTo>
                <a:pt x="0" y="45720"/>
              </a:moveTo>
              <a:lnTo>
                <a:pt x="49619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0143" y="4802729"/>
        <a:ext cx="26339" cy="5267"/>
      </dsp:txXfrm>
    </dsp:sp>
    <dsp:sp modelId="{205DFF0D-F003-4ABB-B699-7F25AEF3C3F4}">
      <dsp:nvSpPr>
        <dsp:cNvPr id="0" name=""/>
        <dsp:cNvSpPr/>
      </dsp:nvSpPr>
      <dsp:spPr>
        <a:xfrm>
          <a:off x="5636587" y="4118235"/>
          <a:ext cx="2290426" cy="13742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Εμφανίζουν θετική στάση στην συνεργασία</a:t>
          </a:r>
          <a:endParaRPr lang="en-US" sz="1400" kern="1200"/>
        </a:p>
      </dsp:txBody>
      <dsp:txXfrm>
        <a:off x="5636587" y="4118235"/>
        <a:ext cx="2290426" cy="1374255"/>
      </dsp:txXfrm>
    </dsp:sp>
    <dsp:sp modelId="{C478F160-0B9A-4B1E-A2CD-7B2A54DE8DEB}">
      <dsp:nvSpPr>
        <dsp:cNvPr id="0" name=""/>
        <dsp:cNvSpPr/>
      </dsp:nvSpPr>
      <dsp:spPr>
        <a:xfrm>
          <a:off x="8453812" y="4118235"/>
          <a:ext cx="2290426" cy="137425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233" tIns="117808" rIns="112233" bIns="117808" numCol="1" spcCol="1270" anchor="ctr" anchorCtr="0">
          <a:noAutofit/>
        </a:bodyPr>
        <a:lstStyle/>
        <a:p>
          <a:pPr marL="0" lvl="0" indent="0" algn="ctr" defTabSz="622300">
            <a:lnSpc>
              <a:spcPct val="90000"/>
            </a:lnSpc>
            <a:spcBef>
              <a:spcPct val="0"/>
            </a:spcBef>
            <a:spcAft>
              <a:spcPct val="35000"/>
            </a:spcAft>
            <a:buNone/>
          </a:pPr>
          <a:r>
            <a:rPr lang="el-GR" sz="1400" kern="1200"/>
            <a:t>Φαίνεται να αντλούν ικανοποίηση από την αποτελεσματικότητα του</a:t>
          </a:r>
          <a:r>
            <a:rPr lang="el-GR" sz="1400" b="1" u="sng" kern="1200"/>
            <a:t> </a:t>
          </a:r>
          <a:endParaRPr lang="en-US" sz="1400" kern="1200"/>
        </a:p>
      </dsp:txBody>
      <dsp:txXfrm>
        <a:off x="8453812" y="4118235"/>
        <a:ext cx="2290426" cy="137425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006CF0-9426-4C17-9246-730AADA0666C}" type="datetimeFigureOut">
              <a:rPr lang="en-GB" smtClean="0"/>
              <a:t>04/03/2026</a:t>
            </a:fld>
            <a:endParaRPr lang="en-GB"/>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1D0E4E-4619-4FFE-B018-00CEEF356DD8}" type="slidenum">
              <a:rPr lang="en-GB" smtClean="0"/>
              <a:t>‹#›</a:t>
            </a:fld>
            <a:endParaRPr lang="en-GB"/>
          </a:p>
        </p:txBody>
      </p:sp>
    </p:spTree>
    <p:extLst>
      <p:ext uri="{BB962C8B-B14F-4D97-AF65-F5344CB8AC3E}">
        <p14:creationId xmlns:p14="http://schemas.microsoft.com/office/powerpoint/2010/main" val="201878428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862DF-A7F3-4640-BBE1-80598B756696}"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0FE76-E17E-4D73-A0ED-F388D5D9DE20}" type="slidenum">
              <a:rPr lang="en-GB" smtClean="0"/>
              <a:t>‹#›</a:t>
            </a:fld>
            <a:endParaRPr lang="en-GB"/>
          </a:p>
        </p:txBody>
      </p:sp>
    </p:spTree>
    <p:extLst>
      <p:ext uri="{BB962C8B-B14F-4D97-AF65-F5344CB8AC3E}">
        <p14:creationId xmlns:p14="http://schemas.microsoft.com/office/powerpoint/2010/main" val="296597243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κεφαλίδας 3"/>
          <p:cNvSpPr>
            <a:spLocks noGrp="1"/>
          </p:cNvSpPr>
          <p:nvPr>
            <p:ph type="hdr" sz="quarter" idx="10"/>
          </p:nvPr>
        </p:nvSpPr>
        <p:spPr/>
        <p:txBody>
          <a:bodyPr/>
          <a:lstStyle/>
          <a:p>
            <a:endParaRPr lang="en-GB"/>
          </a:p>
        </p:txBody>
      </p:sp>
    </p:spTree>
    <p:extLst>
      <p:ext uri="{BB962C8B-B14F-4D97-AF65-F5344CB8AC3E}">
        <p14:creationId xmlns:p14="http://schemas.microsoft.com/office/powerpoint/2010/main" val="333386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AFFD-1F10-5EB1-3D74-14CD6DE3A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94DF40-E45F-CA04-12DA-A0EE7B7FD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8D32AC-7128-C317-CE91-A4B5FE894983}"/>
              </a:ext>
            </a:extLst>
          </p:cNvPr>
          <p:cNvSpPr>
            <a:spLocks noGrp="1"/>
          </p:cNvSpPr>
          <p:nvPr>
            <p:ph type="dt" sz="half" idx="10"/>
          </p:nvPr>
        </p:nvSpPr>
        <p:spPr/>
        <p:txBody>
          <a:bodyPr/>
          <a:lstStyle/>
          <a:p>
            <a:fld id="{FF0C9D33-7C53-4F96-9D4F-4B0F11A2813E}" type="datetime1">
              <a:rPr lang="en-GB" smtClean="0"/>
              <a:t>04/03/2026</a:t>
            </a:fld>
            <a:endParaRPr lang="en-GB"/>
          </a:p>
        </p:txBody>
      </p:sp>
      <p:sp>
        <p:nvSpPr>
          <p:cNvPr id="5" name="Footer Placeholder 4">
            <a:extLst>
              <a:ext uri="{FF2B5EF4-FFF2-40B4-BE49-F238E27FC236}">
                <a16:creationId xmlns:a16="http://schemas.microsoft.com/office/drawing/2014/main" id="{4D5F8128-DEC2-DA48-5748-44F280D7A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949531-4D1D-E114-ADD8-F7C1B875FC61}"/>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44962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9DA1-22CD-8246-56F5-81131359B3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98EEC-4B27-BD00-5F28-4AAD88B17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145758-F60D-07E8-2A30-1949273DD2CF}"/>
              </a:ext>
            </a:extLst>
          </p:cNvPr>
          <p:cNvSpPr>
            <a:spLocks noGrp="1"/>
          </p:cNvSpPr>
          <p:nvPr>
            <p:ph type="dt" sz="half" idx="10"/>
          </p:nvPr>
        </p:nvSpPr>
        <p:spPr/>
        <p:txBody>
          <a:bodyPr/>
          <a:lstStyle/>
          <a:p>
            <a:fld id="{347A8E1C-97D9-46D9-9FF8-4D87A67DB6B8}" type="datetime1">
              <a:rPr lang="en-GB" smtClean="0"/>
              <a:t>04/03/2026</a:t>
            </a:fld>
            <a:endParaRPr lang="en-GB"/>
          </a:p>
        </p:txBody>
      </p:sp>
      <p:sp>
        <p:nvSpPr>
          <p:cNvPr id="5" name="Footer Placeholder 4">
            <a:extLst>
              <a:ext uri="{FF2B5EF4-FFF2-40B4-BE49-F238E27FC236}">
                <a16:creationId xmlns:a16="http://schemas.microsoft.com/office/drawing/2014/main" id="{2D83EE7E-15B6-6BCA-2DF9-4C2057FB37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0E769F-6FE2-9654-5A76-A79A9C87AE46}"/>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58026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F1752-0A09-E7A6-9AF0-2093C5DA2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C1268-E4CE-9B48-4C60-4DABCFACC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CFF0F-21F2-C630-41C0-34DE88B848C4}"/>
              </a:ext>
            </a:extLst>
          </p:cNvPr>
          <p:cNvSpPr>
            <a:spLocks noGrp="1"/>
          </p:cNvSpPr>
          <p:nvPr>
            <p:ph type="dt" sz="half" idx="10"/>
          </p:nvPr>
        </p:nvSpPr>
        <p:spPr/>
        <p:txBody>
          <a:bodyPr/>
          <a:lstStyle/>
          <a:p>
            <a:fld id="{1E8B3C48-02A4-4E04-8A66-222B4A535574}" type="datetime1">
              <a:rPr lang="en-GB" smtClean="0"/>
              <a:t>04/03/2026</a:t>
            </a:fld>
            <a:endParaRPr lang="en-GB"/>
          </a:p>
        </p:txBody>
      </p:sp>
      <p:sp>
        <p:nvSpPr>
          <p:cNvPr id="5" name="Footer Placeholder 4">
            <a:extLst>
              <a:ext uri="{FF2B5EF4-FFF2-40B4-BE49-F238E27FC236}">
                <a16:creationId xmlns:a16="http://schemas.microsoft.com/office/drawing/2014/main" id="{7BB776E7-981F-4922-2B9D-E7D69993F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5B6A4-7D2C-B96A-42A2-C9177A701AE7}"/>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223341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3255-7490-DBF9-ECC3-B68CA63AA3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242B11-B740-D1C7-49B3-A42F47898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67D52-93CD-ABA4-223A-8AA8C7E3B890}"/>
              </a:ext>
            </a:extLst>
          </p:cNvPr>
          <p:cNvSpPr>
            <a:spLocks noGrp="1"/>
          </p:cNvSpPr>
          <p:nvPr>
            <p:ph type="dt" sz="half" idx="10"/>
          </p:nvPr>
        </p:nvSpPr>
        <p:spPr/>
        <p:txBody>
          <a:bodyPr/>
          <a:lstStyle/>
          <a:p>
            <a:fld id="{36AE74B4-75DE-496F-AD59-06B72DE53F65}" type="datetime1">
              <a:rPr lang="en-GB" smtClean="0"/>
              <a:t>04/03/2026</a:t>
            </a:fld>
            <a:endParaRPr lang="en-GB"/>
          </a:p>
        </p:txBody>
      </p:sp>
      <p:sp>
        <p:nvSpPr>
          <p:cNvPr id="5" name="Footer Placeholder 4">
            <a:extLst>
              <a:ext uri="{FF2B5EF4-FFF2-40B4-BE49-F238E27FC236}">
                <a16:creationId xmlns:a16="http://schemas.microsoft.com/office/drawing/2014/main" id="{65AAD9FC-92C9-1698-820D-45A9D4984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35647-35A3-6E28-D03C-D6125D5444D6}"/>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363486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6E94-9D3E-7831-43FA-8B50D35B3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75D60E-2CF7-F394-CD17-03E9BA8C19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A2FFB-370D-7865-92D3-6EC1C2ECA378}"/>
              </a:ext>
            </a:extLst>
          </p:cNvPr>
          <p:cNvSpPr>
            <a:spLocks noGrp="1"/>
          </p:cNvSpPr>
          <p:nvPr>
            <p:ph type="dt" sz="half" idx="10"/>
          </p:nvPr>
        </p:nvSpPr>
        <p:spPr/>
        <p:txBody>
          <a:bodyPr/>
          <a:lstStyle/>
          <a:p>
            <a:fld id="{518E81B7-3CF9-4CB6-A59B-805F43F1E9B4}" type="datetime1">
              <a:rPr lang="en-GB" smtClean="0"/>
              <a:t>04/03/2026</a:t>
            </a:fld>
            <a:endParaRPr lang="en-GB"/>
          </a:p>
        </p:txBody>
      </p:sp>
      <p:sp>
        <p:nvSpPr>
          <p:cNvPr id="5" name="Footer Placeholder 4">
            <a:extLst>
              <a:ext uri="{FF2B5EF4-FFF2-40B4-BE49-F238E27FC236}">
                <a16:creationId xmlns:a16="http://schemas.microsoft.com/office/drawing/2014/main" id="{30C282CC-F4EB-6B70-AC85-275579A59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BAF07D-76F2-9A2F-3AD9-57BF1783D8E6}"/>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173527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8D2F-D32D-E14F-0800-DBD012D3F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D3B52-F634-086B-BDC2-E8D0A42442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3B6025-7550-65C1-8B0B-9E47BC535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DD4C74-CD7D-B49C-F60A-59F1258F0489}"/>
              </a:ext>
            </a:extLst>
          </p:cNvPr>
          <p:cNvSpPr>
            <a:spLocks noGrp="1"/>
          </p:cNvSpPr>
          <p:nvPr>
            <p:ph type="dt" sz="half" idx="10"/>
          </p:nvPr>
        </p:nvSpPr>
        <p:spPr/>
        <p:txBody>
          <a:bodyPr/>
          <a:lstStyle/>
          <a:p>
            <a:fld id="{45971ED4-AAEA-4032-9812-10BA814E7C27}" type="datetime1">
              <a:rPr lang="en-GB" smtClean="0"/>
              <a:t>04/03/2026</a:t>
            </a:fld>
            <a:endParaRPr lang="en-GB"/>
          </a:p>
        </p:txBody>
      </p:sp>
      <p:sp>
        <p:nvSpPr>
          <p:cNvPr id="6" name="Footer Placeholder 5">
            <a:extLst>
              <a:ext uri="{FF2B5EF4-FFF2-40B4-BE49-F238E27FC236}">
                <a16:creationId xmlns:a16="http://schemas.microsoft.com/office/drawing/2014/main" id="{50AB52CD-F104-BFAE-109D-3A5370E1C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2E7B2-44DE-8E1B-D4D4-E36AC0B0B42D}"/>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371015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7D0-E14D-D1DF-9914-D7EBF06E41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1D4CF2-2841-F4A6-EB40-C6BB77953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7F07F5-8FB2-C2A3-ADB4-C2AF6D4B6F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C91CE-FE2E-5FD3-DE02-7D67E572F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9304C2-E758-B67B-C259-EB979FE29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1FC3F4-5486-5036-EB47-70EDDF511157}"/>
              </a:ext>
            </a:extLst>
          </p:cNvPr>
          <p:cNvSpPr>
            <a:spLocks noGrp="1"/>
          </p:cNvSpPr>
          <p:nvPr>
            <p:ph type="dt" sz="half" idx="10"/>
          </p:nvPr>
        </p:nvSpPr>
        <p:spPr/>
        <p:txBody>
          <a:bodyPr/>
          <a:lstStyle/>
          <a:p>
            <a:fld id="{B087968E-66E0-462D-B878-56C1D42518B5}" type="datetime1">
              <a:rPr lang="en-GB" smtClean="0"/>
              <a:t>04/03/2026</a:t>
            </a:fld>
            <a:endParaRPr lang="en-GB"/>
          </a:p>
        </p:txBody>
      </p:sp>
      <p:sp>
        <p:nvSpPr>
          <p:cNvPr id="8" name="Footer Placeholder 7">
            <a:extLst>
              <a:ext uri="{FF2B5EF4-FFF2-40B4-BE49-F238E27FC236}">
                <a16:creationId xmlns:a16="http://schemas.microsoft.com/office/drawing/2014/main" id="{7CEDDEE8-DE85-EC3C-21FC-5FE451CD1B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241351-721E-364D-FF9A-A6CC004CAB5A}"/>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14819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AD64-0C06-EA11-8DB7-0028872442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C4FF4-3320-4A3D-84E6-9EF252733072}"/>
              </a:ext>
            </a:extLst>
          </p:cNvPr>
          <p:cNvSpPr>
            <a:spLocks noGrp="1"/>
          </p:cNvSpPr>
          <p:nvPr>
            <p:ph type="dt" sz="half" idx="10"/>
          </p:nvPr>
        </p:nvSpPr>
        <p:spPr/>
        <p:txBody>
          <a:bodyPr/>
          <a:lstStyle/>
          <a:p>
            <a:fld id="{9667A3D0-CA68-475B-AC1D-286406F57425}" type="datetime1">
              <a:rPr lang="en-GB" smtClean="0"/>
              <a:t>04/03/2026</a:t>
            </a:fld>
            <a:endParaRPr lang="en-GB"/>
          </a:p>
        </p:txBody>
      </p:sp>
      <p:sp>
        <p:nvSpPr>
          <p:cNvPr id="4" name="Footer Placeholder 3">
            <a:extLst>
              <a:ext uri="{FF2B5EF4-FFF2-40B4-BE49-F238E27FC236}">
                <a16:creationId xmlns:a16="http://schemas.microsoft.com/office/drawing/2014/main" id="{709115C1-3804-17D7-E9EA-87AB524DD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CA1AD4-EBDD-A25B-E5F7-DF379DD667D1}"/>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210026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6905A-95FD-CF23-1F4D-43224C3D4F43}"/>
              </a:ext>
            </a:extLst>
          </p:cNvPr>
          <p:cNvSpPr>
            <a:spLocks noGrp="1"/>
          </p:cNvSpPr>
          <p:nvPr>
            <p:ph type="dt" sz="half" idx="10"/>
          </p:nvPr>
        </p:nvSpPr>
        <p:spPr/>
        <p:txBody>
          <a:bodyPr/>
          <a:lstStyle/>
          <a:p>
            <a:fld id="{94250090-1662-44E9-B31E-641C09B8FDCA}" type="datetime1">
              <a:rPr lang="en-GB" smtClean="0"/>
              <a:t>04/03/2026</a:t>
            </a:fld>
            <a:endParaRPr lang="en-GB"/>
          </a:p>
        </p:txBody>
      </p:sp>
      <p:sp>
        <p:nvSpPr>
          <p:cNvPr id="3" name="Footer Placeholder 2">
            <a:extLst>
              <a:ext uri="{FF2B5EF4-FFF2-40B4-BE49-F238E27FC236}">
                <a16:creationId xmlns:a16="http://schemas.microsoft.com/office/drawing/2014/main" id="{0BC28731-87AB-985B-62C7-2BC333C83D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17301C-CE19-BD75-CB83-F80081BAE524}"/>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138736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1C74-A5FF-C4C1-AFE6-ECED0965A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A8CA91-79F7-C699-144B-47643F77B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82020A-E8AD-7866-2B7F-9C93468C4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30CD3-1868-31D9-E783-10AE594EAED1}"/>
              </a:ext>
            </a:extLst>
          </p:cNvPr>
          <p:cNvSpPr>
            <a:spLocks noGrp="1"/>
          </p:cNvSpPr>
          <p:nvPr>
            <p:ph type="dt" sz="half" idx="10"/>
          </p:nvPr>
        </p:nvSpPr>
        <p:spPr/>
        <p:txBody>
          <a:bodyPr/>
          <a:lstStyle/>
          <a:p>
            <a:fld id="{B1840A8A-4959-4DF8-A3B8-01C1148AE04D}" type="datetime1">
              <a:rPr lang="en-GB" smtClean="0"/>
              <a:t>04/03/2026</a:t>
            </a:fld>
            <a:endParaRPr lang="en-GB"/>
          </a:p>
        </p:txBody>
      </p:sp>
      <p:sp>
        <p:nvSpPr>
          <p:cNvPr id="6" name="Footer Placeholder 5">
            <a:extLst>
              <a:ext uri="{FF2B5EF4-FFF2-40B4-BE49-F238E27FC236}">
                <a16:creationId xmlns:a16="http://schemas.microsoft.com/office/drawing/2014/main" id="{A609BD32-1E3F-82DA-2AB5-4C7CA7B124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6DB22-D556-5A7F-E78B-7DF5F4F0318D}"/>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113316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982D-DCFD-8748-DB54-40D1F24CB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98F78C-31DA-A1E7-8B0F-791121332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CB92C2-0EA6-F937-49D9-CAC080F2A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00D6D-DF81-C398-A46C-C205903917D1}"/>
              </a:ext>
            </a:extLst>
          </p:cNvPr>
          <p:cNvSpPr>
            <a:spLocks noGrp="1"/>
          </p:cNvSpPr>
          <p:nvPr>
            <p:ph type="dt" sz="half" idx="10"/>
          </p:nvPr>
        </p:nvSpPr>
        <p:spPr/>
        <p:txBody>
          <a:bodyPr/>
          <a:lstStyle/>
          <a:p>
            <a:fld id="{E26E011D-568E-49E6-AB9C-8326B35E4E8A}" type="datetime1">
              <a:rPr lang="en-GB" smtClean="0"/>
              <a:t>04/03/2026</a:t>
            </a:fld>
            <a:endParaRPr lang="en-GB"/>
          </a:p>
        </p:txBody>
      </p:sp>
      <p:sp>
        <p:nvSpPr>
          <p:cNvPr id="6" name="Footer Placeholder 5">
            <a:extLst>
              <a:ext uri="{FF2B5EF4-FFF2-40B4-BE49-F238E27FC236}">
                <a16:creationId xmlns:a16="http://schemas.microsoft.com/office/drawing/2014/main" id="{A0E5DCBA-8545-547D-B1B6-18A95070B5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A5CE65-1C78-3682-766A-B2FA2F2C92DA}"/>
              </a:ext>
            </a:extLst>
          </p:cNvPr>
          <p:cNvSpPr>
            <a:spLocks noGrp="1"/>
          </p:cNvSpPr>
          <p:nvPr>
            <p:ph type="sldNum" sz="quarter" idx="12"/>
          </p:nvPr>
        </p:nvSpPr>
        <p:spPr/>
        <p:txBody>
          <a:bodyPr/>
          <a:lstStyle/>
          <a:p>
            <a:fld id="{0F988DB9-5569-41D0-B07A-9B2D8A6CE616}" type="slidenum">
              <a:rPr lang="en-GB" smtClean="0"/>
              <a:t>‹#›</a:t>
            </a:fld>
            <a:endParaRPr lang="en-GB"/>
          </a:p>
        </p:txBody>
      </p:sp>
    </p:spTree>
    <p:extLst>
      <p:ext uri="{BB962C8B-B14F-4D97-AF65-F5344CB8AC3E}">
        <p14:creationId xmlns:p14="http://schemas.microsoft.com/office/powerpoint/2010/main" val="399051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A53F21-66B7-F082-ED70-41ADCE514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572C04-34CC-2E5E-20B7-37422975F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191A8C-E36F-03B1-60A7-03B8A6AFE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0A9C5F-8443-4EE3-A295-9DABA1CE047C}" type="datetime1">
              <a:rPr lang="en-GB" smtClean="0"/>
              <a:t>04/03/2026</a:t>
            </a:fld>
            <a:endParaRPr lang="en-GB"/>
          </a:p>
        </p:txBody>
      </p:sp>
      <p:sp>
        <p:nvSpPr>
          <p:cNvPr id="5" name="Footer Placeholder 4">
            <a:extLst>
              <a:ext uri="{FF2B5EF4-FFF2-40B4-BE49-F238E27FC236}">
                <a16:creationId xmlns:a16="http://schemas.microsoft.com/office/drawing/2014/main" id="{F1FF621D-9B87-61CE-AD32-4D2280D71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6A07309-B798-BDEB-7FF1-065A8B967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988DB9-5569-41D0-B07A-9B2D8A6CE616}" type="slidenum">
              <a:rPr lang="en-GB" smtClean="0"/>
              <a:t>‹#›</a:t>
            </a:fld>
            <a:endParaRPr lang="en-GB"/>
          </a:p>
        </p:txBody>
      </p:sp>
    </p:spTree>
    <p:extLst>
      <p:ext uri="{BB962C8B-B14F-4D97-AF65-F5344CB8AC3E}">
        <p14:creationId xmlns:p14="http://schemas.microsoft.com/office/powerpoint/2010/main" val="205006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oMVxvEyfwQ" TargetMode="External"/><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1epal-ag-parask.att.sch.gr/%CE%B5%CF%83%CF%89%CF%84%CE%B5%CF%81%CE%B9%CE%BA%CF%8C%CF%82-%CE%BA%CE%B1%CE%BD%CE%BF%CE%BD%CE%B9%CF%83%CE%BC%CF%8C%CF%82-%CE%BB%CE%B5%CE%B9%CF%84%CE%BF%CF%85%CF%81%CE%B3%CE%AF%CE%B1%CF%82-%CF%83/" TargetMode="Externa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36324" y="102324"/>
            <a:ext cx="1319349" cy="12192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E790DA-1EC8-4C8E-E084-32E534925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285" y="5748084"/>
            <a:ext cx="1921675" cy="900484"/>
          </a:xfrm>
          <a:prstGeom prst="rect">
            <a:avLst/>
          </a:prstGeom>
        </p:spPr>
      </p:pic>
      <p:sp>
        <p:nvSpPr>
          <p:cNvPr id="2" name="Title 1">
            <a:extLst>
              <a:ext uri="{FF2B5EF4-FFF2-40B4-BE49-F238E27FC236}">
                <a16:creationId xmlns:a16="http://schemas.microsoft.com/office/drawing/2014/main" id="{9E210E98-9237-E40F-0AF3-DF934023770B}"/>
              </a:ext>
            </a:extLst>
          </p:cNvPr>
          <p:cNvSpPr>
            <a:spLocks noGrp="1"/>
          </p:cNvSpPr>
          <p:nvPr>
            <p:ph type="ctrTitle"/>
          </p:nvPr>
        </p:nvSpPr>
        <p:spPr>
          <a:xfrm>
            <a:off x="0" y="-8709"/>
            <a:ext cx="12192003" cy="1669361"/>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l-GR"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Σχέδιο «Οδυσσέας» </a:t>
            </a:r>
            <a:br>
              <a:rPr lang="el-GR"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br>
            <a:r>
              <a:rPr lang="el-GR"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Στρατηγική και Δέσμη δράσεων  για την</a:t>
            </a:r>
            <a:br>
              <a:rPr lang="el-GR"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br>
            <a:r>
              <a:rPr lang="el-GR" sz="4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Ενδοσχολική</a:t>
            </a:r>
            <a:r>
              <a:rPr lang="el-GR"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Βία και Εκφοβισμό </a:t>
            </a:r>
            <a:endParaRPr lang="en-GB"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3"/>
          <a:stretch>
            <a:fillRect/>
          </a:stretch>
        </p:blipFill>
        <p:spPr>
          <a:xfrm>
            <a:off x="4525118" y="5776734"/>
            <a:ext cx="1916630" cy="821413"/>
          </a:xfrm>
          <a:prstGeom prst="rect">
            <a:avLst/>
          </a:prstGeom>
        </p:spPr>
      </p:pic>
      <p:sp>
        <p:nvSpPr>
          <p:cNvPr id="7" name="Ορθογώνιο 6"/>
          <p:cNvSpPr/>
          <p:nvPr/>
        </p:nvSpPr>
        <p:spPr>
          <a:xfrm>
            <a:off x="4969756" y="3579306"/>
            <a:ext cx="1375698" cy="369332"/>
          </a:xfrm>
          <a:prstGeom prst="rect">
            <a:avLst/>
          </a:prstGeom>
        </p:spPr>
        <p:txBody>
          <a:bodyPr wrap="none">
            <a:spAutoFit/>
          </a:bodyPr>
          <a:lstStyle/>
          <a:p>
            <a:r>
              <a:rPr lang="el-GR" b="1" dirty="0">
                <a:latin typeface="Arial" panose="020B0604020202020204" pitchFamily="34" charset="0"/>
                <a:cs typeface="Arial" panose="020B0604020202020204" pitchFamily="34" charset="0"/>
              </a:rPr>
              <a:t>Εισηγητές:</a:t>
            </a:r>
          </a:p>
        </p:txBody>
      </p:sp>
      <p:sp>
        <p:nvSpPr>
          <p:cNvPr id="8" name="Ορθογώνιο 7"/>
          <p:cNvSpPr/>
          <p:nvPr/>
        </p:nvSpPr>
        <p:spPr>
          <a:xfrm>
            <a:off x="278637" y="4226371"/>
            <a:ext cx="2717091" cy="954107"/>
          </a:xfrm>
          <a:prstGeom prst="rect">
            <a:avLst/>
          </a:prstGeom>
        </p:spPr>
        <p:txBody>
          <a:bodyPr wrap="square">
            <a:spAutoFit/>
          </a:bodyPr>
          <a:lstStyle/>
          <a:p>
            <a:pPr algn="ctr"/>
            <a:r>
              <a:rPr lang="el-GR" sz="1400" b="1" dirty="0">
                <a:latin typeface="Calibri" panose="020F0502020204030204" pitchFamily="34" charset="0"/>
                <a:cs typeface="Calibri" panose="020F0502020204030204" pitchFamily="34" charset="0"/>
              </a:rPr>
              <a:t>Μιχαήλ </a:t>
            </a:r>
            <a:r>
              <a:rPr lang="el-GR" sz="1400" b="1" dirty="0" err="1">
                <a:latin typeface="Calibri" panose="020F0502020204030204" pitchFamily="34" charset="0"/>
                <a:cs typeface="Calibri" panose="020F0502020204030204" pitchFamily="34" charset="0"/>
              </a:rPr>
              <a:t>Πολυκανδριώτης</a:t>
            </a:r>
            <a:endParaRPr lang="el-GR" sz="1400" b="1" dirty="0">
              <a:latin typeface="Calibri" panose="020F0502020204030204" pitchFamily="34" charset="0"/>
              <a:cs typeface="Calibri" panose="020F0502020204030204" pitchFamily="34" charset="0"/>
            </a:endParaRPr>
          </a:p>
          <a:p>
            <a:pPr algn="ctr"/>
            <a:r>
              <a:rPr lang="el-GR" sz="1400" dirty="0">
                <a:latin typeface="Calibri" panose="020F0502020204030204" pitchFamily="34" charset="0"/>
                <a:cs typeface="Calibri" panose="020F0502020204030204" pitchFamily="34" charset="0"/>
              </a:rPr>
              <a:t>Εκπαιδευτικός ΠΕ90/ΠΕ80</a:t>
            </a:r>
          </a:p>
          <a:p>
            <a:pPr algn="ctr"/>
            <a:r>
              <a:rPr lang="el-GR" sz="1400" dirty="0">
                <a:latin typeface="Calibri" panose="020F0502020204030204" pitchFamily="34" charset="0"/>
                <a:cs typeface="Calibri" panose="020F0502020204030204" pitchFamily="34" charset="0"/>
              </a:rPr>
              <a:t>Σύμβουλος Σχολικής Ζωής</a:t>
            </a:r>
          </a:p>
          <a:p>
            <a:pPr algn="ctr"/>
            <a:r>
              <a:rPr lang="el-GR" sz="1400" dirty="0">
                <a:latin typeface="Calibri" panose="020F0502020204030204" pitchFamily="34" charset="0"/>
                <a:cs typeface="Calibri" panose="020F0502020204030204" pitchFamily="34" charset="0"/>
              </a:rPr>
              <a:t>Σύμβουλος ΣΕΠ</a:t>
            </a:r>
          </a:p>
        </p:txBody>
      </p:sp>
      <p:sp>
        <p:nvSpPr>
          <p:cNvPr id="9" name="Ορθογώνιο 8"/>
          <p:cNvSpPr/>
          <p:nvPr/>
        </p:nvSpPr>
        <p:spPr>
          <a:xfrm>
            <a:off x="7269915" y="4179600"/>
            <a:ext cx="3963851" cy="1169551"/>
          </a:xfrm>
          <a:prstGeom prst="rect">
            <a:avLst/>
          </a:prstGeom>
        </p:spPr>
        <p:txBody>
          <a:bodyPr wrap="square">
            <a:spAutoFit/>
          </a:bodyPr>
          <a:lstStyle/>
          <a:p>
            <a:pPr algn="ctr"/>
            <a:r>
              <a:rPr lang="el-GR" sz="1400" b="1" dirty="0">
                <a:latin typeface="Calibri" panose="020F0502020204030204" pitchFamily="34" charset="0"/>
                <a:cs typeface="Calibri" panose="020F0502020204030204" pitchFamily="34" charset="0"/>
              </a:rPr>
              <a:t>Άννα Μπίκου </a:t>
            </a:r>
          </a:p>
          <a:p>
            <a:pPr algn="ctr"/>
            <a:r>
              <a:rPr lang="el-GR" sz="1400" dirty="0">
                <a:latin typeface="Calibri" panose="020F0502020204030204" pitchFamily="34" charset="0"/>
                <a:cs typeface="Calibri" panose="020F0502020204030204" pitchFamily="34" charset="0"/>
              </a:rPr>
              <a:t>Υποδιευθύντρια, Εκπαιδευτικός ΠΕ86</a:t>
            </a:r>
          </a:p>
          <a:p>
            <a:pPr algn="ctr"/>
            <a:r>
              <a:rPr lang="el-GR" sz="1400" dirty="0">
                <a:latin typeface="Calibri" panose="020F0502020204030204" pitchFamily="34" charset="0"/>
                <a:cs typeface="Calibri" panose="020F0502020204030204" pitchFamily="34" charset="0"/>
              </a:rPr>
              <a:t>Υπεύθυνη Αναφορών Περιστατικών </a:t>
            </a:r>
          </a:p>
          <a:p>
            <a:pPr algn="ctr"/>
            <a:r>
              <a:rPr lang="el-GR" sz="1400" dirty="0">
                <a:latin typeface="Calibri" panose="020F0502020204030204" pitchFamily="34" charset="0"/>
                <a:cs typeface="Calibri" panose="020F0502020204030204" pitchFamily="34" charset="0"/>
              </a:rPr>
              <a:t>Ενδοσχολικής Βίας και Εκφοβισμού,</a:t>
            </a:r>
          </a:p>
          <a:p>
            <a:pPr algn="ctr"/>
            <a:r>
              <a:rPr lang="el-GR" sz="1400" dirty="0">
                <a:latin typeface="Calibri" panose="020F0502020204030204" pitchFamily="34" charset="0"/>
                <a:cs typeface="Calibri" panose="020F0502020204030204" pitchFamily="34" charset="0"/>
              </a:rPr>
              <a:t>Σύμβουλος Σχολικής Ζωής</a:t>
            </a:r>
          </a:p>
        </p:txBody>
      </p:sp>
      <p:sp>
        <p:nvSpPr>
          <p:cNvPr id="11" name="Ορθογώνιο 10"/>
          <p:cNvSpPr/>
          <p:nvPr/>
        </p:nvSpPr>
        <p:spPr>
          <a:xfrm>
            <a:off x="3707457" y="4229077"/>
            <a:ext cx="3588585" cy="954107"/>
          </a:xfrm>
          <a:prstGeom prst="rect">
            <a:avLst/>
          </a:prstGeom>
        </p:spPr>
        <p:txBody>
          <a:bodyPr wrap="square">
            <a:spAutoFit/>
          </a:bodyPr>
          <a:lstStyle/>
          <a:p>
            <a:pPr algn="ctr"/>
            <a:r>
              <a:rPr lang="el-GR" sz="1400" b="1" dirty="0">
                <a:latin typeface="Calibri" panose="020F0502020204030204" pitchFamily="34" charset="0"/>
                <a:cs typeface="Calibri" panose="020F0502020204030204" pitchFamily="34" charset="0"/>
              </a:rPr>
              <a:t>Αθανάσιος Μπαλάσκας </a:t>
            </a:r>
          </a:p>
          <a:p>
            <a:pPr algn="ctr"/>
            <a:r>
              <a:rPr lang="el-GR" sz="1400" dirty="0">
                <a:latin typeface="Calibri" panose="020F0502020204030204" pitchFamily="34" charset="0"/>
                <a:cs typeface="Calibri" panose="020F0502020204030204" pitchFamily="34" charset="0"/>
              </a:rPr>
              <a:t>Διευθυντής, Εκπαιδευτικός ΠΕ04.01</a:t>
            </a:r>
          </a:p>
          <a:p>
            <a:pPr algn="ctr"/>
            <a:r>
              <a:rPr lang="el-GR" sz="1400" dirty="0">
                <a:latin typeface="Calibri" panose="020F0502020204030204" pitchFamily="34" charset="0"/>
                <a:cs typeface="Calibri" panose="020F0502020204030204" pitchFamily="34" charset="0"/>
              </a:rPr>
              <a:t>Υπεύθυνος Αναφορών Περιστατικών </a:t>
            </a:r>
          </a:p>
          <a:p>
            <a:pPr algn="ctr"/>
            <a:r>
              <a:rPr lang="el-GR" sz="1400" dirty="0">
                <a:latin typeface="Calibri" panose="020F0502020204030204" pitchFamily="34" charset="0"/>
                <a:cs typeface="Calibri" panose="020F0502020204030204" pitchFamily="34" charset="0"/>
              </a:rPr>
              <a:t>Ενδοσχολικής Βίας και Εκφοβισμού</a:t>
            </a:r>
          </a:p>
        </p:txBody>
      </p:sp>
      <p:pic>
        <p:nvPicPr>
          <p:cNvPr id="17" name="Εικόνα 16"/>
          <p:cNvPicPr>
            <a:picLocks noChangeAspect="1"/>
          </p:cNvPicPr>
          <p:nvPr/>
        </p:nvPicPr>
        <p:blipFill>
          <a:blip r:embed="rId4"/>
          <a:stretch>
            <a:fillRect/>
          </a:stretch>
        </p:blipFill>
        <p:spPr>
          <a:xfrm>
            <a:off x="452808" y="5709813"/>
            <a:ext cx="3619500" cy="819150"/>
          </a:xfrm>
          <a:prstGeom prst="rect">
            <a:avLst/>
          </a:prstGeom>
        </p:spPr>
      </p:pic>
      <p:pic>
        <p:nvPicPr>
          <p:cNvPr id="18" name="Εικόνα 17"/>
          <p:cNvPicPr>
            <a:picLocks noChangeAspect="1"/>
          </p:cNvPicPr>
          <p:nvPr/>
        </p:nvPicPr>
        <p:blipFill>
          <a:blip r:embed="rId5"/>
          <a:stretch>
            <a:fillRect/>
          </a:stretch>
        </p:blipFill>
        <p:spPr>
          <a:xfrm>
            <a:off x="6965841" y="5957463"/>
            <a:ext cx="2286000" cy="571500"/>
          </a:xfrm>
          <a:prstGeom prst="rect">
            <a:avLst/>
          </a:prstGeom>
        </p:spPr>
      </p:pic>
      <p:sp>
        <p:nvSpPr>
          <p:cNvPr id="19" name="Ορθογώνιο 18"/>
          <p:cNvSpPr/>
          <p:nvPr/>
        </p:nvSpPr>
        <p:spPr>
          <a:xfrm>
            <a:off x="1821314" y="1901794"/>
            <a:ext cx="8322799" cy="1815882"/>
          </a:xfrm>
          <a:prstGeom prst="rect">
            <a:avLst/>
          </a:prstGeom>
        </p:spPr>
        <p:txBody>
          <a:bodyPr wrap="square">
            <a:spAutoFit/>
          </a:bodyPr>
          <a:lstStyle/>
          <a:p>
            <a:pPr algn="ctr"/>
            <a:r>
              <a:rPr lang="el-GR" sz="2800" b="1" dirty="0">
                <a:latin typeface="Calibri" panose="020F0502020204030204" pitchFamily="34" charset="0"/>
                <a:cs typeface="Calibri" panose="020F0502020204030204" pitchFamily="34" charset="0"/>
              </a:rPr>
              <a:t>Διακρατικό Επιστημονικό Συνέδριο Ελλάδας – Κύπρου </a:t>
            </a:r>
          </a:p>
          <a:p>
            <a:pPr algn="ctr"/>
            <a:r>
              <a:rPr lang="el-GR" sz="2800" b="1" dirty="0">
                <a:latin typeface="Calibri" panose="020F0502020204030204" pitchFamily="34" charset="0"/>
                <a:cs typeface="Calibri" panose="020F0502020204030204" pitchFamily="34" charset="0"/>
              </a:rPr>
              <a:t>«Μαζί για την Πρόληψη και Αντιμετώπιση της Ενδοσχολικής Βίας»</a:t>
            </a:r>
          </a:p>
          <a:p>
            <a:pPr algn="ctr"/>
            <a:endParaRPr lang="en-GB"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17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216EC6-39D0-B4F1-B057-8F1EBF13DFF7}"/>
              </a:ext>
            </a:extLst>
          </p:cNvPr>
          <p:cNvSpPr/>
          <p:nvPr/>
        </p:nvSpPr>
        <p:spPr>
          <a:xfrm>
            <a:off x="182880" y="161365"/>
            <a:ext cx="11844169" cy="661595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5B8F76BC-9B67-0CD1-8C0E-B41168364E48}"/>
              </a:ext>
            </a:extLst>
          </p:cNvPr>
          <p:cNvSpPr>
            <a:spLocks noGrp="1"/>
          </p:cNvSpPr>
          <p:nvPr>
            <p:ph sz="half" idx="1"/>
          </p:nvPr>
        </p:nvSpPr>
        <p:spPr>
          <a:xfrm>
            <a:off x="335535" y="396928"/>
            <a:ext cx="11538857" cy="6144826"/>
          </a:xfr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lvl="0"/>
            <a:endParaRPr lang="en-GB" sz="1900" dirty="0"/>
          </a:p>
          <a:p>
            <a:pPr lvl="0" algn="just"/>
            <a:r>
              <a:rPr lang="el-GR" sz="1900" dirty="0"/>
              <a:t>Δια βίου </a:t>
            </a:r>
            <a:r>
              <a:rPr lang="el-GR" sz="1900" b="1" dirty="0"/>
              <a:t>επιμόρφωση</a:t>
            </a:r>
            <a:r>
              <a:rPr lang="el-GR" sz="1900" dirty="0"/>
              <a:t> Συμβούλων Σχολικής Ζωής, Διευθυντών, Υποδιευθυντών και λοιπών εκπαιδευτικών.</a:t>
            </a:r>
          </a:p>
          <a:p>
            <a:pPr lvl="0" algn="just"/>
            <a:r>
              <a:rPr lang="el-GR" sz="1900" b="1" dirty="0"/>
              <a:t>Πρώιμη ενημέρωση </a:t>
            </a:r>
            <a:r>
              <a:rPr lang="el-GR" sz="1900" dirty="0"/>
              <a:t>για την κουλτούρα και πολιτική του σχολείου κατά την υποδοχή γυμνασίων ή στις ομιλίες σε γυμνάσια στα πλαίσια δράσεων ΣΕΠ κλπ.</a:t>
            </a:r>
            <a:endParaRPr lang="en-GB" sz="1900" dirty="0"/>
          </a:p>
          <a:p>
            <a:pPr lvl="0" algn="just"/>
            <a:r>
              <a:rPr lang="el-GR" sz="1900" dirty="0"/>
              <a:t>Δημιουργία </a:t>
            </a:r>
            <a:r>
              <a:rPr lang="el-GR" sz="1900" b="1" dirty="0"/>
              <a:t>πρωτοκόλλου</a:t>
            </a:r>
            <a:r>
              <a:rPr lang="el-GR" sz="1900" dirty="0"/>
              <a:t> διαχείρισης περιστατικών ΕΒΙΕ. </a:t>
            </a:r>
          </a:p>
          <a:p>
            <a:pPr lvl="0" algn="just"/>
            <a:r>
              <a:rPr lang="el-GR" sz="1900" dirty="0"/>
              <a:t>Σχεδιασμός </a:t>
            </a:r>
            <a:r>
              <a:rPr lang="el-GR" sz="1900" b="1" dirty="0"/>
              <a:t>φυλλαδίου</a:t>
            </a:r>
            <a:r>
              <a:rPr lang="el-GR" sz="1900" dirty="0"/>
              <a:t> μαθητών για ΕΒΙΕ και </a:t>
            </a:r>
            <a:r>
              <a:rPr lang="el-GR" sz="1900" b="1" dirty="0"/>
              <a:t>διανομή</a:t>
            </a:r>
            <a:r>
              <a:rPr lang="el-GR" sz="1900" dirty="0"/>
              <a:t> του στους μαθητές της Α’ τάξης κατά την ενημερωτική συνάντηση στην αρχή της χρονιάς.</a:t>
            </a:r>
          </a:p>
          <a:p>
            <a:pPr algn="just"/>
            <a:r>
              <a:rPr lang="el-GR" sz="1900" dirty="0"/>
              <a:t>Έγκαιρη συγκέντρωση και </a:t>
            </a:r>
            <a:r>
              <a:rPr lang="el-GR" sz="1900" b="1" dirty="0"/>
              <a:t>ταξινόμηση</a:t>
            </a:r>
            <a:r>
              <a:rPr lang="el-GR" sz="1900" dirty="0"/>
              <a:t> </a:t>
            </a:r>
            <a:r>
              <a:rPr lang="el-GR" sz="1900" b="1" dirty="0"/>
              <a:t>γνωματεύσεων</a:t>
            </a:r>
            <a:r>
              <a:rPr lang="el-GR" sz="1900" dirty="0"/>
              <a:t> ΚΕΔΑΣΥ </a:t>
            </a:r>
            <a:r>
              <a:rPr lang="el-GR" sz="1900" b="1" dirty="0"/>
              <a:t>πριν</a:t>
            </a:r>
            <a:r>
              <a:rPr lang="el-GR" sz="1900" dirty="0"/>
              <a:t> την έναρξη των μαθημάτων.</a:t>
            </a:r>
          </a:p>
          <a:p>
            <a:pPr lvl="0" algn="just"/>
            <a:r>
              <a:rPr lang="el-GR" sz="1900" dirty="0"/>
              <a:t>Προσπάθεια </a:t>
            </a:r>
            <a:r>
              <a:rPr lang="el-GR" sz="1900" b="1" dirty="0"/>
              <a:t>λήψης πληροφορίων </a:t>
            </a:r>
            <a:r>
              <a:rPr lang="el-GR" sz="1900" dirty="0"/>
              <a:t>από τους γονείς και από το προηγούμενο σχολικό περιβάλλον σε προκαταρκτικό στάδιο.</a:t>
            </a:r>
            <a:endParaRPr lang="en-GB" sz="1900" dirty="0"/>
          </a:p>
          <a:p>
            <a:pPr lvl="0" algn="just"/>
            <a:r>
              <a:rPr lang="el-GR" sz="1900" dirty="0"/>
              <a:t>Παιδαγωγικός σύλλογος διδασκόντων </a:t>
            </a:r>
            <a:r>
              <a:rPr lang="el-GR" sz="1900" b="1" dirty="0"/>
              <a:t>πριν</a:t>
            </a:r>
            <a:r>
              <a:rPr lang="el-GR" sz="1900" dirty="0"/>
              <a:t> την έναρξη των μαθημάτων.</a:t>
            </a:r>
            <a:endParaRPr lang="en-GB" sz="1900" dirty="0"/>
          </a:p>
          <a:p>
            <a:pPr lvl="0" algn="just"/>
            <a:r>
              <a:rPr lang="el-GR" sz="1900" dirty="0"/>
              <a:t>Λειτουργία του θεσμού των </a:t>
            </a:r>
            <a:r>
              <a:rPr lang="el-GR" sz="1900" b="1" dirty="0"/>
              <a:t>μεντόρων</a:t>
            </a:r>
            <a:r>
              <a:rPr lang="el-GR" sz="1900" dirty="0"/>
              <a:t> και αρχικές ομαδικές συναντήσεις με νέους εκπαιδευτικούς για </a:t>
            </a:r>
            <a:r>
              <a:rPr lang="el-GR" sz="1700" dirty="0"/>
              <a:t>να εξοικειωθούν με τις βασικές αρχές της στρατηγικής και της κουλτούρας του σχολείου.</a:t>
            </a:r>
          </a:p>
          <a:p>
            <a:pPr lvl="0" algn="just"/>
            <a:r>
              <a:rPr lang="el-GR" sz="1700" dirty="0"/>
              <a:t>Πιλοτική </a:t>
            </a:r>
            <a:r>
              <a:rPr lang="el-GR" sz="1700" b="1" dirty="0"/>
              <a:t>έρευνα</a:t>
            </a:r>
            <a:r>
              <a:rPr lang="el-GR" sz="1700" dirty="0"/>
              <a:t> διερεύνησης περιστατικών ΕΒΙΕ και ανάλυση αιτιών.</a:t>
            </a:r>
            <a:endParaRPr lang="en-GB" sz="1700" dirty="0"/>
          </a:p>
          <a:p>
            <a:endParaRPr lang="el-GR" sz="1900" dirty="0"/>
          </a:p>
        </p:txBody>
      </p:sp>
      <p:pic>
        <p:nvPicPr>
          <p:cNvPr id="2" name="Εικόνα 1"/>
          <p:cNvPicPr>
            <a:picLocks noChangeAspect="1"/>
          </p:cNvPicPr>
          <p:nvPr/>
        </p:nvPicPr>
        <p:blipFill>
          <a:blip r:embed="rId2"/>
          <a:stretch>
            <a:fillRect/>
          </a:stretch>
        </p:blipFill>
        <p:spPr>
          <a:xfrm>
            <a:off x="10683198" y="5372317"/>
            <a:ext cx="1191194" cy="1169437"/>
          </a:xfrm>
          <a:prstGeom prst="rect">
            <a:avLst/>
          </a:prstGeom>
        </p:spPr>
      </p:pic>
    </p:spTree>
    <p:extLst>
      <p:ext uri="{BB962C8B-B14F-4D97-AF65-F5344CB8AC3E}">
        <p14:creationId xmlns:p14="http://schemas.microsoft.com/office/powerpoint/2010/main" val="330520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100D-E911-0068-DD39-B99B4B228258}"/>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0A1A88-F625-9EC7-741D-F637E613D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A4BEC1-B864-1766-C808-02944CED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FB44C6-287A-067E-2289-85FBCFFF5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3B936-EEA1-298D-417B-19E295E29D53}"/>
              </a:ext>
            </a:extLst>
          </p:cNvPr>
          <p:cNvSpPr>
            <a:spLocks noGrp="1"/>
          </p:cNvSpPr>
          <p:nvPr>
            <p:ph type="title"/>
          </p:nvPr>
        </p:nvSpPr>
        <p:spPr>
          <a:xfrm>
            <a:off x="714101" y="1389321"/>
            <a:ext cx="10572206" cy="3274592"/>
          </a:xfrm>
        </p:spPr>
        <p:txBody>
          <a:bodyPr vert="horz" lIns="91440" tIns="45720" rIns="91440" bIns="45720" rtlCol="0" anchor="ctr">
            <a:normAutofit/>
          </a:bodyPr>
          <a:lstStyle/>
          <a:p>
            <a:pPr algn="ctr"/>
            <a:r>
              <a:rPr lang="el-GR" sz="7200" b="1" dirty="0">
                <a:latin typeface="Calibri" panose="020F0502020204030204" pitchFamily="34" charset="0"/>
                <a:cs typeface="Calibri" panose="020F0502020204030204" pitchFamily="34" charset="0"/>
              </a:rPr>
              <a:t>Β. Κατά τη διάρκεια της δράσης</a:t>
            </a:r>
            <a:br>
              <a:rPr lang="el-GR" sz="7200" b="1" dirty="0"/>
            </a:br>
            <a:endParaRPr lang="en-US" sz="72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5C0307AE-0D07-5A8E-1E83-C38C0EDA6F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2"/>
          <a:stretch>
            <a:fillRect/>
          </a:stretch>
        </p:blipFill>
        <p:spPr>
          <a:xfrm>
            <a:off x="5149755" y="3693930"/>
            <a:ext cx="1335140" cy="1310754"/>
          </a:xfrm>
          <a:prstGeom prst="rect">
            <a:avLst/>
          </a:prstGeom>
        </p:spPr>
      </p:pic>
    </p:spTree>
    <p:extLst>
      <p:ext uri="{BB962C8B-B14F-4D97-AF65-F5344CB8AC3E}">
        <p14:creationId xmlns:p14="http://schemas.microsoft.com/office/powerpoint/2010/main" val="193730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C2851-EF06-37C1-CDD9-E51A8A6FBA57}"/>
              </a:ext>
            </a:extLst>
          </p:cNvPr>
          <p:cNvSpPr>
            <a:spLocks noGrp="1"/>
          </p:cNvSpPr>
          <p:nvPr>
            <p:ph type="title"/>
          </p:nvPr>
        </p:nvSpPr>
        <p:spPr>
          <a:xfrm>
            <a:off x="4003646" y="99584"/>
            <a:ext cx="3836123" cy="584110"/>
          </a:xfrm>
        </p:spPr>
        <p:txBody>
          <a:bodyPr>
            <a:normAutofit fontScale="90000"/>
          </a:bodyPr>
          <a:lstStyle/>
          <a:p>
            <a:r>
              <a:rPr lang="el-GR" b="1" dirty="0">
                <a:latin typeface="Calibri" panose="020F0502020204030204" pitchFamily="34" charset="0"/>
                <a:cs typeface="Calibri" panose="020F0502020204030204" pitchFamily="34" charset="0"/>
              </a:rPr>
              <a:t>Πριν (πρόληψη)</a:t>
            </a:r>
            <a:endParaRPr lang="en-GB"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FF8FFA9-6CAA-9801-D79B-1AB7BE6B5834}"/>
              </a:ext>
            </a:extLst>
          </p:cNvPr>
          <p:cNvSpPr>
            <a:spLocks noGrp="1"/>
          </p:cNvSpPr>
          <p:nvPr>
            <p:ph sz="half" idx="1"/>
          </p:nvPr>
        </p:nvSpPr>
        <p:spPr>
          <a:xfrm>
            <a:off x="161107" y="749527"/>
            <a:ext cx="11673842" cy="5842862"/>
          </a:xfrm>
        </p:spPr>
        <p:txBody>
          <a:bodyPr>
            <a:noAutofit/>
          </a:bodyPr>
          <a:lstStyle/>
          <a:p>
            <a:pPr lvl="0"/>
            <a:r>
              <a:rPr lang="el-GR" sz="1800" dirty="0"/>
              <a:t>Απογευματινή ενημέρωση γονέων για τον κανονισμό και την πολιτική του σχολείου με έμφαση και σε θέματα ΕΒΙΕ.</a:t>
            </a:r>
            <a:endParaRPr lang="en-GB" sz="1800" dirty="0"/>
          </a:p>
          <a:p>
            <a:pPr lvl="0"/>
            <a:r>
              <a:rPr lang="el-GR" sz="1800" dirty="0"/>
              <a:t>Ενημερωτική συνάντηση σε μαθητές της Α’ τάξης από την Διεύθυνση με συμμετοχή και των ΣΣΔ στην αρχή της χρονιάς με έμφαση στον κανονισμό του σχολείου, στην πολιτική του σχολείου για ΕΒΙΕ και διανομή του φυλλαδίου.</a:t>
            </a:r>
            <a:endParaRPr lang="en-GB" sz="1800" dirty="0"/>
          </a:p>
          <a:p>
            <a:pPr lvl="0"/>
            <a:r>
              <a:rPr lang="el-GR" sz="1800" dirty="0"/>
              <a:t>Παιχνίδια ρόλων και καταγραφή απόψεων μαθητών κατά την έναρξη της χρονιάς.</a:t>
            </a:r>
            <a:endParaRPr lang="en-GB" sz="1800" dirty="0"/>
          </a:p>
          <a:p>
            <a:pPr lvl="0"/>
            <a:r>
              <a:rPr lang="el-GR" sz="1800" dirty="0"/>
              <a:t>Ερωτηματολόγιο για το παιδαγωγικό κλίμα μέσα στην τάξη.</a:t>
            </a:r>
            <a:endParaRPr lang="en-GB" sz="1800" dirty="0"/>
          </a:p>
          <a:p>
            <a:pPr lvl="0"/>
            <a:r>
              <a:rPr lang="el-GR" sz="1800" dirty="0"/>
              <a:t>Συνεχής παρατήρηση από εκπαιδευτικούς μέσα στη τάξη και στο προαύλιο και ενημέρωση των ΣΣΖ και της Διεύθυνσης του σχολείου.</a:t>
            </a:r>
            <a:endParaRPr lang="en-GB" sz="1800" dirty="0"/>
          </a:p>
          <a:p>
            <a:pPr lvl="0"/>
            <a:r>
              <a:rPr lang="el-GR" sz="1800" dirty="0"/>
              <a:t>Διαγνωστικές-προληπτικές ατομικές συμβουλευτικές συνεδρίες ΣΣΖ ειδικά με μαθητές που εμφανίζουν έντονο προφίλ πιθανού θύματος ή θύτη.</a:t>
            </a:r>
            <a:endParaRPr lang="en-GB" sz="1800" dirty="0"/>
          </a:p>
          <a:p>
            <a:pPr lvl="0"/>
            <a:r>
              <a:rPr lang="el-GR" sz="1800" dirty="0"/>
              <a:t>Προληπτικές και διαγνωστικές παρεμβάσεις ψυχολόγου σχολείου. </a:t>
            </a:r>
          </a:p>
          <a:p>
            <a:pPr lvl="0"/>
            <a:r>
              <a:rPr lang="el-GR" sz="1800" dirty="0"/>
              <a:t>Ενδιάμεση απογευματινή ενημέρωση γονέων πριν τα Χριστούγεννα.</a:t>
            </a:r>
          </a:p>
          <a:p>
            <a:pPr lvl="0"/>
            <a:r>
              <a:rPr lang="el-GR" sz="1800" dirty="0"/>
              <a:t>Σχολή γονέων.</a:t>
            </a:r>
          </a:p>
          <a:p>
            <a:pPr lvl="0"/>
            <a:r>
              <a:rPr lang="el-GR" sz="1800" dirty="0"/>
              <a:t>Χτίσιμο παιδαγωγικού δεσμού και καλλιέργεια ανοικτού κλίματος επικοινωνίας με μαθητές και γονείς</a:t>
            </a:r>
          </a:p>
          <a:p>
            <a:pPr lvl="0"/>
            <a:r>
              <a:rPr lang="el-GR" sz="1800" dirty="0"/>
              <a:t>Ενσωμάτωση θεμάτων ΕΒΙΕ σε ΖΔΔ και άλλες δράσεις του σχολείου.</a:t>
            </a:r>
          </a:p>
          <a:p>
            <a:pPr lvl="0"/>
            <a:r>
              <a:rPr lang="el-GR" sz="1800" dirty="0"/>
              <a:t>Παράλληλες θετικές δράσεις (πχ όμιλοι).</a:t>
            </a:r>
          </a:p>
          <a:p>
            <a:pPr lvl="0"/>
            <a:endParaRPr lang="en-GB" sz="2000" dirty="0"/>
          </a:p>
          <a:p>
            <a:pPr marL="457200" lvl="1" indent="0">
              <a:buNone/>
            </a:pPr>
            <a:endParaRPr lang="el-GR" sz="1700" dirty="0"/>
          </a:p>
          <a:p>
            <a:pPr lvl="1"/>
            <a:endParaRPr lang="el-GR" sz="1700" dirty="0"/>
          </a:p>
          <a:p>
            <a:pPr lvl="1"/>
            <a:endParaRPr lang="en-GB" sz="1700" dirty="0"/>
          </a:p>
        </p:txBody>
      </p:sp>
      <p:pic>
        <p:nvPicPr>
          <p:cNvPr id="6" name="Εικόνα 5"/>
          <p:cNvPicPr>
            <a:picLocks noChangeAspect="1"/>
          </p:cNvPicPr>
          <p:nvPr/>
        </p:nvPicPr>
        <p:blipFill>
          <a:blip r:embed="rId2"/>
          <a:stretch>
            <a:fillRect/>
          </a:stretch>
        </p:blipFill>
        <p:spPr>
          <a:xfrm>
            <a:off x="11329851" y="0"/>
            <a:ext cx="862148" cy="845479"/>
          </a:xfrm>
          <a:prstGeom prst="rect">
            <a:avLst/>
          </a:prstGeom>
        </p:spPr>
      </p:pic>
    </p:spTree>
    <p:extLst>
      <p:ext uri="{BB962C8B-B14F-4D97-AF65-F5344CB8AC3E}">
        <p14:creationId xmlns:p14="http://schemas.microsoft.com/office/powerpoint/2010/main" val="24222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13410-5775-4F1A-DC7E-266290FF9CA1}"/>
              </a:ext>
            </a:extLst>
          </p:cNvPr>
          <p:cNvSpPr>
            <a:spLocks noGrp="1"/>
          </p:cNvSpPr>
          <p:nvPr>
            <p:ph type="title"/>
          </p:nvPr>
        </p:nvSpPr>
        <p:spPr>
          <a:xfrm>
            <a:off x="2473234" y="254149"/>
            <a:ext cx="7045235" cy="601526"/>
          </a:xfrm>
        </p:spPr>
        <p:txBody>
          <a:bodyPr>
            <a:normAutofit fontScale="90000"/>
          </a:bodyPr>
          <a:lstStyle/>
          <a:p>
            <a:r>
              <a:rPr lang="el-GR" b="1" dirty="0">
                <a:latin typeface="Calibri" panose="020F0502020204030204" pitchFamily="34" charset="0"/>
                <a:cs typeface="Calibri" panose="020F0502020204030204" pitchFamily="34" charset="0"/>
              </a:rPr>
              <a:t>Κατά τη διάρκεια (Διαχείριση)</a:t>
            </a:r>
            <a:endParaRPr lang="en-GB"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59EBFAD-BEEF-F8AF-DA68-329729DFF868}"/>
              </a:ext>
            </a:extLst>
          </p:cNvPr>
          <p:cNvSpPr>
            <a:spLocks noGrp="1"/>
          </p:cNvSpPr>
          <p:nvPr>
            <p:ph sz="half" idx="1"/>
          </p:nvPr>
        </p:nvSpPr>
        <p:spPr>
          <a:xfrm>
            <a:off x="409303" y="1027610"/>
            <a:ext cx="11521439" cy="5564779"/>
          </a:xfrm>
        </p:spPr>
        <p:txBody>
          <a:bodyPr>
            <a:normAutofit fontScale="92500" lnSpcReduction="20000"/>
          </a:bodyPr>
          <a:lstStyle/>
          <a:p>
            <a:pPr lvl="0"/>
            <a:r>
              <a:rPr lang="el-GR" dirty="0"/>
              <a:t>Ανεπίσημη συζήτηση με οικείους καθηγητές.</a:t>
            </a:r>
            <a:endParaRPr lang="en-GB" dirty="0"/>
          </a:p>
          <a:p>
            <a:pPr lvl="0"/>
            <a:r>
              <a:rPr lang="el-GR" dirty="0"/>
              <a:t>Συζήτηση με υπεύθυνο τμήματος.</a:t>
            </a:r>
            <a:endParaRPr lang="en-GB" dirty="0"/>
          </a:p>
          <a:p>
            <a:pPr lvl="0"/>
            <a:r>
              <a:rPr lang="el-GR" dirty="0"/>
              <a:t>Συμφιλίωση.</a:t>
            </a:r>
            <a:endParaRPr lang="en-GB" dirty="0"/>
          </a:p>
          <a:p>
            <a:pPr lvl="0"/>
            <a:r>
              <a:rPr lang="el-GR" dirty="0"/>
              <a:t>Συμβουλευτική με ατομικές συνεδρίες από την πρώτη στιγμή.</a:t>
            </a:r>
            <a:endParaRPr lang="en-GB" dirty="0"/>
          </a:p>
          <a:p>
            <a:pPr lvl="0"/>
            <a:r>
              <a:rPr lang="el-GR" dirty="0"/>
              <a:t>Διαμεσολάβηση.</a:t>
            </a:r>
            <a:endParaRPr lang="en-GB" dirty="0"/>
          </a:p>
          <a:p>
            <a:pPr lvl="0"/>
            <a:r>
              <a:rPr lang="el-GR" dirty="0"/>
              <a:t>Παρεμβάσεις στην τάξη.</a:t>
            </a:r>
            <a:endParaRPr lang="en-GB" dirty="0"/>
          </a:p>
          <a:p>
            <a:pPr lvl="0"/>
            <a:r>
              <a:rPr lang="el-GR" dirty="0"/>
              <a:t>Παιδαγωγικά μέτρα.</a:t>
            </a:r>
          </a:p>
          <a:p>
            <a:pPr lvl="0"/>
            <a:r>
              <a:rPr lang="el-GR" dirty="0"/>
              <a:t>Ενημέρωση γονέων.</a:t>
            </a:r>
            <a:endParaRPr lang="en-GB" dirty="0"/>
          </a:p>
          <a:p>
            <a:pPr lvl="0"/>
            <a:r>
              <a:rPr lang="el-GR" dirty="0"/>
              <a:t>Ενημέρωση και συνεργασία με Σύμβουλο παιδαγωγικής ευθύνης, ΣΔΕΥ/ΚΕΔΑΣΥ για σοβαρά και επαναλαμβανόμενα περιστατικά. </a:t>
            </a:r>
            <a:endParaRPr lang="en-GB" dirty="0"/>
          </a:p>
          <a:p>
            <a:pPr lvl="0"/>
            <a:r>
              <a:rPr lang="el-GR" dirty="0"/>
              <a:t>Ενημέρωση αρχών αν συνυπάρχουν εξωσχολικά και σοβαρά περιστατικά (π.χ. ενδοοικογενειακή κακοποίηση </a:t>
            </a:r>
            <a:r>
              <a:rPr lang="el-GR" dirty="0" err="1"/>
              <a:t>κλπ</a:t>
            </a:r>
            <a:r>
              <a:rPr lang="el-GR" dirty="0"/>
              <a:t>).</a:t>
            </a:r>
          </a:p>
          <a:p>
            <a:pPr lvl="0"/>
            <a:r>
              <a:rPr lang="el-GR" dirty="0"/>
              <a:t>Συντονισμός και διαμοιρασμός έργου.</a:t>
            </a:r>
            <a:endParaRPr lang="en-GB" dirty="0"/>
          </a:p>
        </p:txBody>
      </p:sp>
      <p:pic>
        <p:nvPicPr>
          <p:cNvPr id="6" name="Εικόνα 5"/>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258014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B5B577-8905-5ABB-D140-66CF1748CFF9}"/>
              </a:ext>
            </a:extLst>
          </p:cNvPr>
          <p:cNvSpPr>
            <a:spLocks noGrp="1"/>
          </p:cNvSpPr>
          <p:nvPr>
            <p:ph type="title"/>
          </p:nvPr>
        </p:nvSpPr>
        <p:spPr>
          <a:xfrm>
            <a:off x="904482" y="484926"/>
            <a:ext cx="9797143" cy="662486"/>
          </a:xfrm>
        </p:spPr>
        <p:txBody>
          <a:bodyPr>
            <a:normAutofit fontScale="90000"/>
          </a:bodyPr>
          <a:lstStyle/>
          <a:p>
            <a:pPr algn="ctr"/>
            <a:r>
              <a:rPr lang="el-GR" b="1" dirty="0" err="1">
                <a:latin typeface="Arial" panose="020B0604020202020204" pitchFamily="34" charset="0"/>
                <a:cs typeface="Arial" panose="020B0604020202020204" pitchFamily="34" charset="0"/>
              </a:rPr>
              <a:t>Μεταπαρακολούθηση</a:t>
            </a:r>
            <a:r>
              <a:rPr lang="el-GR" b="1" dirty="0">
                <a:latin typeface="Arial" panose="020B0604020202020204" pitchFamily="34" charset="0"/>
                <a:cs typeface="Arial" panose="020B0604020202020204" pitchFamily="34" charset="0"/>
              </a:rPr>
              <a:t>- Αποθεραπεία</a:t>
            </a:r>
            <a:endParaRPr lang="en-GB"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5A8A51C-5A53-6FF2-C234-178FB9113B4A}"/>
              </a:ext>
            </a:extLst>
          </p:cNvPr>
          <p:cNvSpPr>
            <a:spLocks noGrp="1"/>
          </p:cNvSpPr>
          <p:nvPr>
            <p:ph idx="1"/>
          </p:nvPr>
        </p:nvSpPr>
        <p:spPr>
          <a:xfrm>
            <a:off x="854529" y="1393371"/>
            <a:ext cx="10515600" cy="4351338"/>
          </a:xfrm>
        </p:spPr>
        <p:txBody>
          <a:bodyPr>
            <a:normAutofit/>
          </a:bodyPr>
          <a:lstStyle/>
          <a:p>
            <a:pPr lvl="0"/>
            <a:r>
              <a:rPr lang="el-GR" dirty="0"/>
              <a:t> Παρακολούθηση μετέπειτα συμπεριφοράς</a:t>
            </a:r>
            <a:endParaRPr lang="en-GB" dirty="0"/>
          </a:p>
          <a:p>
            <a:pPr lvl="0"/>
            <a:r>
              <a:rPr lang="el-GR" dirty="0"/>
              <a:t>Εκ των υστέρων συνεδρίες για: </a:t>
            </a:r>
          </a:p>
          <a:p>
            <a:pPr marL="0" indent="0">
              <a:buNone/>
            </a:pPr>
            <a:r>
              <a:rPr lang="el-GR" dirty="0"/>
              <a:t>  </a:t>
            </a:r>
            <a:r>
              <a:rPr lang="el-GR" dirty="0">
                <a:sym typeface="Wingdings" panose="05000000000000000000" pitchFamily="2" charset="2"/>
              </a:rPr>
              <a:t> </a:t>
            </a:r>
            <a:r>
              <a:rPr lang="el-GR" dirty="0" err="1"/>
              <a:t>αυτο</a:t>
            </a:r>
            <a:r>
              <a:rPr lang="el-GR" dirty="0"/>
              <a:t>-ανασκόπηση αποτελεσμάτων </a:t>
            </a:r>
          </a:p>
          <a:p>
            <a:pPr marL="0" indent="0">
              <a:buNone/>
            </a:pPr>
            <a:r>
              <a:rPr lang="el-GR" dirty="0">
                <a:sym typeface="Wingdings" panose="05000000000000000000" pitchFamily="2" charset="2"/>
              </a:rPr>
              <a:t>   </a:t>
            </a:r>
            <a:r>
              <a:rPr lang="el-GR" dirty="0"/>
              <a:t>ενδυνάμωση </a:t>
            </a:r>
          </a:p>
          <a:p>
            <a:pPr marL="0" lvl="0" indent="0">
              <a:buNone/>
            </a:pPr>
            <a:r>
              <a:rPr lang="el-GR" dirty="0"/>
              <a:t>  </a:t>
            </a:r>
            <a:r>
              <a:rPr lang="el-GR" dirty="0">
                <a:sym typeface="Wingdings" panose="05000000000000000000" pitchFamily="2" charset="2"/>
              </a:rPr>
              <a:t> </a:t>
            </a:r>
            <a:r>
              <a:rPr lang="el-GR" dirty="0"/>
              <a:t>αυτοδέσμευση για το μέλλον.</a:t>
            </a:r>
            <a:endParaRPr lang="en-GB" dirty="0"/>
          </a:p>
          <a:p>
            <a:pPr lvl="0"/>
            <a:r>
              <a:rPr lang="el-GR" dirty="0"/>
              <a:t>Άμεση παρέμβαση μετά από ενδείξεις υποτροπής</a:t>
            </a:r>
          </a:p>
          <a:p>
            <a:pPr lvl="0"/>
            <a:r>
              <a:rPr lang="el-GR" dirty="0"/>
              <a:t>Αποκατάσταση παιδαγωγικού τμήματος σε επίπεδο τάξης/σχολείου.</a:t>
            </a:r>
            <a:endParaRPr lang="en-GB" dirty="0"/>
          </a:p>
        </p:txBody>
      </p:sp>
      <p:pic>
        <p:nvPicPr>
          <p:cNvPr id="4" name="Εικόνα 3"/>
          <p:cNvPicPr>
            <a:picLocks noChangeAspect="1"/>
          </p:cNvPicPr>
          <p:nvPr/>
        </p:nvPicPr>
        <p:blipFill>
          <a:blip r:embed="rId2"/>
          <a:stretch>
            <a:fillRect/>
          </a:stretch>
        </p:blipFill>
        <p:spPr>
          <a:xfrm>
            <a:off x="10701625" y="82214"/>
            <a:ext cx="1337008" cy="1311157"/>
          </a:xfrm>
          <a:prstGeom prst="rect">
            <a:avLst/>
          </a:prstGeom>
        </p:spPr>
      </p:pic>
    </p:spTree>
    <p:extLst>
      <p:ext uri="{BB962C8B-B14F-4D97-AF65-F5344CB8AC3E}">
        <p14:creationId xmlns:p14="http://schemas.microsoft.com/office/powerpoint/2010/main" val="235441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E28014-3D6A-0AF5-E9A8-17ED30D88D6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51" name="Straight Connector 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C6BE8-A4EC-6D53-DD3B-1FA69A202E6B}"/>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5600" b="1" kern="1200" dirty="0">
                <a:solidFill>
                  <a:schemeClr val="tx1"/>
                </a:solidFill>
                <a:latin typeface="Calibri" panose="020F0502020204030204" pitchFamily="34" charset="0"/>
                <a:cs typeface="Calibri" panose="020F0502020204030204" pitchFamily="34" charset="0"/>
              </a:rPr>
              <a:t>Γ. </a:t>
            </a:r>
            <a:r>
              <a:rPr lang="el-GR" sz="5600" b="1" kern="1200" dirty="0">
                <a:solidFill>
                  <a:schemeClr val="tx1"/>
                </a:solidFill>
                <a:latin typeface="Calibri" panose="020F0502020204030204" pitchFamily="34" charset="0"/>
                <a:cs typeface="Calibri" panose="020F0502020204030204" pitchFamily="34" charset="0"/>
              </a:rPr>
              <a:t>Μετά τη δράση</a:t>
            </a:r>
            <a:endParaRPr lang="en-US" sz="5600" kern="1200" dirty="0">
              <a:solidFill>
                <a:schemeClr val="tx1"/>
              </a:solidFill>
              <a:latin typeface="Calibri" panose="020F0502020204030204" pitchFamily="34" charset="0"/>
              <a:cs typeface="Calibri" panose="020F0502020204030204" pitchFamily="34" charset="0"/>
            </a:endParaRPr>
          </a:p>
        </p:txBody>
      </p:sp>
      <p:pic>
        <p:nvPicPr>
          <p:cNvPr id="3" name="Εικόνα 2"/>
          <p:cNvPicPr>
            <a:picLocks noChangeAspect="1"/>
          </p:cNvPicPr>
          <p:nvPr/>
        </p:nvPicPr>
        <p:blipFill>
          <a:blip r:embed="rId2"/>
          <a:stretch>
            <a:fillRect/>
          </a:stretch>
        </p:blipFill>
        <p:spPr>
          <a:xfrm>
            <a:off x="10295790" y="1055718"/>
            <a:ext cx="1335140" cy="1310754"/>
          </a:xfrm>
          <a:prstGeom prst="rect">
            <a:avLst/>
          </a:prstGeom>
        </p:spPr>
      </p:pic>
    </p:spTree>
    <p:extLst>
      <p:ext uri="{BB962C8B-B14F-4D97-AF65-F5344CB8AC3E}">
        <p14:creationId xmlns:p14="http://schemas.microsoft.com/office/powerpoint/2010/main" val="148882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26B76E-6185-8456-722D-516BFAB4FAB2}"/>
              </a:ext>
            </a:extLst>
          </p:cNvPr>
          <p:cNvSpPr txBox="1"/>
          <p:nvPr/>
        </p:nvSpPr>
        <p:spPr>
          <a:xfrm>
            <a:off x="801188" y="1260642"/>
            <a:ext cx="10485120" cy="2862322"/>
          </a:xfrm>
          <a:prstGeom prst="rect">
            <a:avLst/>
          </a:prstGeom>
          <a:noFill/>
        </p:spPr>
        <p:txBody>
          <a:bodyPr wrap="square">
            <a:spAutoFit/>
          </a:bodyPr>
          <a:lstStyle/>
          <a:p>
            <a:pPr marL="571500" indent="-571500">
              <a:buFont typeface="Wingdings" panose="05000000000000000000" pitchFamily="2" charset="2"/>
              <a:buChar char="Ø"/>
            </a:pPr>
            <a:r>
              <a:rPr lang="el-GR" sz="3600" dirty="0"/>
              <a:t>Απολογισμός εμπειριών σε </a:t>
            </a:r>
            <a:r>
              <a:rPr lang="el-GR" sz="3600" dirty="0" err="1"/>
              <a:t>focus</a:t>
            </a:r>
            <a:r>
              <a:rPr lang="el-GR" sz="3600" dirty="0"/>
              <a:t> </a:t>
            </a:r>
            <a:r>
              <a:rPr lang="el-GR" sz="3600" dirty="0" err="1"/>
              <a:t>group</a:t>
            </a:r>
            <a:r>
              <a:rPr lang="el-GR" sz="3600" dirty="0"/>
              <a:t> </a:t>
            </a:r>
          </a:p>
          <a:p>
            <a:pPr marL="571500" indent="-571500">
              <a:buFont typeface="Wingdings" panose="05000000000000000000" pitchFamily="2" charset="2"/>
              <a:buChar char="Ø"/>
            </a:pPr>
            <a:r>
              <a:rPr lang="el-GR" sz="3600" dirty="0" err="1"/>
              <a:t>μικρο</a:t>
            </a:r>
            <a:r>
              <a:rPr lang="el-GR" sz="3600" dirty="0"/>
              <a:t>-διορθώσεις </a:t>
            </a:r>
          </a:p>
          <a:p>
            <a:pPr marL="571500" indent="-571500">
              <a:buFont typeface="Wingdings" panose="05000000000000000000" pitchFamily="2" charset="2"/>
              <a:buChar char="Ø"/>
            </a:pPr>
            <a:r>
              <a:rPr lang="el-GR" sz="3600" dirty="0" err="1"/>
              <a:t>επικαιροποίηση</a:t>
            </a:r>
            <a:r>
              <a:rPr lang="el-GR" sz="3600" dirty="0"/>
              <a:t> </a:t>
            </a:r>
          </a:p>
          <a:p>
            <a:pPr marL="571500" indent="-571500">
              <a:buFont typeface="Wingdings" panose="05000000000000000000" pitchFamily="2" charset="2"/>
              <a:buChar char="Ø"/>
            </a:pPr>
            <a:r>
              <a:rPr lang="el-GR" sz="3600" dirty="0"/>
              <a:t>εμπλουτισμοί</a:t>
            </a:r>
            <a:endParaRPr lang="en-GB" sz="3600" dirty="0"/>
          </a:p>
        </p:txBody>
      </p:sp>
      <p:pic>
        <p:nvPicPr>
          <p:cNvPr id="7" name="Εικόνα 6"/>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202075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2B0A9B-7A21-6013-A1B8-CB1144800642}"/>
              </a:ext>
            </a:extLst>
          </p:cNvPr>
          <p:cNvSpPr>
            <a:spLocks noGrp="1"/>
          </p:cNvSpPr>
          <p:nvPr>
            <p:ph type="title"/>
          </p:nvPr>
        </p:nvSpPr>
        <p:spPr>
          <a:xfrm>
            <a:off x="560352" y="2239023"/>
            <a:ext cx="3115265" cy="1411128"/>
          </a:xfrm>
        </p:spPr>
        <p:txBody>
          <a:bodyPr anchor="b">
            <a:normAutofit/>
          </a:bodyPr>
          <a:lstStyle/>
          <a:p>
            <a:pPr algn="ctr"/>
            <a:r>
              <a:rPr lang="el-GR" sz="4000" b="1" dirty="0">
                <a:solidFill>
                  <a:srgbClr val="FFFFFF"/>
                </a:solidFill>
              </a:rPr>
              <a:t>Υλικό που παρήχθη</a:t>
            </a:r>
            <a:endParaRPr lang="en-GB" sz="4000" dirty="0">
              <a:solidFill>
                <a:srgbClr val="FFFFFF"/>
              </a:solidFill>
            </a:endParaRPr>
          </a:p>
        </p:txBody>
      </p:sp>
      <p:graphicFrame>
        <p:nvGraphicFramePr>
          <p:cNvPr id="6" name="Content Placeholder 3">
            <a:extLst>
              <a:ext uri="{FF2B5EF4-FFF2-40B4-BE49-F238E27FC236}">
                <a16:creationId xmlns:a16="http://schemas.microsoft.com/office/drawing/2014/main" id="{EB42DAF4-D2BD-2334-321F-3E2D44C16203}"/>
              </a:ext>
            </a:extLst>
          </p:cNvPr>
          <p:cNvGraphicFramePr>
            <a:graphicFrameLocks noGrp="1"/>
          </p:cNvGraphicFramePr>
          <p:nvPr>
            <p:ph idx="1"/>
            <p:extLst>
              <p:ext uri="{D42A27DB-BD31-4B8C-83A1-F6EECF244321}">
                <p14:modId xmlns:p14="http://schemas.microsoft.com/office/powerpoint/2010/main" val="11542059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Εικόνα 10"/>
          <p:cNvPicPr>
            <a:picLocks noChangeAspect="1"/>
          </p:cNvPicPr>
          <p:nvPr/>
        </p:nvPicPr>
        <p:blipFill>
          <a:blip r:embed="rId7"/>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57760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92BD71-BE94-9F30-14AF-42A9E029B1A1}"/>
              </a:ext>
            </a:extLst>
          </p:cNvPr>
          <p:cNvSpPr>
            <a:spLocks noGrp="1"/>
          </p:cNvSpPr>
          <p:nvPr>
            <p:ph type="title"/>
          </p:nvPr>
        </p:nvSpPr>
        <p:spPr>
          <a:xfrm>
            <a:off x="280631" y="2018570"/>
            <a:ext cx="3230880" cy="1682573"/>
          </a:xfrm>
        </p:spPr>
        <p:txBody>
          <a:bodyPr vert="horz" lIns="91440" tIns="45720" rIns="91440" bIns="45720" rtlCol="0" anchor="t">
            <a:normAutofit/>
          </a:bodyPr>
          <a:lstStyle/>
          <a:p>
            <a:r>
              <a:rPr lang="en-US" sz="4000" dirty="0" err="1">
                <a:solidFill>
                  <a:srgbClr val="FFFFFF"/>
                </a:solidFill>
              </a:rPr>
              <a:t>Πρωτόκολλο</a:t>
            </a:r>
            <a:r>
              <a:rPr lang="en-US" sz="4000" dirty="0">
                <a:solidFill>
                  <a:srgbClr val="FFFFFF"/>
                </a:solidFill>
              </a:rPr>
              <a:t> ΕΒΙΕ</a:t>
            </a:r>
          </a:p>
        </p:txBody>
      </p:sp>
      <p:pic>
        <p:nvPicPr>
          <p:cNvPr id="14" name="Picture 13">
            <a:extLst>
              <a:ext uri="{FF2B5EF4-FFF2-40B4-BE49-F238E27FC236}">
                <a16:creationId xmlns:a16="http://schemas.microsoft.com/office/drawing/2014/main" id="{FD409255-DF19-541D-F501-A18A05F03206}"/>
              </a:ext>
            </a:extLst>
          </p:cNvPr>
          <p:cNvPicPr>
            <a:picLocks noChangeAspect="1"/>
          </p:cNvPicPr>
          <p:nvPr/>
        </p:nvPicPr>
        <p:blipFill>
          <a:blip r:embed="rId2"/>
          <a:stretch>
            <a:fillRect/>
          </a:stretch>
        </p:blipFill>
        <p:spPr>
          <a:xfrm rot="21135353">
            <a:off x="3779700" y="337111"/>
            <a:ext cx="4095538" cy="6102353"/>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AE70949-2520-8B42-89F9-5727F6C09DA8}"/>
              </a:ext>
            </a:extLst>
          </p:cNvPr>
          <p:cNvPicPr>
            <a:picLocks noChangeAspect="1"/>
          </p:cNvPicPr>
          <p:nvPr/>
        </p:nvPicPr>
        <p:blipFill>
          <a:blip r:embed="rId3"/>
          <a:stretch>
            <a:fillRect/>
          </a:stretch>
        </p:blipFill>
        <p:spPr>
          <a:xfrm rot="203116">
            <a:off x="7543203" y="2713957"/>
            <a:ext cx="4409359" cy="3767833"/>
          </a:xfrm>
          <a:prstGeom prst="rect">
            <a:avLst/>
          </a:prstGeom>
          <a:ln>
            <a:noFill/>
          </a:ln>
          <a:effectLst>
            <a:outerShdw blurRad="292100" dist="139700" dir="2700000" algn="tl" rotWithShape="0">
              <a:srgbClr val="333333">
                <a:alpha val="65000"/>
              </a:srgbClr>
            </a:outerShdw>
          </a:effectLst>
        </p:spPr>
      </p:pic>
      <p:pic>
        <p:nvPicPr>
          <p:cNvPr id="9" name="Εικόνα 8"/>
          <p:cNvPicPr>
            <a:picLocks noChangeAspect="1"/>
          </p:cNvPicPr>
          <p:nvPr/>
        </p:nvPicPr>
        <p:blipFill>
          <a:blip r:embed="rId4"/>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34026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68778F-7C15-CCCD-D53B-AFA83D6FE789}"/>
              </a:ext>
            </a:extLst>
          </p:cNvPr>
          <p:cNvPicPr>
            <a:picLocks noChangeAspect="1"/>
          </p:cNvPicPr>
          <p:nvPr/>
        </p:nvPicPr>
        <p:blipFill>
          <a:blip r:embed="rId2"/>
          <a:stretch>
            <a:fillRect/>
          </a:stretch>
        </p:blipFill>
        <p:spPr>
          <a:xfrm>
            <a:off x="1217404" y="-7706"/>
            <a:ext cx="9778701" cy="6865706"/>
          </a:xfrm>
          <a:prstGeom prst="rect">
            <a:avLst/>
          </a:prstGeom>
        </p:spPr>
      </p:pic>
      <p:pic>
        <p:nvPicPr>
          <p:cNvPr id="3" name="Εικόνα 2"/>
          <p:cNvPicPr>
            <a:picLocks noChangeAspect="1"/>
          </p:cNvPicPr>
          <p:nvPr/>
        </p:nvPicPr>
        <p:blipFill>
          <a:blip r:embed="rId3"/>
          <a:stretch>
            <a:fillRect/>
          </a:stretch>
        </p:blipFill>
        <p:spPr>
          <a:xfrm>
            <a:off x="11015006" y="-4876"/>
            <a:ext cx="1185703" cy="1145695"/>
          </a:xfrm>
          <a:prstGeom prst="rect">
            <a:avLst/>
          </a:prstGeom>
        </p:spPr>
      </p:pic>
    </p:spTree>
    <p:extLst>
      <p:ext uri="{BB962C8B-B14F-4D97-AF65-F5344CB8AC3E}">
        <p14:creationId xmlns:p14="http://schemas.microsoft.com/office/powerpoint/2010/main" val="267442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2B4E5C0-CB8D-90AC-0C7E-CDF405B36F94}"/>
              </a:ext>
            </a:extLst>
          </p:cNvPr>
          <p:cNvSpPr>
            <a:spLocks noGrp="1"/>
          </p:cNvSpPr>
          <p:nvPr>
            <p:ph type="title"/>
          </p:nvPr>
        </p:nvSpPr>
        <p:spPr>
          <a:xfrm>
            <a:off x="4112132" y="122939"/>
            <a:ext cx="6791567" cy="613476"/>
          </a:xfrm>
        </p:spPr>
        <p:txBody>
          <a:bodyPr anchor="b">
            <a:normAutofit/>
          </a:bodyPr>
          <a:lstStyle/>
          <a:p>
            <a:pPr algn="ctr"/>
            <a:r>
              <a:rPr lang="el-GR" sz="2800" b="1" dirty="0">
                <a:solidFill>
                  <a:schemeClr val="accent2">
                    <a:lumMod val="75000"/>
                  </a:schemeClr>
                </a:solidFill>
              </a:rPr>
              <a:t>Παράγοντες </a:t>
            </a:r>
            <a:r>
              <a:rPr lang="el-GR" sz="2800" b="1" dirty="0" err="1">
                <a:solidFill>
                  <a:schemeClr val="accent2">
                    <a:lumMod val="75000"/>
                  </a:schemeClr>
                </a:solidFill>
              </a:rPr>
              <a:t>ευαλωτότητας</a:t>
            </a:r>
            <a:r>
              <a:rPr lang="el-GR" sz="2800" b="1" dirty="0">
                <a:solidFill>
                  <a:schemeClr val="accent2">
                    <a:lumMod val="75000"/>
                  </a:schemeClr>
                </a:solidFill>
              </a:rPr>
              <a:t> σε ΕΒΙΕ</a:t>
            </a:r>
            <a:endParaRPr lang="en-GB" sz="2500" b="1" dirty="0">
              <a:solidFill>
                <a:schemeClr val="accent2">
                  <a:lumMod val="75000"/>
                </a:schemeClr>
              </a:solidFill>
            </a:endParaRPr>
          </a:p>
        </p:txBody>
      </p:sp>
      <p:graphicFrame>
        <p:nvGraphicFramePr>
          <p:cNvPr id="2" name="Content Placeholder 3">
            <a:extLst>
              <a:ext uri="{FF2B5EF4-FFF2-40B4-BE49-F238E27FC236}">
                <a16:creationId xmlns:a16="http://schemas.microsoft.com/office/drawing/2014/main" id="{3702BD71-EDEB-AA44-F336-1D562F8279BF}"/>
              </a:ext>
            </a:extLst>
          </p:cNvPr>
          <p:cNvGraphicFramePr>
            <a:graphicFrameLocks/>
          </p:cNvGraphicFramePr>
          <p:nvPr>
            <p:extLst>
              <p:ext uri="{D42A27DB-BD31-4B8C-83A1-F6EECF244321}">
                <p14:modId xmlns:p14="http://schemas.microsoft.com/office/powerpoint/2010/main" val="2457184820"/>
              </p:ext>
            </p:extLst>
          </p:nvPr>
        </p:nvGraphicFramePr>
        <p:xfrm>
          <a:off x="-211170" y="880837"/>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3">
            <a:extLst>
              <a:ext uri="{FF2B5EF4-FFF2-40B4-BE49-F238E27FC236}">
                <a16:creationId xmlns:a16="http://schemas.microsoft.com/office/drawing/2014/main" id="{B01E30F8-5F9E-6F62-FF07-D988207AF476}"/>
              </a:ext>
            </a:extLst>
          </p:cNvPr>
          <p:cNvGraphicFramePr>
            <a:graphicFrameLocks noGrp="1"/>
          </p:cNvGraphicFramePr>
          <p:nvPr>
            <p:ph idx="1"/>
            <p:extLst>
              <p:ext uri="{D42A27DB-BD31-4B8C-83A1-F6EECF244321}">
                <p14:modId xmlns:p14="http://schemas.microsoft.com/office/powerpoint/2010/main" val="1614857973"/>
              </p:ext>
            </p:extLst>
          </p:nvPr>
        </p:nvGraphicFramePr>
        <p:xfrm>
          <a:off x="6689342" y="1213010"/>
          <a:ext cx="5207725" cy="5453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Εικόνα 6"/>
          <p:cNvPicPr>
            <a:picLocks noChangeAspect="1"/>
          </p:cNvPicPr>
          <p:nvPr/>
        </p:nvPicPr>
        <p:blipFill>
          <a:blip r:embed="rId12"/>
          <a:stretch>
            <a:fillRect/>
          </a:stretch>
        </p:blipFill>
        <p:spPr>
          <a:xfrm>
            <a:off x="5041903" y="4581327"/>
            <a:ext cx="1676545" cy="2145978"/>
          </a:xfrm>
          <a:prstGeom prst="rect">
            <a:avLst/>
          </a:prstGeom>
        </p:spPr>
      </p:pic>
      <p:pic>
        <p:nvPicPr>
          <p:cNvPr id="8" name="Εικόνα 7"/>
          <p:cNvPicPr>
            <a:picLocks noChangeAspect="1"/>
          </p:cNvPicPr>
          <p:nvPr/>
        </p:nvPicPr>
        <p:blipFill>
          <a:blip r:embed="rId13"/>
          <a:stretch>
            <a:fillRect/>
          </a:stretch>
        </p:blipFill>
        <p:spPr>
          <a:xfrm>
            <a:off x="10990984" y="72933"/>
            <a:ext cx="1201016" cy="1176630"/>
          </a:xfrm>
          <a:prstGeom prst="rect">
            <a:avLst/>
          </a:prstGeom>
        </p:spPr>
      </p:pic>
    </p:spTree>
    <p:extLst>
      <p:ext uri="{BB962C8B-B14F-4D97-AF65-F5344CB8AC3E}">
        <p14:creationId xmlns:p14="http://schemas.microsoft.com/office/powerpoint/2010/main" val="26788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79736-177B-D018-4EAB-63089203E994}"/>
              </a:ext>
            </a:extLst>
          </p:cNvPr>
          <p:cNvPicPr>
            <a:picLocks noChangeAspect="1"/>
          </p:cNvPicPr>
          <p:nvPr/>
        </p:nvPicPr>
        <p:blipFill>
          <a:blip r:embed="rId2"/>
          <a:stretch>
            <a:fillRect/>
          </a:stretch>
        </p:blipFill>
        <p:spPr>
          <a:xfrm>
            <a:off x="1213519" y="0"/>
            <a:ext cx="9716249" cy="6858000"/>
          </a:xfrm>
          <a:prstGeom prst="rect">
            <a:avLst/>
          </a:prstGeom>
        </p:spPr>
      </p:pic>
      <p:pic>
        <p:nvPicPr>
          <p:cNvPr id="3" name="Εικόνα 2"/>
          <p:cNvPicPr>
            <a:picLocks noChangeAspect="1"/>
          </p:cNvPicPr>
          <p:nvPr/>
        </p:nvPicPr>
        <p:blipFill>
          <a:blip r:embed="rId3"/>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89377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82C85-98C1-D6C1-7B39-E98455B27804}"/>
              </a:ext>
            </a:extLst>
          </p:cNvPr>
          <p:cNvSpPr>
            <a:spLocks noGrp="1"/>
          </p:cNvSpPr>
          <p:nvPr>
            <p:ph type="title"/>
          </p:nvPr>
        </p:nvSpPr>
        <p:spPr>
          <a:xfrm>
            <a:off x="556532" y="643467"/>
            <a:ext cx="10298460" cy="744836"/>
          </a:xfrm>
        </p:spPr>
        <p:txBody>
          <a:bodyPr>
            <a:normAutofit/>
          </a:bodyPr>
          <a:lstStyle/>
          <a:p>
            <a:pPr algn="ctr"/>
            <a:r>
              <a:rPr lang="el-GR" sz="3200" dirty="0">
                <a:solidFill>
                  <a:schemeClr val="bg1"/>
                </a:solidFill>
              </a:rPr>
              <a:t>Βιντεοκλίπ</a:t>
            </a:r>
            <a:endParaRPr lang="en-GB" sz="3200" dirty="0">
              <a:solidFill>
                <a:schemeClr val="bg1"/>
              </a:solidFill>
            </a:endParaRPr>
          </a:p>
        </p:txBody>
      </p:sp>
      <p:pic>
        <p:nvPicPr>
          <p:cNvPr id="5" name="Εικόνα 4"/>
          <p:cNvPicPr>
            <a:picLocks noChangeAspect="1"/>
          </p:cNvPicPr>
          <p:nvPr/>
        </p:nvPicPr>
        <p:blipFill>
          <a:blip r:embed="rId2"/>
          <a:stretch>
            <a:fillRect/>
          </a:stretch>
        </p:blipFill>
        <p:spPr>
          <a:xfrm>
            <a:off x="11526752" y="61857"/>
            <a:ext cx="593077" cy="581610"/>
          </a:xfrm>
          <a:prstGeom prst="rect">
            <a:avLst/>
          </a:prstGeom>
        </p:spPr>
      </p:pic>
      <p:pic>
        <p:nvPicPr>
          <p:cNvPr id="4" name="Εικόνα 3">
            <a:hlinkClick r:id="rId3"/>
          </p:cNvPr>
          <p:cNvPicPr>
            <a:picLocks noChangeAspect="1"/>
          </p:cNvPicPr>
          <p:nvPr/>
        </p:nvPicPr>
        <p:blipFill>
          <a:blip r:embed="rId4"/>
          <a:stretch>
            <a:fillRect/>
          </a:stretch>
        </p:blipFill>
        <p:spPr>
          <a:xfrm>
            <a:off x="2542903" y="1846217"/>
            <a:ext cx="6752522" cy="4443280"/>
          </a:xfrm>
          <a:prstGeom prst="rect">
            <a:avLst/>
          </a:prstGeom>
        </p:spPr>
      </p:pic>
    </p:spTree>
    <p:extLst>
      <p:ext uri="{BB962C8B-B14F-4D97-AF65-F5344CB8AC3E}">
        <p14:creationId xmlns:p14="http://schemas.microsoft.com/office/powerpoint/2010/main" val="1341192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hlinkClick r:id="rId2"/>
          </p:cNvPr>
          <p:cNvPicPr>
            <a:picLocks noChangeAspect="1"/>
          </p:cNvPicPr>
          <p:nvPr/>
        </p:nvPicPr>
        <p:blipFill>
          <a:blip r:embed="rId3"/>
          <a:stretch>
            <a:fillRect/>
          </a:stretch>
        </p:blipFill>
        <p:spPr>
          <a:xfrm>
            <a:off x="2307771" y="989937"/>
            <a:ext cx="7440200" cy="4191662"/>
          </a:xfrm>
          <a:prstGeom prst="rect">
            <a:avLst/>
          </a:prstGeom>
        </p:spPr>
      </p:pic>
      <p:pic>
        <p:nvPicPr>
          <p:cNvPr id="6" name="Εικόνα 5"/>
          <p:cNvPicPr>
            <a:picLocks noChangeAspect="1"/>
          </p:cNvPicPr>
          <p:nvPr/>
        </p:nvPicPr>
        <p:blipFill>
          <a:blip r:embed="rId4"/>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02231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409589B-560F-128B-3CF8-DF21D34EC0B0}"/>
              </a:ext>
            </a:extLst>
          </p:cNvPr>
          <p:cNvSpPr>
            <a:spLocks noGrp="1"/>
          </p:cNvSpPr>
          <p:nvPr>
            <p:ph type="title"/>
          </p:nvPr>
        </p:nvSpPr>
        <p:spPr>
          <a:xfrm>
            <a:off x="313065" y="846662"/>
            <a:ext cx="3606098" cy="1193050"/>
          </a:xfrm>
        </p:spPr>
        <p:txBody>
          <a:bodyPr anchor="t">
            <a:normAutofit/>
          </a:bodyPr>
          <a:lstStyle/>
          <a:p>
            <a:r>
              <a:rPr lang="el-GR" sz="3300" b="1" dirty="0">
                <a:solidFill>
                  <a:srgbClr val="FFFFFF"/>
                </a:solidFill>
              </a:rPr>
              <a:t>Αποτελέσματα της Δράσης</a:t>
            </a:r>
            <a:endParaRPr lang="en-GB" sz="3300" dirty="0">
              <a:solidFill>
                <a:srgbClr val="FFFFFF"/>
              </a:solidFill>
            </a:endParaRPr>
          </a:p>
        </p:txBody>
      </p:sp>
      <p:sp>
        <p:nvSpPr>
          <p:cNvPr id="4" name="Content Placeholder 3">
            <a:extLst>
              <a:ext uri="{FF2B5EF4-FFF2-40B4-BE49-F238E27FC236}">
                <a16:creationId xmlns:a16="http://schemas.microsoft.com/office/drawing/2014/main" id="{3BC72030-4449-2A02-75F0-9BFBABA93092}"/>
              </a:ext>
            </a:extLst>
          </p:cNvPr>
          <p:cNvSpPr>
            <a:spLocks noGrp="1"/>
          </p:cNvSpPr>
          <p:nvPr>
            <p:ph sz="half" idx="1"/>
          </p:nvPr>
        </p:nvSpPr>
        <p:spPr>
          <a:xfrm>
            <a:off x="4324089" y="987272"/>
            <a:ext cx="3892845" cy="5109359"/>
          </a:xfrm>
        </p:spPr>
        <p:txBody>
          <a:bodyPr>
            <a:normAutofit fontScale="85000" lnSpcReduction="10000"/>
          </a:bodyPr>
          <a:lstStyle/>
          <a:p>
            <a:pPr lvl="0"/>
            <a:r>
              <a:rPr lang="el-GR" sz="2400" dirty="0"/>
              <a:t>Μηδενική αναφορά (μέχρις στιγμής) στην πλατφόρμα αναφορών ΕΒΙΕ πάρα το μέγεθος της σχολικής μονάδας (&gt;450 μαθητές σε συστεγαζόμενο σχολείο)</a:t>
            </a:r>
            <a:endParaRPr lang="en-GB" sz="2400" dirty="0"/>
          </a:p>
          <a:p>
            <a:pPr lvl="0"/>
            <a:r>
              <a:rPr lang="el-GR" sz="2400" dirty="0"/>
              <a:t>Έγκαιρος εντοπισμός περιστατικών πριν καν αναφερθούν από του ίδιους τους μαθητές ή τους γονείς.</a:t>
            </a:r>
            <a:endParaRPr lang="en-GB" sz="2400" dirty="0"/>
          </a:p>
          <a:p>
            <a:pPr lvl="0"/>
            <a:r>
              <a:rPr lang="el-GR" sz="2400" dirty="0"/>
              <a:t>Βελτίωση σχέσεων μαθητών που θα μπορούσαν να είχαν εξελιχθεί πολύ χειρότερα άνευ επέμβασης.</a:t>
            </a:r>
            <a:endParaRPr lang="en-GB" sz="2400" dirty="0"/>
          </a:p>
          <a:p>
            <a:endParaRPr lang="en-GB" sz="2400" dirty="0"/>
          </a:p>
        </p:txBody>
      </p:sp>
      <p:sp>
        <p:nvSpPr>
          <p:cNvPr id="5" name="Content Placeholder 4">
            <a:extLst>
              <a:ext uri="{FF2B5EF4-FFF2-40B4-BE49-F238E27FC236}">
                <a16:creationId xmlns:a16="http://schemas.microsoft.com/office/drawing/2014/main" id="{D448C82D-7038-C115-7700-8147667B5DF7}"/>
              </a:ext>
            </a:extLst>
          </p:cNvPr>
          <p:cNvSpPr>
            <a:spLocks noGrp="1"/>
          </p:cNvSpPr>
          <p:nvPr>
            <p:ph sz="half" idx="2"/>
          </p:nvPr>
        </p:nvSpPr>
        <p:spPr>
          <a:xfrm>
            <a:off x="8345084" y="1970698"/>
            <a:ext cx="3892845" cy="2148456"/>
          </a:xfrm>
        </p:spPr>
        <p:txBody>
          <a:bodyPr>
            <a:noAutofit/>
          </a:bodyPr>
          <a:lstStyle/>
          <a:p>
            <a:pPr lvl="0"/>
            <a:r>
              <a:rPr lang="el-GR" sz="2000" dirty="0"/>
              <a:t>Θετικές αποτιμήσεις από μαθητές </a:t>
            </a:r>
            <a:endParaRPr lang="en-GB" sz="2000" dirty="0"/>
          </a:p>
          <a:p>
            <a:pPr lvl="0"/>
            <a:r>
              <a:rPr lang="el-GR" sz="2000" dirty="0"/>
              <a:t>Θετικές αποτιμήσεις από γονείς</a:t>
            </a:r>
            <a:endParaRPr lang="en-GB" sz="2000" dirty="0"/>
          </a:p>
          <a:p>
            <a:pPr lvl="0"/>
            <a:r>
              <a:rPr lang="el-GR" sz="2000" dirty="0"/>
              <a:t>Θετικές αποτιμήσεις από εκπαιδευτικούς</a:t>
            </a:r>
            <a:endParaRPr lang="en-GB" sz="2000" dirty="0"/>
          </a:p>
        </p:txBody>
      </p:sp>
      <p:pic>
        <p:nvPicPr>
          <p:cNvPr id="8" name="Εικόνα 7"/>
          <p:cNvPicPr>
            <a:picLocks noChangeAspect="1"/>
          </p:cNvPicPr>
          <p:nvPr/>
        </p:nvPicPr>
        <p:blipFill>
          <a:blip r:embed="rId2"/>
          <a:stretch>
            <a:fillRect/>
          </a:stretch>
        </p:blipFill>
        <p:spPr>
          <a:xfrm>
            <a:off x="660776" y="2886374"/>
            <a:ext cx="1337008" cy="1311157"/>
          </a:xfrm>
          <a:prstGeom prst="rect">
            <a:avLst/>
          </a:prstGeom>
        </p:spPr>
      </p:pic>
    </p:spTree>
    <p:extLst>
      <p:ext uri="{BB962C8B-B14F-4D97-AF65-F5344CB8AC3E}">
        <p14:creationId xmlns:p14="http://schemas.microsoft.com/office/powerpoint/2010/main" val="301538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6B3B1F-0B91-0F19-991A-869D8066529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7B34E3C-12D8-F8A5-3A58-4CE2FCB50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6E7117-4885-1A04-4333-4BC57A227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BF33B4-C061-234C-DDFC-C6F91FF8E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42E11-1D76-9A92-6BF6-36F5CFF4095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l-GR" sz="7200" b="1" dirty="0">
                <a:latin typeface="Calibri" panose="020F0502020204030204" pitchFamily="34" charset="0"/>
                <a:cs typeface="Calibri" panose="020F0502020204030204" pitchFamily="34" charset="0"/>
              </a:rPr>
              <a:t>Προκλήσεις - Δυσκολίες</a:t>
            </a:r>
            <a:endParaRPr lang="en-US" sz="7200" kern="1200" dirty="0">
              <a:solidFill>
                <a:schemeClr val="tx1"/>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8999956-882E-AF83-D13A-C0B3AF9FB4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Εικόνα 3"/>
          <p:cNvPicPr>
            <a:picLocks noChangeAspect="1"/>
          </p:cNvPicPr>
          <p:nvPr/>
        </p:nvPicPr>
        <p:blipFill>
          <a:blip r:embed="rId2"/>
          <a:stretch>
            <a:fillRect/>
          </a:stretch>
        </p:blipFill>
        <p:spPr>
          <a:xfrm>
            <a:off x="10260397" y="551962"/>
            <a:ext cx="1335140" cy="1310754"/>
          </a:xfrm>
          <a:prstGeom prst="rect">
            <a:avLst/>
          </a:prstGeom>
        </p:spPr>
      </p:pic>
    </p:spTree>
    <p:extLst>
      <p:ext uri="{BB962C8B-B14F-4D97-AF65-F5344CB8AC3E}">
        <p14:creationId xmlns:p14="http://schemas.microsoft.com/office/powerpoint/2010/main" val="267553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4A77-2979-AE22-AF4B-CDAAC499E78B}"/>
              </a:ext>
            </a:extLst>
          </p:cNvPr>
          <p:cNvSpPr>
            <a:spLocks noGrp="1"/>
          </p:cNvSpPr>
          <p:nvPr>
            <p:ph type="title"/>
          </p:nvPr>
        </p:nvSpPr>
        <p:spPr>
          <a:xfrm>
            <a:off x="2013858" y="426084"/>
            <a:ext cx="7121434" cy="827949"/>
          </a:xfrm>
        </p:spPr>
        <p:txBody>
          <a:bodyPr/>
          <a:lstStyle/>
          <a:p>
            <a:r>
              <a:rPr lang="el-GR" dirty="0">
                <a:latin typeface="Calibri" panose="020F0502020204030204" pitchFamily="34" charset="0"/>
                <a:cs typeface="Calibri" panose="020F0502020204030204" pitchFamily="34" charset="0"/>
              </a:rPr>
              <a:t>Υπάρχουν γονείς που:</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E2B62E3-E77C-FE5E-8B08-0331E7287B5F}"/>
              </a:ext>
            </a:extLst>
          </p:cNvPr>
          <p:cNvSpPr>
            <a:spLocks noGrp="1"/>
          </p:cNvSpPr>
          <p:nvPr>
            <p:ph sz="half" idx="1"/>
          </p:nvPr>
        </p:nvSpPr>
        <p:spPr>
          <a:xfrm>
            <a:off x="585651" y="1410788"/>
            <a:ext cx="10439400" cy="4351338"/>
          </a:xfrm>
        </p:spPr>
        <p:txBody>
          <a:bodyPr>
            <a:normAutofit/>
          </a:bodyPr>
          <a:lstStyle/>
          <a:p>
            <a:pPr lvl="1"/>
            <a:r>
              <a:rPr lang="el-GR" dirty="0"/>
              <a:t>Δεν συμμετέχουν σε προληπτικές δράσεις. </a:t>
            </a:r>
          </a:p>
          <a:p>
            <a:pPr lvl="1"/>
            <a:r>
              <a:rPr lang="el-GR" dirty="0"/>
              <a:t>Δεν παρουσιάζονται στο σχολείο ακόμα και αν κληθούν για συμβάντα ΕΒΙΕ.</a:t>
            </a:r>
            <a:endParaRPr lang="en-GB" dirty="0"/>
          </a:p>
          <a:p>
            <a:pPr lvl="1"/>
            <a:r>
              <a:rPr lang="el-GR" dirty="0"/>
              <a:t>Δηλώνουν αδυναμία να διαχειριστούν την σχέση με το παιδί τους.</a:t>
            </a:r>
          </a:p>
          <a:p>
            <a:pPr lvl="1"/>
            <a:r>
              <a:rPr lang="el-GR" dirty="0"/>
              <a:t>Αρνούνται γενικά να συνεργαστούν.</a:t>
            </a:r>
          </a:p>
          <a:p>
            <a:pPr lvl="1"/>
            <a:r>
              <a:rPr lang="el-GR" dirty="0"/>
              <a:t>Επιτίθενται φραστικά στη Διεύθυνση και στο διδακτικό προσωπικό του σχολείου. </a:t>
            </a:r>
          </a:p>
          <a:p>
            <a:pPr lvl="1"/>
            <a:endParaRPr lang="en-GB" dirty="0"/>
          </a:p>
        </p:txBody>
      </p:sp>
      <p:pic>
        <p:nvPicPr>
          <p:cNvPr id="6" name="Εικόνα 5"/>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398339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CD47-118F-5FA4-3F93-75F30B69A940}"/>
              </a:ext>
            </a:extLst>
          </p:cNvPr>
          <p:cNvSpPr>
            <a:spLocks noGrp="1"/>
          </p:cNvSpPr>
          <p:nvPr>
            <p:ph type="title"/>
          </p:nvPr>
        </p:nvSpPr>
        <p:spPr>
          <a:xfrm>
            <a:off x="3198223" y="208371"/>
            <a:ext cx="6633753" cy="1325563"/>
          </a:xfrm>
        </p:spPr>
        <p:txBody>
          <a:bodyPr/>
          <a:lstStyle/>
          <a:p>
            <a:r>
              <a:rPr lang="el-GR" dirty="0">
                <a:latin typeface="Calibri" panose="020F0502020204030204" pitchFamily="34" charset="0"/>
                <a:cs typeface="Calibri" panose="020F0502020204030204" pitchFamily="34" charset="0"/>
              </a:rPr>
              <a:t>Υπάρχουν μαθητές που:</a:t>
            </a:r>
            <a:endParaRPr lang="en-GB" dirty="0">
              <a:latin typeface="Calibri" panose="020F0502020204030204" pitchFamily="34" charset="0"/>
              <a:cs typeface="Calibri" panose="020F0502020204030204" pitchFamily="34" charset="0"/>
            </a:endParaRPr>
          </a:p>
        </p:txBody>
      </p:sp>
      <p:graphicFrame>
        <p:nvGraphicFramePr>
          <p:cNvPr id="7" name="Content Placeholder 4">
            <a:extLst>
              <a:ext uri="{FF2B5EF4-FFF2-40B4-BE49-F238E27FC236}">
                <a16:creationId xmlns:a16="http://schemas.microsoft.com/office/drawing/2014/main" id="{4AABE1B3-018A-9948-5CE6-1257268D839F}"/>
              </a:ext>
            </a:extLst>
          </p:cNvPr>
          <p:cNvGraphicFramePr>
            <a:graphicFrameLocks noGrp="1"/>
          </p:cNvGraphicFramePr>
          <p:nvPr>
            <p:ph idx="1"/>
            <p:extLst>
              <p:ext uri="{D42A27DB-BD31-4B8C-83A1-F6EECF244321}">
                <p14:modId xmlns:p14="http://schemas.microsoft.com/office/powerpoint/2010/main" val="28069604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a:picLocks noChangeAspect="1"/>
          </p:cNvPicPr>
          <p:nvPr/>
        </p:nvPicPr>
        <p:blipFill>
          <a:blip r:embed="rId7"/>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686439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pic>
        <p:nvPicPr>
          <p:cNvPr id="12" name="Εικόνα 11"/>
          <p:cNvPicPr>
            <a:picLocks noChangeAspect="1"/>
          </p:cNvPicPr>
          <p:nvPr/>
        </p:nvPicPr>
        <p:blipFill>
          <a:blip r:embed="rId3"/>
          <a:stretch>
            <a:fillRect/>
          </a:stretch>
        </p:blipFill>
        <p:spPr>
          <a:xfrm>
            <a:off x="10854992" y="5610"/>
            <a:ext cx="1337008" cy="1311157"/>
          </a:xfrm>
          <a:prstGeom prst="rect">
            <a:avLst/>
          </a:prstGeom>
        </p:spPr>
      </p:pic>
      <p:sp>
        <p:nvSpPr>
          <p:cNvPr id="14" name="Title 1">
            <a:extLst>
              <a:ext uri="{FF2B5EF4-FFF2-40B4-BE49-F238E27FC236}">
                <a16:creationId xmlns:a16="http://schemas.microsoft.com/office/drawing/2014/main" id="{48110E01-CCB6-8D8C-BB24-4F6E7BB19D40}"/>
              </a:ext>
            </a:extLst>
          </p:cNvPr>
          <p:cNvSpPr>
            <a:spLocks noGrp="1"/>
          </p:cNvSpPr>
          <p:nvPr>
            <p:ph type="title"/>
          </p:nvPr>
        </p:nvSpPr>
        <p:spPr>
          <a:xfrm>
            <a:off x="1118178" y="661188"/>
            <a:ext cx="9671088" cy="5204085"/>
          </a:xfrm>
        </p:spPr>
        <p:txBody>
          <a:bodyPr>
            <a:normAutofit/>
          </a:bodyPr>
          <a:lstStyle/>
          <a:p>
            <a:pPr algn="ctr"/>
            <a:r>
              <a:rPr lang="el-GR" sz="4100" dirty="0"/>
              <a:t>Αρνητικά στερεότυπα </a:t>
            </a:r>
            <a:br>
              <a:rPr lang="el-GR" sz="4100" dirty="0"/>
            </a:br>
            <a:br>
              <a:rPr lang="el-GR" sz="4100" dirty="0"/>
            </a:br>
            <a:r>
              <a:rPr lang="el-GR" sz="4100" dirty="0"/>
              <a:t>  </a:t>
            </a:r>
            <a:r>
              <a:rPr lang="el-GR" sz="4000" dirty="0">
                <a:sym typeface="Wingdings" panose="05000000000000000000" pitchFamily="2" charset="2"/>
              </a:rPr>
              <a:t> </a:t>
            </a:r>
            <a:r>
              <a:rPr lang="el-GR" sz="4100" dirty="0"/>
              <a:t>της κοινωνίας για τα ΕΠΑΛ </a:t>
            </a:r>
            <a:br>
              <a:rPr lang="el-GR" sz="4100" dirty="0"/>
            </a:br>
            <a:r>
              <a:rPr lang="el-GR" sz="4000" dirty="0">
                <a:sym typeface="Wingdings" panose="05000000000000000000" pitchFamily="2" charset="2"/>
              </a:rPr>
              <a:t> </a:t>
            </a:r>
            <a:r>
              <a:rPr lang="el-GR" sz="4100" dirty="0"/>
              <a:t>αναπαράγονται και στους μαθητές </a:t>
            </a:r>
            <a:br>
              <a:rPr lang="en-GB" sz="4100" dirty="0"/>
            </a:br>
            <a:endParaRPr lang="en-GB" sz="4100" dirty="0"/>
          </a:p>
        </p:txBody>
      </p:sp>
    </p:spTree>
    <p:extLst>
      <p:ext uri="{BB962C8B-B14F-4D97-AF65-F5344CB8AC3E}">
        <p14:creationId xmlns:p14="http://schemas.microsoft.com/office/powerpoint/2010/main" val="4060731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91139-7D5C-1FC3-0922-3FCE4B9CDA9B}"/>
              </a:ext>
            </a:extLst>
          </p:cNvPr>
          <p:cNvSpPr>
            <a:spLocks noGrp="1"/>
          </p:cNvSpPr>
          <p:nvPr>
            <p:ph type="title"/>
          </p:nvPr>
        </p:nvSpPr>
        <p:spPr>
          <a:xfrm>
            <a:off x="163016" y="955452"/>
            <a:ext cx="4163320" cy="1684459"/>
          </a:xfrm>
        </p:spPr>
        <p:txBody>
          <a:bodyPr>
            <a:normAutofit/>
          </a:bodyPr>
          <a:lstStyle/>
          <a:p>
            <a:r>
              <a:rPr lang="el-GR" sz="4000" dirty="0"/>
              <a:t>Αντιμετώπιση: </a:t>
            </a:r>
            <a:endParaRPr lang="en-GB" sz="4000" dirty="0"/>
          </a:p>
        </p:txBody>
      </p:sp>
      <p:graphicFrame>
        <p:nvGraphicFramePr>
          <p:cNvPr id="5" name="Content Placeholder 2">
            <a:extLst>
              <a:ext uri="{FF2B5EF4-FFF2-40B4-BE49-F238E27FC236}">
                <a16:creationId xmlns:a16="http://schemas.microsoft.com/office/drawing/2014/main" id="{E417A1E9-B9EC-4249-ECD4-FB39369D26DB}"/>
              </a:ext>
            </a:extLst>
          </p:cNvPr>
          <p:cNvGraphicFramePr>
            <a:graphicFrameLocks noGrp="1"/>
          </p:cNvGraphicFramePr>
          <p:nvPr>
            <p:ph idx="1"/>
            <p:extLst>
              <p:ext uri="{D42A27DB-BD31-4B8C-83A1-F6EECF244321}">
                <p14:modId xmlns:p14="http://schemas.microsoft.com/office/powerpoint/2010/main" val="2410522579"/>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Εικόνα 9"/>
          <p:cNvPicPr>
            <a:picLocks noChangeAspect="1"/>
          </p:cNvPicPr>
          <p:nvPr/>
        </p:nvPicPr>
        <p:blipFill>
          <a:blip r:embed="rId7"/>
          <a:stretch>
            <a:fillRect/>
          </a:stretch>
        </p:blipFill>
        <p:spPr>
          <a:xfrm>
            <a:off x="1219200" y="2822200"/>
            <a:ext cx="1506583" cy="1477453"/>
          </a:xfrm>
          <a:prstGeom prst="rect">
            <a:avLst/>
          </a:prstGeom>
        </p:spPr>
      </p:pic>
    </p:spTree>
    <p:extLst>
      <p:ext uri="{BB962C8B-B14F-4D97-AF65-F5344CB8AC3E}">
        <p14:creationId xmlns:p14="http://schemas.microsoft.com/office/powerpoint/2010/main" val="3223743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CE10D8-ED96-345F-829D-3269EE39572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741725C-912C-BB2E-1195-938791C4A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C2FB5F-B03D-C673-CFD4-01B04187F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880038-DAFD-4E86-4DC8-BBE045938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BA523-8F56-48D4-6335-F9C68A81C09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l-GR" sz="7200" b="1" dirty="0">
                <a:latin typeface="Calibri" panose="020F0502020204030204" pitchFamily="34" charset="0"/>
                <a:cs typeface="Calibri" panose="020F0502020204030204" pitchFamily="34" charset="0"/>
              </a:rPr>
              <a:t>Συμπεράσματα</a:t>
            </a:r>
            <a:endParaRPr lang="en-US" sz="7200" kern="1200" dirty="0">
              <a:solidFill>
                <a:schemeClr val="tx1"/>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CA6BCBC6-14B1-4DD6-8408-8A290779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2"/>
          <a:stretch>
            <a:fillRect/>
          </a:stretch>
        </p:blipFill>
        <p:spPr>
          <a:xfrm>
            <a:off x="10258528" y="551962"/>
            <a:ext cx="1337008" cy="1311157"/>
          </a:xfrm>
          <a:prstGeom prst="rect">
            <a:avLst/>
          </a:prstGeom>
        </p:spPr>
      </p:pic>
    </p:spTree>
    <p:extLst>
      <p:ext uri="{BB962C8B-B14F-4D97-AF65-F5344CB8AC3E}">
        <p14:creationId xmlns:p14="http://schemas.microsoft.com/office/powerpoint/2010/main" val="64480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2B4E5C0-CB8D-90AC-0C7E-CDF405B36F94}"/>
              </a:ext>
            </a:extLst>
          </p:cNvPr>
          <p:cNvSpPr>
            <a:spLocks noGrp="1"/>
          </p:cNvSpPr>
          <p:nvPr>
            <p:ph type="title"/>
          </p:nvPr>
        </p:nvSpPr>
        <p:spPr>
          <a:xfrm>
            <a:off x="227300" y="514428"/>
            <a:ext cx="3673673" cy="1509193"/>
          </a:xfrm>
        </p:spPr>
        <p:txBody>
          <a:bodyPr anchor="b">
            <a:normAutofit fontScale="90000"/>
          </a:bodyPr>
          <a:lstStyle/>
          <a:p>
            <a:br>
              <a:rPr lang="el-GR" sz="3700" dirty="0">
                <a:solidFill>
                  <a:srgbClr val="FFFFFF"/>
                </a:solidFill>
              </a:rPr>
            </a:br>
            <a:br>
              <a:rPr lang="el-GR" sz="3700" dirty="0">
                <a:solidFill>
                  <a:srgbClr val="FFFFFF"/>
                </a:solidFill>
              </a:rPr>
            </a:br>
            <a:br>
              <a:rPr lang="el-GR" sz="3700" dirty="0">
                <a:solidFill>
                  <a:srgbClr val="FFFFFF"/>
                </a:solidFill>
              </a:rPr>
            </a:br>
            <a:br>
              <a:rPr lang="el-GR" sz="3700" dirty="0">
                <a:solidFill>
                  <a:srgbClr val="FFFFFF"/>
                </a:solidFill>
              </a:rPr>
            </a:br>
            <a:br>
              <a:rPr lang="el-GR" sz="3700" dirty="0">
                <a:solidFill>
                  <a:srgbClr val="FFFFFF"/>
                </a:solidFill>
              </a:rPr>
            </a:br>
            <a:br>
              <a:rPr lang="el-GR" sz="3700" dirty="0">
                <a:solidFill>
                  <a:srgbClr val="FFFFFF"/>
                </a:solidFill>
              </a:rPr>
            </a:br>
            <a:r>
              <a:rPr lang="el-GR" sz="3700" dirty="0">
                <a:solidFill>
                  <a:srgbClr val="FFFFFF"/>
                </a:solidFill>
              </a:rPr>
              <a:t>Ενδείξεις</a:t>
            </a:r>
            <a:br>
              <a:rPr lang="el-GR" sz="3700" dirty="0">
                <a:solidFill>
                  <a:srgbClr val="FFFFFF"/>
                </a:solidFill>
              </a:rPr>
            </a:br>
            <a:r>
              <a:rPr lang="el-GR" sz="3700" dirty="0">
                <a:solidFill>
                  <a:srgbClr val="FFFFFF"/>
                </a:solidFill>
              </a:rPr>
              <a:t>ΕΒΙΕ</a:t>
            </a:r>
            <a:br>
              <a:rPr lang="en-GB" sz="3700" dirty="0">
                <a:solidFill>
                  <a:srgbClr val="FFFFFF"/>
                </a:solidFill>
              </a:rPr>
            </a:br>
            <a:endParaRPr lang="en-GB" sz="3700" dirty="0">
              <a:solidFill>
                <a:srgbClr val="FFFFFF"/>
              </a:solidFill>
            </a:endParaRPr>
          </a:p>
        </p:txBody>
      </p:sp>
      <p:graphicFrame>
        <p:nvGraphicFramePr>
          <p:cNvPr id="10" name="Diagram 9">
            <a:extLst>
              <a:ext uri="{FF2B5EF4-FFF2-40B4-BE49-F238E27FC236}">
                <a16:creationId xmlns:a16="http://schemas.microsoft.com/office/drawing/2014/main" id="{0D208B25-0B0F-5FB1-9368-E5989D1B0A81}"/>
              </a:ext>
            </a:extLst>
          </p:cNvPr>
          <p:cNvGraphicFramePr/>
          <p:nvPr>
            <p:extLst>
              <p:ext uri="{D42A27DB-BD31-4B8C-83A1-F6EECF244321}">
                <p14:modId xmlns:p14="http://schemas.microsoft.com/office/powerpoint/2010/main" val="755381016"/>
              </p:ext>
            </p:extLst>
          </p:nvPr>
        </p:nvGraphicFramePr>
        <p:xfrm>
          <a:off x="4401562" y="1216329"/>
          <a:ext cx="7790438" cy="484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59FE21E5-8F59-2415-E915-AC4359F1AEAF}"/>
              </a:ext>
            </a:extLst>
          </p:cNvPr>
          <p:cNvPicPr>
            <a:picLocks noChangeAspect="1"/>
          </p:cNvPicPr>
          <p:nvPr/>
        </p:nvPicPr>
        <p:blipFill>
          <a:blip r:embed="rId7"/>
          <a:srcRect l="10373" t="3786" r="15369" b="11022"/>
          <a:stretch>
            <a:fillRect/>
          </a:stretch>
        </p:blipFill>
        <p:spPr>
          <a:xfrm>
            <a:off x="107526" y="2227519"/>
            <a:ext cx="3793448" cy="3086986"/>
          </a:xfrm>
          <a:prstGeom prst="triangle">
            <a:avLst/>
          </a:prstGeom>
        </p:spPr>
      </p:pic>
      <p:pic>
        <p:nvPicPr>
          <p:cNvPr id="4" name="Εικόνα 3"/>
          <p:cNvPicPr>
            <a:picLocks noChangeAspect="1"/>
          </p:cNvPicPr>
          <p:nvPr/>
        </p:nvPicPr>
        <p:blipFill>
          <a:blip r:embed="rId8"/>
          <a:stretch>
            <a:fillRect/>
          </a:stretch>
        </p:blipFill>
        <p:spPr>
          <a:xfrm>
            <a:off x="10998926" y="20196"/>
            <a:ext cx="1193074" cy="1170006"/>
          </a:xfrm>
          <a:prstGeom prst="rect">
            <a:avLst/>
          </a:prstGeom>
        </p:spPr>
      </p:pic>
    </p:spTree>
    <p:extLst>
      <p:ext uri="{BB962C8B-B14F-4D97-AF65-F5344CB8AC3E}">
        <p14:creationId xmlns:p14="http://schemas.microsoft.com/office/powerpoint/2010/main" val="66616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485E4C-B623-2ED4-AB60-3A3A324FD015}"/>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47866DE3-D80A-4397-8ECF-FE2B2D4663FE}"/>
              </a:ext>
            </a:extLst>
          </p:cNvPr>
          <p:cNvGraphicFramePr>
            <a:graphicFrameLocks noGrp="1"/>
          </p:cNvGraphicFramePr>
          <p:nvPr>
            <p:ph idx="1"/>
            <p:extLst>
              <p:ext uri="{D42A27DB-BD31-4B8C-83A1-F6EECF244321}">
                <p14:modId xmlns:p14="http://schemas.microsoft.com/office/powerpoint/2010/main" val="2425951513"/>
              </p:ext>
            </p:extLst>
          </p:nvPr>
        </p:nvGraphicFramePr>
        <p:xfrm>
          <a:off x="809897" y="661851"/>
          <a:ext cx="10746377" cy="580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Εικόνα 7"/>
          <p:cNvPicPr>
            <a:picLocks noChangeAspect="1"/>
          </p:cNvPicPr>
          <p:nvPr/>
        </p:nvPicPr>
        <p:blipFill>
          <a:blip r:embed="rId8"/>
          <a:stretch>
            <a:fillRect/>
          </a:stretch>
        </p:blipFill>
        <p:spPr>
          <a:xfrm>
            <a:off x="11242767" y="-26126"/>
            <a:ext cx="949233" cy="930879"/>
          </a:xfrm>
          <a:prstGeom prst="rect">
            <a:avLst/>
          </a:prstGeom>
        </p:spPr>
      </p:pic>
    </p:spTree>
    <p:extLst>
      <p:ext uri="{BB962C8B-B14F-4D97-AF65-F5344CB8AC3E}">
        <p14:creationId xmlns:p14="http://schemas.microsoft.com/office/powerpoint/2010/main" val="1353040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7C4BE5-6C5C-1AD9-D1C9-79F6CDB1B1B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0D376BE-12E9-37D2-D527-2097189AC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2919C1-8371-1D99-5208-73820C1A3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EC09A8C-5CF1-3459-BFD2-8D1F59237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A42CF-0BE6-F262-ECCC-E80C6BCF99B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l-GR" sz="7200" b="1" dirty="0">
                <a:latin typeface="Calibri" panose="020F0502020204030204" pitchFamily="34" charset="0"/>
                <a:cs typeface="Calibri" panose="020F0502020204030204" pitchFamily="34" charset="0"/>
              </a:rPr>
              <a:t>Προγραμματισμός – Ενέργειες για τη νέα χρονιά </a:t>
            </a:r>
            <a:endParaRPr lang="en-US" sz="7200" kern="1200" dirty="0">
              <a:solidFill>
                <a:schemeClr val="tx1"/>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2DE68C44-C95B-FE3D-7994-D5FB4C3AC3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2"/>
          <a:stretch>
            <a:fillRect/>
          </a:stretch>
        </p:blipFill>
        <p:spPr>
          <a:xfrm>
            <a:off x="8460135" y="3402718"/>
            <a:ext cx="1337008" cy="1311157"/>
          </a:xfrm>
          <a:prstGeom prst="rect">
            <a:avLst/>
          </a:prstGeom>
        </p:spPr>
      </p:pic>
    </p:spTree>
    <p:extLst>
      <p:ext uri="{BB962C8B-B14F-4D97-AF65-F5344CB8AC3E}">
        <p14:creationId xmlns:p14="http://schemas.microsoft.com/office/powerpoint/2010/main" val="133182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0F3A35-2D01-4F6B-AF83-6A50245037F9}"/>
              </a:ext>
            </a:extLst>
          </p:cNvPr>
          <p:cNvGraphicFramePr>
            <a:graphicFrameLocks noGrp="1"/>
          </p:cNvGraphicFramePr>
          <p:nvPr>
            <p:ph idx="1"/>
            <p:extLst>
              <p:ext uri="{D42A27DB-BD31-4B8C-83A1-F6EECF244321}">
                <p14:modId xmlns:p14="http://schemas.microsoft.com/office/powerpoint/2010/main" val="3573032255"/>
              </p:ext>
              <p:ext uri="{E7BDC344-281C-4309-B0C6-D0EE65EED2A8}">
                <p202:designPr xmlns="" xmlns:p202="http://schemas.microsoft.com/office/powerpoint/2020/02/main">
                  <p202:designTagLst>
                    <p202:designTag name="ARCH:1:CLS" val="StackedSequentialRowTable"/>
                  </p202:designTagLst>
                </p202:designPr>
              </p:ext>
            </p:extLst>
          </p:nvPr>
        </p:nvGraphicFramePr>
        <p:xfrm>
          <a:off x="1071154" y="609601"/>
          <a:ext cx="9847207" cy="5710756"/>
        </p:xfrm>
        <a:graphic>
          <a:graphicData uri="http://schemas.openxmlformats.org/drawingml/2006/table">
            <a:tbl>
              <a:tblPr firstRow="1" bandRow="1">
                <a:noFill/>
                <a:tableStyleId>{5C22544A-7EE6-4342-B048-85BDC9FD1C3A}</a:tableStyleId>
              </a:tblPr>
              <a:tblGrid>
                <a:gridCol w="1358872">
                  <a:extLst>
                    <a:ext uri="{9D8B030D-6E8A-4147-A177-3AD203B41FA5}">
                      <a16:colId xmlns:a16="http://schemas.microsoft.com/office/drawing/2014/main" val="2675344538"/>
                    </a:ext>
                  </a:extLst>
                </a:gridCol>
                <a:gridCol w="8488335">
                  <a:extLst>
                    <a:ext uri="{9D8B030D-6E8A-4147-A177-3AD203B41FA5}">
                      <a16:colId xmlns:a16="http://schemas.microsoft.com/office/drawing/2014/main" val="2584253015"/>
                    </a:ext>
                  </a:extLst>
                </a:gridCol>
              </a:tblGrid>
              <a:tr h="1081886">
                <a:tc>
                  <a:txBody>
                    <a:bodyPr/>
                    <a:lstStyle/>
                    <a:p>
                      <a:pPr algn="ctr">
                        <a:buNone/>
                      </a:pPr>
                      <a:r>
                        <a:rPr lang="en-GB" sz="3100" b="1" cap="none" spc="0" dirty="0">
                          <a:solidFill>
                            <a:schemeClr val="tx1"/>
                          </a:solidFill>
                        </a:rPr>
                        <a:t>01</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l-GR" sz="1900" b="0" cap="none" spc="0" dirty="0">
                          <a:solidFill>
                            <a:schemeClr val="tx1"/>
                          </a:solidFill>
                        </a:rPr>
                        <a:t>Συστηματικότερη καταγραφή αρχείου συμβάντων και χαρακτηριστικών τους</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734708117"/>
                  </a:ext>
                </a:extLst>
              </a:tr>
              <a:tr h="1440125">
                <a:tc>
                  <a:txBody>
                    <a:bodyPr/>
                    <a:lstStyle/>
                    <a:p>
                      <a:pPr algn="ctr">
                        <a:buNone/>
                      </a:pPr>
                      <a:r>
                        <a:rPr lang="en-GB" sz="3100" b="1" cap="none" spc="0">
                          <a:solidFill>
                            <a:schemeClr val="tx1"/>
                          </a:solidFill>
                        </a:rPr>
                        <a:t>02</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l-GR" sz="1900" b="0" cap="none" spc="0" dirty="0">
                          <a:solidFill>
                            <a:schemeClr val="tx1"/>
                          </a:solidFill>
                        </a:rPr>
                        <a:t>Δημιουργία χαρτοφυλακίου έτοιμων βιωματικών δράσεων</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1385508163"/>
                  </a:ext>
                </a:extLst>
              </a:tr>
              <a:tr h="1798366">
                <a:tc>
                  <a:txBody>
                    <a:bodyPr/>
                    <a:lstStyle/>
                    <a:p>
                      <a:pPr algn="ctr">
                        <a:buNone/>
                      </a:pPr>
                      <a:r>
                        <a:rPr lang="en-GB" sz="3100" b="1" cap="none" spc="0">
                          <a:solidFill>
                            <a:schemeClr val="tx1"/>
                          </a:solidFill>
                        </a:rPr>
                        <a:t>03</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lvl="0"/>
                      <a:r>
                        <a:rPr lang="el-GR" sz="1900" b="0" kern="1200" cap="none" spc="0" dirty="0">
                          <a:solidFill>
                            <a:schemeClr val="tx1"/>
                          </a:solidFill>
                          <a:effectLst/>
                          <a:latin typeface="+mn-lt"/>
                          <a:ea typeface="+mn-ea"/>
                          <a:cs typeface="+mn-cs"/>
                        </a:rPr>
                        <a:t>Εφαρμογή προγράμματος εκπαίδευσης μαθητών στην σχολική διαμεσολάβηση</a:t>
                      </a:r>
                      <a:endParaRPr lang="en-GB" sz="1900" b="0" kern="1200" cap="none" spc="0" dirty="0">
                        <a:solidFill>
                          <a:schemeClr val="tx1"/>
                        </a:solidFill>
                        <a:effectLst/>
                        <a:latin typeface="+mn-lt"/>
                        <a:ea typeface="+mn-ea"/>
                        <a:cs typeface="+mn-cs"/>
                      </a:endParaRP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4191056741"/>
                  </a:ext>
                </a:extLst>
              </a:tr>
              <a:tr h="1390379">
                <a:tc>
                  <a:txBody>
                    <a:bodyPr/>
                    <a:lstStyle/>
                    <a:p>
                      <a:pPr algn="ctr">
                        <a:buNone/>
                      </a:pPr>
                      <a:r>
                        <a:rPr lang="en-GB" sz="3100" b="1" cap="none" spc="0">
                          <a:solidFill>
                            <a:schemeClr val="tx1"/>
                          </a:solidFill>
                        </a:rPr>
                        <a:t>04</a:t>
                      </a: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lvl="0"/>
                      <a:r>
                        <a:rPr lang="el-GR" sz="1900" b="0" kern="1200" cap="none" spc="0" dirty="0">
                          <a:solidFill>
                            <a:schemeClr val="tx1"/>
                          </a:solidFill>
                          <a:effectLst/>
                          <a:latin typeface="+mn-lt"/>
                          <a:ea typeface="+mn-ea"/>
                          <a:cs typeface="+mn-cs"/>
                        </a:rPr>
                        <a:t>Συμπερίληψη σχετικού κεφαλαίου για την πολιτική του σχολείου σε θέματα ΕΒΙΕ σε υπό διαμόρφωση εγχειρίδιο εκπαιδευτικού</a:t>
                      </a:r>
                      <a:endParaRPr lang="en-GB" sz="1900" b="0" kern="1200" cap="none" spc="0" dirty="0">
                        <a:solidFill>
                          <a:schemeClr val="tx1"/>
                        </a:solidFill>
                        <a:effectLst/>
                        <a:latin typeface="+mn-lt"/>
                        <a:ea typeface="+mn-ea"/>
                        <a:cs typeface="+mn-cs"/>
                      </a:endParaRPr>
                    </a:p>
                  </a:txBody>
                  <a:tcPr marL="131127" marR="131127" marT="131127" marB="131127"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1407715393"/>
                  </a:ext>
                </a:extLst>
              </a:tr>
            </a:tbl>
          </a:graphicData>
        </a:graphic>
      </p:graphicFrame>
      <p:pic>
        <p:nvPicPr>
          <p:cNvPr id="6" name="Εικόνα 5"/>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1634459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3035" y="1703704"/>
            <a:ext cx="10515600" cy="2171610"/>
          </a:xfrm>
        </p:spPr>
        <p:txBody>
          <a:bodyPr>
            <a:normAutofit/>
          </a:bodyPr>
          <a:lstStyle/>
          <a:p>
            <a:pPr marL="0" indent="0" algn="ctr">
              <a:buNone/>
            </a:pPr>
            <a:r>
              <a:rPr lang="el-GR" sz="6600" b="1" dirty="0"/>
              <a:t>Ευχαριστούμε για την προσοχή σας!</a:t>
            </a:r>
            <a:endParaRPr lang="en-GB" sz="6600" b="1" dirty="0"/>
          </a:p>
        </p:txBody>
      </p:sp>
    </p:spTree>
    <p:extLst>
      <p:ext uri="{BB962C8B-B14F-4D97-AF65-F5344CB8AC3E}">
        <p14:creationId xmlns:p14="http://schemas.microsoft.com/office/powerpoint/2010/main" val="201823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283CC-D0FF-9905-B1CC-4CE010DBC2B4}"/>
              </a:ext>
            </a:extLst>
          </p:cNvPr>
          <p:cNvSpPr>
            <a:spLocks noGrp="1"/>
          </p:cNvSpPr>
          <p:nvPr>
            <p:ph type="title"/>
          </p:nvPr>
        </p:nvSpPr>
        <p:spPr>
          <a:xfrm>
            <a:off x="596463" y="1293338"/>
            <a:ext cx="10771448" cy="1808493"/>
          </a:xfrm>
        </p:spPr>
        <p:txBody>
          <a:bodyPr vert="horz" lIns="91440" tIns="45720" rIns="91440" bIns="45720" rtlCol="0" anchor="ctr">
            <a:normAutofit/>
          </a:bodyPr>
          <a:lstStyle/>
          <a:p>
            <a:pPr algn="ctr"/>
            <a:r>
              <a:rPr lang="en-US" sz="7200" b="1" kern="1200" dirty="0" err="1">
                <a:solidFill>
                  <a:schemeClr val="tx1"/>
                </a:solidFill>
                <a:latin typeface="Calibri" panose="020F0502020204030204" pitchFamily="34" charset="0"/>
                <a:cs typeface="Calibri" panose="020F0502020204030204" pitchFamily="34" charset="0"/>
              </a:rPr>
              <a:t>Στόχο</a:t>
            </a:r>
            <a:r>
              <a:rPr lang="el-GR" sz="7200" b="1" kern="1200" dirty="0">
                <a:solidFill>
                  <a:schemeClr val="tx1"/>
                </a:solidFill>
                <a:latin typeface="Calibri" panose="020F0502020204030204" pitchFamily="34" charset="0"/>
                <a:cs typeface="Calibri" panose="020F0502020204030204" pitchFamily="34" charset="0"/>
              </a:rPr>
              <a:t>ι του </a:t>
            </a:r>
            <a:r>
              <a:rPr lang="en-US" sz="7200" b="1" kern="1200" dirty="0" err="1">
                <a:solidFill>
                  <a:schemeClr val="tx1"/>
                </a:solidFill>
                <a:latin typeface="Calibri" panose="020F0502020204030204" pitchFamily="34" charset="0"/>
                <a:cs typeface="Calibri" panose="020F0502020204030204" pitchFamily="34" charset="0"/>
              </a:rPr>
              <a:t>Προγράμμ</a:t>
            </a:r>
            <a:r>
              <a:rPr lang="en-US" sz="7200" b="1" kern="1200" dirty="0">
                <a:solidFill>
                  <a:schemeClr val="tx1"/>
                </a:solidFill>
                <a:latin typeface="Calibri" panose="020F0502020204030204" pitchFamily="34" charset="0"/>
                <a:cs typeface="Calibri" panose="020F0502020204030204" pitchFamily="34" charset="0"/>
              </a:rPr>
              <a:t>ατος </a:t>
            </a:r>
            <a:endParaRPr lang="en-US" sz="7200" kern="1200" dirty="0">
              <a:solidFill>
                <a:schemeClr val="tx1"/>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2"/>
          <a:stretch>
            <a:fillRect/>
          </a:stretch>
        </p:blipFill>
        <p:spPr>
          <a:xfrm>
            <a:off x="5175881" y="3066995"/>
            <a:ext cx="1335140" cy="1310754"/>
          </a:xfrm>
          <a:prstGeom prst="rect">
            <a:avLst/>
          </a:prstGeom>
        </p:spPr>
      </p:pic>
    </p:spTree>
    <p:extLst>
      <p:ext uri="{BB962C8B-B14F-4D97-AF65-F5344CB8AC3E}">
        <p14:creationId xmlns:p14="http://schemas.microsoft.com/office/powerpoint/2010/main" val="9558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D39262C-960E-B170-7B36-49D86070005F}"/>
              </a:ext>
            </a:extLst>
          </p:cNvPr>
          <p:cNvGraphicFramePr>
            <a:graphicFrameLocks noGrp="1"/>
          </p:cNvGraphicFramePr>
          <p:nvPr>
            <p:ph idx="1"/>
            <p:extLst>
              <p:ext uri="{D42A27DB-BD31-4B8C-83A1-F6EECF244321}">
                <p14:modId xmlns:p14="http://schemas.microsoft.com/office/powerpoint/2010/main" val="1206235619"/>
              </p:ext>
            </p:extLst>
          </p:nvPr>
        </p:nvGraphicFramePr>
        <p:xfrm>
          <a:off x="838200" y="243840"/>
          <a:ext cx="10515600" cy="630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Εικόνα 5"/>
          <p:cNvPicPr>
            <a:picLocks noChangeAspect="1"/>
          </p:cNvPicPr>
          <p:nvPr/>
        </p:nvPicPr>
        <p:blipFill>
          <a:blip r:embed="rId7"/>
          <a:stretch>
            <a:fillRect/>
          </a:stretch>
        </p:blipFill>
        <p:spPr>
          <a:xfrm>
            <a:off x="11155680" y="0"/>
            <a:ext cx="1036320" cy="1016283"/>
          </a:xfrm>
          <a:prstGeom prst="rect">
            <a:avLst/>
          </a:prstGeom>
        </p:spPr>
      </p:pic>
    </p:spTree>
    <p:extLst>
      <p:ext uri="{BB962C8B-B14F-4D97-AF65-F5344CB8AC3E}">
        <p14:creationId xmlns:p14="http://schemas.microsoft.com/office/powerpoint/2010/main" val="98045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E5CE4-7D44-24F0-8350-2AD8113E3B3D}"/>
              </a:ext>
            </a:extLst>
          </p:cNvPr>
          <p:cNvSpPr>
            <a:spLocks noGrp="1"/>
          </p:cNvSpPr>
          <p:nvPr>
            <p:ph type="title"/>
          </p:nvPr>
        </p:nvSpPr>
        <p:spPr>
          <a:xfrm>
            <a:off x="629195" y="295456"/>
            <a:ext cx="10515600" cy="1325563"/>
          </a:xfrm>
        </p:spPr>
        <p:txBody>
          <a:bodyPr>
            <a:normAutofit/>
          </a:bodyPr>
          <a:lstStyle/>
          <a:p>
            <a:pPr algn="ctr"/>
            <a:r>
              <a:rPr lang="el-GR" b="1" dirty="0">
                <a:effectLst/>
              </a:rPr>
              <a:t>Σύντομη Περιγραφή της Δράσης «Οδυσσέας»</a:t>
            </a:r>
            <a:endParaRPr lang="el-GR" dirty="0">
              <a:effectLst/>
            </a:endParaRPr>
          </a:p>
        </p:txBody>
      </p:sp>
      <p:sp>
        <p:nvSpPr>
          <p:cNvPr id="6" name="Content Placeholder 5">
            <a:extLst>
              <a:ext uri="{FF2B5EF4-FFF2-40B4-BE49-F238E27FC236}">
                <a16:creationId xmlns:a16="http://schemas.microsoft.com/office/drawing/2014/main" id="{C160341E-2EED-7BC7-7846-6CF55128588F}"/>
              </a:ext>
            </a:extLst>
          </p:cNvPr>
          <p:cNvSpPr>
            <a:spLocks noGrp="1"/>
          </p:cNvSpPr>
          <p:nvPr>
            <p:ph sz="half" idx="1"/>
          </p:nvPr>
        </p:nvSpPr>
        <p:spPr>
          <a:xfrm>
            <a:off x="838200" y="2030891"/>
            <a:ext cx="5181600" cy="4351338"/>
          </a:xfrm>
        </p:spPr>
        <p:txBody>
          <a:bodyPr>
            <a:normAutofit fontScale="70000" lnSpcReduction="20000"/>
          </a:bodyPr>
          <a:lstStyle/>
          <a:p>
            <a:pPr>
              <a:buNone/>
            </a:pPr>
            <a:r>
              <a:rPr lang="el-GR" b="1" dirty="0">
                <a:effectLst/>
              </a:rPr>
              <a:t>Διάρκεια &amp; Κύκλος Υλοποίησης</a:t>
            </a:r>
            <a:endParaRPr lang="el-GR" dirty="0">
              <a:effectLst/>
            </a:endParaRPr>
          </a:p>
          <a:p>
            <a:r>
              <a:rPr lang="el-GR" dirty="0">
                <a:effectLst/>
              </a:rPr>
              <a:t>Ετήσια (σχολικό έτος 2025-2026)</a:t>
            </a:r>
          </a:p>
          <a:p>
            <a:r>
              <a:rPr lang="el-GR" dirty="0">
                <a:effectLst/>
              </a:rPr>
              <a:t>Συνεχής ανατροφοδότηση μέσω </a:t>
            </a:r>
            <a:r>
              <a:rPr lang="el-GR" dirty="0" err="1">
                <a:effectLst/>
              </a:rPr>
              <a:t>focus</a:t>
            </a:r>
            <a:r>
              <a:rPr lang="el-GR" dirty="0">
                <a:effectLst/>
              </a:rPr>
              <a:t> </a:t>
            </a:r>
            <a:r>
              <a:rPr lang="el-GR" dirty="0" err="1">
                <a:effectLst/>
              </a:rPr>
              <a:t>groups</a:t>
            </a:r>
            <a:r>
              <a:rPr lang="el-GR" dirty="0">
                <a:effectLst/>
              </a:rPr>
              <a:t> και </a:t>
            </a:r>
            <a:r>
              <a:rPr lang="el-GR" dirty="0" err="1">
                <a:effectLst/>
              </a:rPr>
              <a:t>μικρο</a:t>
            </a:r>
            <a:r>
              <a:rPr lang="el-GR" dirty="0">
                <a:effectLst/>
              </a:rPr>
              <a:t>-βελτιώσεων</a:t>
            </a:r>
          </a:p>
          <a:p>
            <a:endParaRPr lang="el-GR" dirty="0">
              <a:effectLst/>
            </a:endParaRPr>
          </a:p>
          <a:p>
            <a:pPr>
              <a:buNone/>
            </a:pPr>
            <a:r>
              <a:rPr lang="el-GR" b="1" dirty="0">
                <a:effectLst/>
              </a:rPr>
              <a:t>Συμμετέχοντες</a:t>
            </a:r>
            <a:endParaRPr lang="el-GR" dirty="0">
              <a:effectLst/>
            </a:endParaRPr>
          </a:p>
          <a:p>
            <a:r>
              <a:rPr lang="el-GR" dirty="0">
                <a:effectLst/>
              </a:rPr>
              <a:t>Διεύθυνση</a:t>
            </a:r>
          </a:p>
          <a:p>
            <a:r>
              <a:rPr lang="el-GR" dirty="0">
                <a:effectLst/>
              </a:rPr>
              <a:t>Σύμβουλοι Σχολικής Ζωής</a:t>
            </a:r>
          </a:p>
          <a:p>
            <a:r>
              <a:rPr lang="el-GR" dirty="0">
                <a:effectLst/>
              </a:rPr>
              <a:t>Υπεύθυνοι τμημάτων</a:t>
            </a:r>
          </a:p>
          <a:p>
            <a:r>
              <a:rPr lang="el-GR" dirty="0">
                <a:effectLst/>
              </a:rPr>
              <a:t>Εκπαιδευτικοί </a:t>
            </a:r>
          </a:p>
          <a:p>
            <a:r>
              <a:rPr lang="el-GR" dirty="0">
                <a:effectLst/>
              </a:rPr>
              <a:t>Ψυχολόγος σχολείου</a:t>
            </a:r>
          </a:p>
          <a:p>
            <a:r>
              <a:rPr lang="el-GR" dirty="0">
                <a:effectLst/>
              </a:rPr>
              <a:t>Μέλη ΣΔΕΥ</a:t>
            </a:r>
          </a:p>
        </p:txBody>
      </p:sp>
      <p:sp>
        <p:nvSpPr>
          <p:cNvPr id="7" name="Content Placeholder 6">
            <a:extLst>
              <a:ext uri="{FF2B5EF4-FFF2-40B4-BE49-F238E27FC236}">
                <a16:creationId xmlns:a16="http://schemas.microsoft.com/office/drawing/2014/main" id="{92B1E824-EAAD-B525-EDE0-71F2C3B9C293}"/>
              </a:ext>
            </a:extLst>
          </p:cNvPr>
          <p:cNvSpPr>
            <a:spLocks noGrp="1"/>
          </p:cNvSpPr>
          <p:nvPr>
            <p:ph sz="half" idx="2"/>
          </p:nvPr>
        </p:nvSpPr>
        <p:spPr>
          <a:xfrm>
            <a:off x="6172200" y="2030891"/>
            <a:ext cx="5181600" cy="3890938"/>
          </a:xfrm>
        </p:spPr>
        <p:txBody>
          <a:bodyPr>
            <a:normAutofit fontScale="70000" lnSpcReduction="20000"/>
          </a:bodyPr>
          <a:lstStyle/>
          <a:p>
            <a:pPr>
              <a:buNone/>
            </a:pPr>
            <a:r>
              <a:rPr lang="el-GR" b="1" dirty="0">
                <a:effectLst/>
              </a:rPr>
              <a:t>Κεντρική Περιγραφή</a:t>
            </a:r>
            <a:endParaRPr lang="el-GR" dirty="0">
              <a:effectLst/>
            </a:endParaRPr>
          </a:p>
          <a:p>
            <a:r>
              <a:rPr lang="el-GR" dirty="0">
                <a:effectLst/>
              </a:rPr>
              <a:t>Ενιαία στρατηγική–ομπρέλα για:</a:t>
            </a:r>
          </a:p>
          <a:p>
            <a:pPr marL="742950" lvl="1" indent="-285750"/>
            <a:r>
              <a:rPr lang="el-GR" dirty="0">
                <a:effectLst/>
              </a:rPr>
              <a:t>Πρόληψη &amp; έγκαιρο εντοπισμό</a:t>
            </a:r>
          </a:p>
          <a:p>
            <a:pPr marL="742950" lvl="1" indent="-285750"/>
            <a:r>
              <a:rPr lang="el-GR" dirty="0">
                <a:effectLst/>
              </a:rPr>
              <a:t>Διαχείριση περιστατικών</a:t>
            </a:r>
          </a:p>
          <a:p>
            <a:pPr marL="742950" lvl="1" indent="-285750"/>
            <a:r>
              <a:rPr lang="el-GR" dirty="0">
                <a:effectLst/>
              </a:rPr>
              <a:t>Αποθεραπεία &amp; </a:t>
            </a:r>
            <a:r>
              <a:rPr lang="el-GR" dirty="0" err="1">
                <a:effectLst/>
              </a:rPr>
              <a:t>μετα</a:t>
            </a:r>
            <a:r>
              <a:rPr lang="el-GR" dirty="0">
                <a:effectLst/>
              </a:rPr>
              <a:t>-παρακολούθηση</a:t>
            </a:r>
          </a:p>
          <a:p>
            <a:endParaRPr lang="el-GR" dirty="0">
              <a:effectLst/>
            </a:endParaRPr>
          </a:p>
          <a:p>
            <a:endParaRPr lang="el-GR" dirty="0"/>
          </a:p>
          <a:p>
            <a:r>
              <a:rPr lang="el-GR" dirty="0">
                <a:effectLst/>
              </a:rPr>
              <a:t>Συντονισμός όλων των εμπλεκομένων με σαφείς ρόλους</a:t>
            </a:r>
          </a:p>
          <a:p>
            <a:r>
              <a:rPr lang="el-GR" dirty="0"/>
              <a:t>Δ</a:t>
            </a:r>
            <a:r>
              <a:rPr lang="el-GR" dirty="0">
                <a:effectLst/>
              </a:rPr>
              <a:t>ίκτυο δράσεων και όχι μεμονωμένες παρεμβάσεις</a:t>
            </a:r>
            <a:endParaRPr lang="en-GB" dirty="0"/>
          </a:p>
        </p:txBody>
      </p:sp>
      <p:pic>
        <p:nvPicPr>
          <p:cNvPr id="8" name="Εικόνα 7"/>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393039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676F9-224D-5B2A-B046-090AFB5A86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2393CD-4494-0F54-E137-0B2ADB6E7A8B}"/>
              </a:ext>
            </a:extLst>
          </p:cNvPr>
          <p:cNvSpPr>
            <a:spLocks noGrp="1"/>
          </p:cNvSpPr>
          <p:nvPr>
            <p:ph type="title"/>
          </p:nvPr>
        </p:nvSpPr>
        <p:spPr>
          <a:xfrm>
            <a:off x="526868" y="209263"/>
            <a:ext cx="10515600" cy="1325563"/>
          </a:xfrm>
        </p:spPr>
        <p:txBody>
          <a:bodyPr/>
          <a:lstStyle/>
          <a:p>
            <a:pPr algn="ctr"/>
            <a:r>
              <a:rPr lang="el-GR" b="1" dirty="0">
                <a:effectLst/>
              </a:rPr>
              <a:t>Βασικές Αρχές της Στρατηγικής</a:t>
            </a:r>
            <a:endParaRPr lang="en-GB" dirty="0"/>
          </a:p>
        </p:txBody>
      </p:sp>
      <p:sp>
        <p:nvSpPr>
          <p:cNvPr id="6" name="Content Placeholder 5">
            <a:extLst>
              <a:ext uri="{FF2B5EF4-FFF2-40B4-BE49-F238E27FC236}">
                <a16:creationId xmlns:a16="http://schemas.microsoft.com/office/drawing/2014/main" id="{E9C9F13D-6194-77A6-1D56-D1B5B12EB9FA}"/>
              </a:ext>
            </a:extLst>
          </p:cNvPr>
          <p:cNvSpPr>
            <a:spLocks noGrp="1"/>
          </p:cNvSpPr>
          <p:nvPr>
            <p:ph sz="half" idx="1"/>
          </p:nvPr>
        </p:nvSpPr>
        <p:spPr>
          <a:xfrm>
            <a:off x="762000" y="1676282"/>
            <a:ext cx="5181600" cy="4549121"/>
          </a:xfrm>
        </p:spPr>
        <p:txBody>
          <a:bodyPr>
            <a:normAutofit fontScale="32500" lnSpcReduction="20000"/>
          </a:bodyPr>
          <a:lstStyle/>
          <a:p>
            <a:pPr>
              <a:buNone/>
            </a:pPr>
            <a:r>
              <a:rPr lang="el-GR" sz="5500" b="1" dirty="0">
                <a:effectLst/>
              </a:rPr>
              <a:t>Άμεση και σταθερή παρέμβαση</a:t>
            </a:r>
            <a:endParaRPr lang="el-GR" sz="5500" dirty="0">
              <a:effectLst/>
            </a:endParaRPr>
          </a:p>
          <a:p>
            <a:pPr>
              <a:buFont typeface="Wingdings" panose="05000000000000000000" pitchFamily="2" charset="2"/>
              <a:buChar char="ü"/>
            </a:pPr>
            <a:r>
              <a:rPr lang="el-GR" sz="5500" dirty="0">
                <a:effectLst/>
              </a:rPr>
              <a:t>Επέμβαση από την πρώτη στιγμή</a:t>
            </a:r>
          </a:p>
          <a:p>
            <a:pPr>
              <a:buFont typeface="Wingdings" panose="05000000000000000000" pitchFamily="2" charset="2"/>
              <a:buChar char="ü"/>
            </a:pPr>
            <a:r>
              <a:rPr lang="el-GR" sz="5500" dirty="0">
                <a:effectLst/>
              </a:rPr>
              <a:t>Μηδενική ανοχή σε συμπεριφορές ΕΒΙΕ</a:t>
            </a:r>
          </a:p>
          <a:p>
            <a:pPr>
              <a:buFont typeface="Wingdings" panose="05000000000000000000" pitchFamily="2" charset="2"/>
              <a:buChar char="ü"/>
            </a:pPr>
            <a:r>
              <a:rPr lang="el-GR" sz="5500" dirty="0">
                <a:effectLst/>
              </a:rPr>
              <a:t>Προετοιμασία προσωπικού και διαδικασιών εκ των προτέρων</a:t>
            </a:r>
          </a:p>
          <a:p>
            <a:pPr>
              <a:buNone/>
            </a:pPr>
            <a:endParaRPr lang="el-GR" sz="5500" b="1" dirty="0">
              <a:effectLst/>
            </a:endParaRPr>
          </a:p>
          <a:p>
            <a:pPr>
              <a:buNone/>
            </a:pPr>
            <a:r>
              <a:rPr lang="el-GR" sz="5500" b="1" dirty="0">
                <a:effectLst/>
              </a:rPr>
              <a:t>Ολιστική Προσέγγιση</a:t>
            </a:r>
            <a:endParaRPr lang="el-GR" sz="5500" dirty="0">
              <a:effectLst/>
            </a:endParaRPr>
          </a:p>
          <a:p>
            <a:pPr>
              <a:buFont typeface="Wingdings" panose="05000000000000000000" pitchFamily="2" charset="2"/>
              <a:buChar char="ü"/>
            </a:pPr>
            <a:r>
              <a:rPr lang="el-GR" sz="5500" b="1" dirty="0">
                <a:effectLst/>
              </a:rPr>
              <a:t>Πριν</a:t>
            </a:r>
            <a:r>
              <a:rPr lang="el-GR" sz="5500" dirty="0">
                <a:effectLst/>
              </a:rPr>
              <a:t>: προετοιμασία, πρόληψη, εντοπισμός ενδείξεων</a:t>
            </a:r>
          </a:p>
          <a:p>
            <a:pPr>
              <a:buFont typeface="Wingdings" panose="05000000000000000000" pitchFamily="2" charset="2"/>
              <a:buChar char="ü"/>
            </a:pPr>
            <a:r>
              <a:rPr lang="el-GR" sz="5500" b="1" dirty="0">
                <a:effectLst/>
              </a:rPr>
              <a:t>Κατά</a:t>
            </a:r>
            <a:r>
              <a:rPr lang="el-GR" sz="5500" dirty="0">
                <a:effectLst/>
              </a:rPr>
              <a:t>: διαχείριση, διαμεσολάβηση, παιδαγωγικά μέτρα</a:t>
            </a:r>
          </a:p>
          <a:p>
            <a:pPr>
              <a:buFont typeface="Wingdings" panose="05000000000000000000" pitchFamily="2" charset="2"/>
              <a:buChar char="ü"/>
            </a:pPr>
            <a:r>
              <a:rPr lang="el-GR" sz="5500" b="1" dirty="0">
                <a:effectLst/>
              </a:rPr>
              <a:t>Μετά</a:t>
            </a:r>
            <a:r>
              <a:rPr lang="el-GR" sz="5500" dirty="0">
                <a:effectLst/>
              </a:rPr>
              <a:t>: αποθεραπεία, ενδυνάμωση, παρακολούθηση υποτροπών</a:t>
            </a:r>
          </a:p>
          <a:p>
            <a:endParaRPr lang="en-GB" dirty="0"/>
          </a:p>
        </p:txBody>
      </p:sp>
      <p:sp>
        <p:nvSpPr>
          <p:cNvPr id="7" name="Content Placeholder 6">
            <a:extLst>
              <a:ext uri="{FF2B5EF4-FFF2-40B4-BE49-F238E27FC236}">
                <a16:creationId xmlns:a16="http://schemas.microsoft.com/office/drawing/2014/main" id="{F4A2DDB7-38FB-EE31-93EC-CBC6F23D047D}"/>
              </a:ext>
            </a:extLst>
          </p:cNvPr>
          <p:cNvSpPr>
            <a:spLocks noGrp="1"/>
          </p:cNvSpPr>
          <p:nvPr>
            <p:ph sz="half" idx="2"/>
          </p:nvPr>
        </p:nvSpPr>
        <p:spPr>
          <a:xfrm>
            <a:off x="6411565" y="1676282"/>
            <a:ext cx="5181600" cy="5123887"/>
          </a:xfrm>
        </p:spPr>
        <p:txBody>
          <a:bodyPr>
            <a:normAutofit fontScale="32500" lnSpcReduction="20000"/>
          </a:bodyPr>
          <a:lstStyle/>
          <a:p>
            <a:pPr>
              <a:buNone/>
            </a:pPr>
            <a:r>
              <a:rPr lang="el-GR" sz="5500" b="1" dirty="0">
                <a:effectLst/>
              </a:rPr>
              <a:t>Πολλαπλοί Ρόλοι &amp; Χώροι</a:t>
            </a:r>
            <a:endParaRPr lang="el-GR" sz="5500" dirty="0">
              <a:effectLst/>
            </a:endParaRPr>
          </a:p>
          <a:p>
            <a:r>
              <a:rPr lang="el-GR" sz="5500" dirty="0">
                <a:effectLst/>
              </a:rPr>
              <a:t>Θύτης, θύμα, παρατηρητές, υποκινητές, ενισχυτές, ειρηνοποιοί</a:t>
            </a:r>
          </a:p>
          <a:p>
            <a:r>
              <a:rPr lang="el-GR" sz="5500" dirty="0">
                <a:effectLst/>
              </a:rPr>
              <a:t>Παρεμβάσεις εντός και εκτός σχολείου</a:t>
            </a:r>
          </a:p>
          <a:p>
            <a:pPr>
              <a:buNone/>
            </a:pPr>
            <a:endParaRPr lang="el-GR" sz="5500" b="1" dirty="0"/>
          </a:p>
          <a:p>
            <a:pPr>
              <a:buNone/>
            </a:pPr>
            <a:r>
              <a:rPr lang="el-GR" sz="5500" b="1" dirty="0">
                <a:effectLst/>
              </a:rPr>
              <a:t>Παιδαγωγικές Αρχές</a:t>
            </a:r>
            <a:endParaRPr lang="el-GR" sz="5500" dirty="0">
              <a:effectLst/>
            </a:endParaRPr>
          </a:p>
          <a:p>
            <a:r>
              <a:rPr lang="el-GR" sz="5500" dirty="0">
                <a:effectLst/>
              </a:rPr>
              <a:t>Ευκαιρίες για εναλλακτική κάλυψη αναγκών μαθητών με θεμιτό τρόπο</a:t>
            </a:r>
          </a:p>
          <a:p>
            <a:r>
              <a:rPr lang="el-GR" sz="5500" dirty="0">
                <a:effectLst/>
              </a:rPr>
              <a:t>Ανάπτυξη </a:t>
            </a:r>
            <a:r>
              <a:rPr lang="el-GR" sz="5500" dirty="0" err="1">
                <a:effectLst/>
              </a:rPr>
              <a:t>ενσυναίσθησης</a:t>
            </a:r>
            <a:r>
              <a:rPr lang="el-GR" sz="5500" dirty="0">
                <a:effectLst/>
              </a:rPr>
              <a:t> και δεξιοτήτων ειρηνικής επίλυσης</a:t>
            </a:r>
          </a:p>
          <a:p>
            <a:r>
              <a:rPr lang="el-GR" sz="5500" dirty="0"/>
              <a:t>Απομυθοποίηση εσφαλμένων αντιλήψεων με βιωματικές δράσεις και συμβουλευτική</a:t>
            </a:r>
            <a:endParaRPr lang="el-GR" sz="5500" dirty="0">
              <a:effectLst/>
            </a:endParaRPr>
          </a:p>
          <a:p>
            <a:r>
              <a:rPr lang="el-GR" sz="5500" dirty="0">
                <a:effectLst/>
              </a:rPr>
              <a:t>Εστίαση στην εξατομικευμένη παρέμβαση</a:t>
            </a:r>
          </a:p>
          <a:p>
            <a:r>
              <a:rPr lang="el-GR" sz="5500" dirty="0">
                <a:effectLst/>
              </a:rPr>
              <a:t>Στόχος: ουσιαστική αντιμετώπιση της ρίζας κάθε γεγονότος, όχι «βιτρίνα» δράσεων</a:t>
            </a:r>
          </a:p>
          <a:p>
            <a:endParaRPr lang="en-GB" dirty="0"/>
          </a:p>
        </p:txBody>
      </p:sp>
      <p:pic>
        <p:nvPicPr>
          <p:cNvPr id="9" name="Εικόνα 8"/>
          <p:cNvPicPr>
            <a:picLocks noChangeAspect="1"/>
          </p:cNvPicPr>
          <p:nvPr/>
        </p:nvPicPr>
        <p:blipFill>
          <a:blip r:embed="rId2"/>
          <a:stretch>
            <a:fillRect/>
          </a:stretch>
        </p:blipFill>
        <p:spPr>
          <a:xfrm>
            <a:off x="10854992" y="82214"/>
            <a:ext cx="1337008" cy="1311157"/>
          </a:xfrm>
          <a:prstGeom prst="rect">
            <a:avLst/>
          </a:prstGeom>
        </p:spPr>
      </p:pic>
    </p:spTree>
    <p:extLst>
      <p:ext uri="{BB962C8B-B14F-4D97-AF65-F5344CB8AC3E}">
        <p14:creationId xmlns:p14="http://schemas.microsoft.com/office/powerpoint/2010/main" val="321239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E5505E-7C22-6541-9838-42F25E836C0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4000" b="1" dirty="0">
                <a:solidFill>
                  <a:schemeClr val="tx1"/>
                </a:solidFill>
                <a:latin typeface="Calibri" panose="020F0502020204030204" pitchFamily="34" charset="0"/>
                <a:cs typeface="Calibri" panose="020F0502020204030204" pitchFamily="34" charset="0"/>
              </a:rPr>
              <a:t>Α. Προπαρασκευαστικές</a:t>
            </a:r>
          </a:p>
          <a:p>
            <a:r>
              <a:rPr lang="el-GR" sz="4000" b="1" dirty="0">
                <a:solidFill>
                  <a:schemeClr val="tx1"/>
                </a:solidFill>
                <a:latin typeface="Calibri" panose="020F0502020204030204" pitchFamily="34" charset="0"/>
                <a:cs typeface="Calibri" panose="020F0502020204030204" pitchFamily="34" charset="0"/>
              </a:rPr>
              <a:t>Β. Κατά τη διάρκεια της δράσης</a:t>
            </a:r>
          </a:p>
          <a:p>
            <a:r>
              <a:rPr lang="el-GR" sz="4000" b="1" dirty="0">
                <a:solidFill>
                  <a:schemeClr val="tx1"/>
                </a:solidFill>
                <a:latin typeface="Calibri" panose="020F0502020204030204" pitchFamily="34" charset="0"/>
                <a:cs typeface="Calibri" panose="020F0502020204030204" pitchFamily="34" charset="0"/>
              </a:rPr>
              <a:t>Γ. Μετά τη δράση</a:t>
            </a:r>
            <a:endParaRPr lang="en-US" sz="4000" dirty="0">
              <a:solidFill>
                <a:schemeClr val="tx1"/>
              </a:solidFill>
            </a:endParaRPr>
          </a:p>
        </p:txBody>
      </p:sp>
      <p:sp>
        <p:nvSpPr>
          <p:cNvPr id="2" name="Title 1">
            <a:extLst>
              <a:ext uri="{FF2B5EF4-FFF2-40B4-BE49-F238E27FC236}">
                <a16:creationId xmlns:a16="http://schemas.microsoft.com/office/drawing/2014/main" id="{179D7033-6448-2A4F-1544-1E9716C5135B}"/>
              </a:ext>
            </a:extLst>
          </p:cNvPr>
          <p:cNvSpPr>
            <a:spLocks noGrp="1"/>
          </p:cNvSpPr>
          <p:nvPr>
            <p:ph type="title"/>
          </p:nvPr>
        </p:nvSpPr>
        <p:spPr>
          <a:xfrm>
            <a:off x="596463" y="707728"/>
            <a:ext cx="9958177" cy="957283"/>
          </a:xfrm>
        </p:spPr>
        <p:txBody>
          <a:bodyPr vert="horz" lIns="91440" tIns="45720" rIns="91440" bIns="45720" rtlCol="0" anchor="ctr">
            <a:normAutofit/>
          </a:bodyPr>
          <a:lstStyle/>
          <a:p>
            <a:pPr algn="ctr"/>
            <a:r>
              <a:rPr lang="el-GR" sz="4900" b="1" dirty="0">
                <a:latin typeface="Calibri" panose="020F0502020204030204" pitchFamily="34" charset="0"/>
                <a:cs typeface="Calibri" panose="020F0502020204030204" pitchFamily="34" charset="0"/>
              </a:rPr>
              <a:t>Ενέργειες που υλοποιήθηκαν </a:t>
            </a:r>
            <a:endParaRPr lang="en-US" sz="72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2"/>
          <a:stretch>
            <a:fillRect/>
          </a:stretch>
        </p:blipFill>
        <p:spPr>
          <a:xfrm>
            <a:off x="10260396" y="581570"/>
            <a:ext cx="1335140" cy="1310754"/>
          </a:xfrm>
          <a:prstGeom prst="rect">
            <a:avLst/>
          </a:prstGeom>
        </p:spPr>
      </p:pic>
    </p:spTree>
    <p:extLst>
      <p:ext uri="{BB962C8B-B14F-4D97-AF65-F5344CB8AC3E}">
        <p14:creationId xmlns:p14="http://schemas.microsoft.com/office/powerpoint/2010/main" val="160293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E5505E-7C22-6541-9838-42F25E836C0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solidFill>
                <a:schemeClr val="tx1"/>
              </a:solidFill>
            </a:endParaRPr>
          </a:p>
        </p:txBody>
      </p:sp>
      <p:sp>
        <p:nvSpPr>
          <p:cNvPr id="2" name="Title 1">
            <a:extLst>
              <a:ext uri="{FF2B5EF4-FFF2-40B4-BE49-F238E27FC236}">
                <a16:creationId xmlns:a16="http://schemas.microsoft.com/office/drawing/2014/main" id="{179D7033-6448-2A4F-1544-1E9716C5135B}"/>
              </a:ext>
            </a:extLst>
          </p:cNvPr>
          <p:cNvSpPr>
            <a:spLocks noGrp="1"/>
          </p:cNvSpPr>
          <p:nvPr>
            <p:ph type="title"/>
          </p:nvPr>
        </p:nvSpPr>
        <p:spPr>
          <a:xfrm>
            <a:off x="596463" y="1903953"/>
            <a:ext cx="10763794" cy="957283"/>
          </a:xfrm>
        </p:spPr>
        <p:txBody>
          <a:bodyPr vert="horz" lIns="91440" tIns="45720" rIns="91440" bIns="45720" rtlCol="0" anchor="ctr">
            <a:noAutofit/>
          </a:bodyPr>
          <a:lstStyle/>
          <a:p>
            <a:pPr algn="ctr"/>
            <a:r>
              <a:rPr lang="el-GR" sz="7200" b="1" dirty="0">
                <a:latin typeface="Calibri" panose="020F0502020204030204" pitchFamily="34" charset="0"/>
                <a:cs typeface="Calibri" panose="020F0502020204030204" pitchFamily="34" charset="0"/>
              </a:rPr>
              <a:t>Α. Προπαρασκευαστικές</a:t>
            </a:r>
            <a:endParaRPr lang="en-US" sz="7200" kern="1200" dirty="0">
              <a:solidFill>
                <a:schemeClr val="tx1"/>
              </a:solidFill>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2"/>
          <a:stretch>
            <a:fillRect/>
          </a:stretch>
        </p:blipFill>
        <p:spPr>
          <a:xfrm>
            <a:off x="10260396" y="551962"/>
            <a:ext cx="1335140" cy="1310754"/>
          </a:xfrm>
          <a:prstGeom prst="rect">
            <a:avLst/>
          </a:prstGeom>
        </p:spPr>
      </p:pic>
    </p:spTree>
    <p:extLst>
      <p:ext uri="{BB962C8B-B14F-4D97-AF65-F5344CB8AC3E}">
        <p14:creationId xmlns:p14="http://schemas.microsoft.com/office/powerpoint/2010/main" val="390502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612</TotalTime>
  <Words>1287</Words>
  <Application>Microsoft Office PowerPoint</Application>
  <PresentationFormat>Ευρεία οθόνη</PresentationFormat>
  <Paragraphs>197</Paragraphs>
  <Slides>33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Aptos</vt:lpstr>
      <vt:lpstr>Aptos Display</vt:lpstr>
      <vt:lpstr>Arial</vt:lpstr>
      <vt:lpstr>Calibri</vt:lpstr>
      <vt:lpstr>Wingdings</vt:lpstr>
      <vt:lpstr>Office Theme</vt:lpstr>
      <vt:lpstr>Σχέδιο «Οδυσσέας»  Στρατηγική και Δέσμη δράσεων  για την Ενδοσχολική Βία και Εκφοβισμό </vt:lpstr>
      <vt:lpstr>Παράγοντες ευαλωτότητας σε ΕΒΙΕ</vt:lpstr>
      <vt:lpstr>      Ενδείξεις ΕΒΙΕ </vt:lpstr>
      <vt:lpstr>Στόχοι του Προγράμματος </vt:lpstr>
      <vt:lpstr>Παρουσίαση του PowerPoint</vt:lpstr>
      <vt:lpstr>Σύντομη Περιγραφή της Δράσης «Οδυσσέας»</vt:lpstr>
      <vt:lpstr>Βασικές Αρχές της Στρατηγικής</vt:lpstr>
      <vt:lpstr>Ενέργειες που υλοποιήθηκαν </vt:lpstr>
      <vt:lpstr>Α. Προπαρασκευαστικές</vt:lpstr>
      <vt:lpstr>Παρουσίαση του PowerPoint</vt:lpstr>
      <vt:lpstr>Β. Κατά τη διάρκεια της δράσης </vt:lpstr>
      <vt:lpstr>Πριν (πρόληψη)</vt:lpstr>
      <vt:lpstr>Κατά τη διάρκεια (Διαχείριση)</vt:lpstr>
      <vt:lpstr>Μεταπαρακολούθηση- Αποθεραπεία</vt:lpstr>
      <vt:lpstr>Γ. Μετά τη δράση</vt:lpstr>
      <vt:lpstr>Παρουσίαση του PowerPoint</vt:lpstr>
      <vt:lpstr>Υλικό που παρήχθη</vt:lpstr>
      <vt:lpstr>Πρωτόκολλο ΕΒΙΕ</vt:lpstr>
      <vt:lpstr>Παρουσίαση του PowerPoint</vt:lpstr>
      <vt:lpstr>Παρουσίαση του PowerPoint</vt:lpstr>
      <vt:lpstr>Βιντεοκλίπ</vt:lpstr>
      <vt:lpstr>Παρουσίαση του PowerPoint</vt:lpstr>
      <vt:lpstr>Αποτελέσματα της Δράσης</vt:lpstr>
      <vt:lpstr>Προκλήσεις - Δυσκολίες</vt:lpstr>
      <vt:lpstr>Υπάρχουν γονείς που:</vt:lpstr>
      <vt:lpstr>Υπάρχουν μαθητές που:</vt:lpstr>
      <vt:lpstr>Αρνητικά στερεότυπα      της κοινωνίας για τα ΕΠΑΛ   αναπαράγονται και στους μαθητές  </vt:lpstr>
      <vt:lpstr>Αντιμετώπιση: </vt:lpstr>
      <vt:lpstr>Συμπεράσματα</vt:lpstr>
      <vt:lpstr>Παρουσίαση του PowerPoint</vt:lpstr>
      <vt:lpstr>Προγραμματισμός – Ενέργειες για τη νέα χρονιά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Σχέδιο «Οδυσσέας»  Στρατηγική &amp; Δέσμη δράσεων  ΕΒΙΕ</dc:title>
  <dc:creator>Michael Polykandriotis</dc:creator>
  <cp:lastModifiedBy>Παυλίνα Χαραλαμπίδου</cp:lastModifiedBy>
  <cp:revision>62</cp:revision>
  <dcterms:created xsi:type="dcterms:W3CDTF">2026-03-01T20:19:22Z</dcterms:created>
  <dcterms:modified xsi:type="dcterms:W3CDTF">2026-03-04T05:13:01Z</dcterms:modified>
</cp:coreProperties>
</file>