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8"/>
  </p:notesMasterIdLst>
  <p:handoutMasterIdLst>
    <p:handoutMasterId r:id="rId9"/>
  </p:handoutMasterIdLst>
  <p:sldIdLst>
    <p:sldId id="256" r:id="rId2"/>
    <p:sldId id="265" r:id="rId3"/>
    <p:sldId id="260" r:id="rId4"/>
    <p:sldId id="264" r:id="rId5"/>
    <p:sldId id="261" r:id="rId6"/>
    <p:sldId id="262" r:id="rId7"/>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1F0B64-602A-F552-A35F-F5949355A594}" name="Pedro Costa" initials="PC" userId="S::pedro.costa@inova.business::fc4faddf-bf3d-4759-9004-ab083dbf96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CB8FF"/>
    <a:srgbClr val="EAEBFC"/>
    <a:srgbClr val="804184"/>
    <a:srgbClr val="1273B1"/>
    <a:srgbClr val="DFE1E6"/>
    <a:srgbClr val="044973"/>
    <a:srgbClr val="127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F176D-CEE6-4E5B-BE14-751E43852685}" v="2" dt="2024-09-11T17:52:25.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2" d="100"/>
          <a:sy n="72" d="100"/>
        </p:scale>
        <p:origin x="1644" y="54"/>
      </p:cViewPr>
      <p:guideLst>
        <p:guide orient="horz" pos="3120"/>
        <p:guide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ia Monteiro" userId="8d0dc8b7-c083-4511-9632-63ed895b897c" providerId="ADAL" clId="{748F176D-CEE6-4E5B-BE14-751E43852685}"/>
    <pc:docChg chg="undo custSel modSld">
      <pc:chgData name="Andreia Monteiro" userId="8d0dc8b7-c083-4511-9632-63ed895b897c" providerId="ADAL" clId="{748F176D-CEE6-4E5B-BE14-751E43852685}" dt="2024-09-11T17:57:29.044" v="147" actId="1076"/>
      <pc:docMkLst>
        <pc:docMk/>
      </pc:docMkLst>
      <pc:sldChg chg="addSp modSp mod">
        <pc:chgData name="Andreia Monteiro" userId="8d0dc8b7-c083-4511-9632-63ed895b897c" providerId="ADAL" clId="{748F176D-CEE6-4E5B-BE14-751E43852685}" dt="2024-09-11T17:57:29.044" v="147" actId="1076"/>
        <pc:sldMkLst>
          <pc:docMk/>
          <pc:sldMk cId="2966640574" sldId="264"/>
        </pc:sldMkLst>
        <pc:spChg chg="mod">
          <ac:chgData name="Andreia Monteiro" userId="8d0dc8b7-c083-4511-9632-63ed895b897c" providerId="ADAL" clId="{748F176D-CEE6-4E5B-BE14-751E43852685}" dt="2024-09-11T17:55:13.914" v="41" actId="1076"/>
          <ac:spMkLst>
            <pc:docMk/>
            <pc:sldMk cId="2966640574" sldId="264"/>
            <ac:spMk id="3" creationId="{D607E474-A8F7-6DB0-FE39-E79FE4416C8E}"/>
          </ac:spMkLst>
        </pc:spChg>
        <pc:spChg chg="mod">
          <ac:chgData name="Andreia Monteiro" userId="8d0dc8b7-c083-4511-9632-63ed895b897c" providerId="ADAL" clId="{748F176D-CEE6-4E5B-BE14-751E43852685}" dt="2024-09-11T17:55:21.925" v="42" actId="1076"/>
          <ac:spMkLst>
            <pc:docMk/>
            <pc:sldMk cId="2966640574" sldId="264"/>
            <ac:spMk id="4" creationId="{C47B6605-5550-2DE7-D4DF-69484963769F}"/>
          </ac:spMkLst>
        </pc:spChg>
        <pc:spChg chg="mod">
          <ac:chgData name="Andreia Monteiro" userId="8d0dc8b7-c083-4511-9632-63ed895b897c" providerId="ADAL" clId="{748F176D-CEE6-4E5B-BE14-751E43852685}" dt="2024-09-11T17:56:47.242" v="66" actId="1076"/>
          <ac:spMkLst>
            <pc:docMk/>
            <pc:sldMk cId="2966640574" sldId="264"/>
            <ac:spMk id="5" creationId="{B294A37E-0ED9-567A-CC54-42BA4CA803C7}"/>
          </ac:spMkLst>
        </pc:spChg>
        <pc:spChg chg="mod">
          <ac:chgData name="Andreia Monteiro" userId="8d0dc8b7-c083-4511-9632-63ed895b897c" providerId="ADAL" clId="{748F176D-CEE6-4E5B-BE14-751E43852685}" dt="2024-09-11T17:55:07.124" v="40" actId="1076"/>
          <ac:spMkLst>
            <pc:docMk/>
            <pc:sldMk cId="2966640574" sldId="264"/>
            <ac:spMk id="6" creationId="{037E238D-BF17-53ED-C59C-7D6DE3038903}"/>
          </ac:spMkLst>
        </pc:spChg>
        <pc:spChg chg="add mod">
          <ac:chgData name="Andreia Monteiro" userId="8d0dc8b7-c083-4511-9632-63ed895b897c" providerId="ADAL" clId="{748F176D-CEE6-4E5B-BE14-751E43852685}" dt="2024-09-11T17:52:07.696" v="30" actId="1076"/>
          <ac:spMkLst>
            <pc:docMk/>
            <pc:sldMk cId="2966640574" sldId="264"/>
            <ac:spMk id="7" creationId="{13E111D6-99B5-8DBA-D2A1-F3A172A7E3E6}"/>
          </ac:spMkLst>
        </pc:spChg>
        <pc:spChg chg="mod">
          <ac:chgData name="Andreia Monteiro" userId="8d0dc8b7-c083-4511-9632-63ed895b897c" providerId="ADAL" clId="{748F176D-CEE6-4E5B-BE14-751E43852685}" dt="2024-09-11T17:55:25.550" v="43" actId="1076"/>
          <ac:spMkLst>
            <pc:docMk/>
            <pc:sldMk cId="2966640574" sldId="264"/>
            <ac:spMk id="8" creationId="{66FFFAA9-8166-63A4-C66E-E8A76170193D}"/>
          </ac:spMkLst>
        </pc:spChg>
        <pc:spChg chg="add mod">
          <ac:chgData name="Andreia Monteiro" userId="8d0dc8b7-c083-4511-9632-63ed895b897c" providerId="ADAL" clId="{748F176D-CEE6-4E5B-BE14-751E43852685}" dt="2024-09-11T17:57:29.044" v="147" actId="1076"/>
          <ac:spMkLst>
            <pc:docMk/>
            <pc:sldMk cId="2966640574" sldId="264"/>
            <ac:spMk id="10" creationId="{618252B4-3D69-5DE9-CFB6-C61B42D2FA9B}"/>
          </ac:spMkLst>
        </pc:spChg>
        <pc:spChg chg="mod">
          <ac:chgData name="Andreia Monteiro" userId="8d0dc8b7-c083-4511-9632-63ed895b897c" providerId="ADAL" clId="{748F176D-CEE6-4E5B-BE14-751E43852685}" dt="2024-09-11T17:51:49.592" v="26" actId="1035"/>
          <ac:spMkLst>
            <pc:docMk/>
            <pc:sldMk cId="2966640574" sldId="264"/>
            <ac:spMk id="12" creationId="{09A3F141-41A1-7FEC-A442-555103D29338}"/>
          </ac:spMkLst>
        </pc:spChg>
        <pc:spChg chg="mod">
          <ac:chgData name="Andreia Monteiro" userId="8d0dc8b7-c083-4511-9632-63ed895b897c" providerId="ADAL" clId="{748F176D-CEE6-4E5B-BE14-751E43852685}" dt="2024-09-11T17:51:49.592" v="26" actId="1035"/>
          <ac:spMkLst>
            <pc:docMk/>
            <pc:sldMk cId="2966640574" sldId="264"/>
            <ac:spMk id="13" creationId="{E39E9E2F-D4E2-3A4D-7591-A453B15AFE16}"/>
          </ac:spMkLst>
        </pc:spChg>
        <pc:spChg chg="mod">
          <ac:chgData name="Andreia Monteiro" userId="8d0dc8b7-c083-4511-9632-63ed895b897c" providerId="ADAL" clId="{748F176D-CEE6-4E5B-BE14-751E43852685}" dt="2024-09-11T17:51:49.592" v="26" actId="1035"/>
          <ac:spMkLst>
            <pc:docMk/>
            <pc:sldMk cId="2966640574" sldId="264"/>
            <ac:spMk id="14" creationId="{E4EE99A6-04F1-B956-9BFF-008FA6BAE96A}"/>
          </ac:spMkLst>
        </pc:spChg>
        <pc:spChg chg="mod">
          <ac:chgData name="Andreia Monteiro" userId="8d0dc8b7-c083-4511-9632-63ed895b897c" providerId="ADAL" clId="{748F176D-CEE6-4E5B-BE14-751E43852685}" dt="2024-09-11T17:51:49.592" v="26" actId="1035"/>
          <ac:spMkLst>
            <pc:docMk/>
            <pc:sldMk cId="2966640574" sldId="264"/>
            <ac:spMk id="15" creationId="{9FA847D6-E19B-6A52-7725-F549EE94DA9B}"/>
          </ac:spMkLst>
        </pc:spChg>
        <pc:spChg chg="mod">
          <ac:chgData name="Andreia Monteiro" userId="8d0dc8b7-c083-4511-9632-63ed895b897c" providerId="ADAL" clId="{748F176D-CEE6-4E5B-BE14-751E43852685}" dt="2024-09-11T17:51:49.592" v="26" actId="1035"/>
          <ac:spMkLst>
            <pc:docMk/>
            <pc:sldMk cId="2966640574" sldId="264"/>
            <ac:spMk id="16" creationId="{8F79C509-694A-AF2C-3551-49BDE89DF2CE}"/>
          </ac:spMkLst>
        </pc:spChg>
        <pc:cxnChg chg="mod">
          <ac:chgData name="Andreia Monteiro" userId="8d0dc8b7-c083-4511-9632-63ed895b897c" providerId="ADAL" clId="{748F176D-CEE6-4E5B-BE14-751E43852685}" dt="2024-09-11T17:51:56.852" v="28" actId="14100"/>
          <ac:cxnSpMkLst>
            <pc:docMk/>
            <pc:sldMk cId="2966640574" sldId="264"/>
            <ac:cxnSpMk id="18" creationId="{E1286E22-3AED-F68F-EF2D-1E736D2749B2}"/>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pt-PT"/>
          </a:p>
        </p:txBody>
      </p:sp>
      <p:sp>
        <p:nvSpPr>
          <p:cNvPr id="3" name="Marcador de Posição da Data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F3D0E049-D13A-49A1-BA91-7B9463262CAC}" type="datetimeFigureOut">
              <a:rPr lang="pt-PT" smtClean="0"/>
              <a:t>12/09/2024</a:t>
            </a:fld>
            <a:endParaRPr lang="pt-PT"/>
          </a:p>
        </p:txBody>
      </p:sp>
      <p:sp>
        <p:nvSpPr>
          <p:cNvPr id="4" name="Marcador de Posição do Rodapé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pt-PT"/>
          </a:p>
        </p:txBody>
      </p:sp>
      <p:sp>
        <p:nvSpPr>
          <p:cNvPr id="5" name="Marcador de Posição do Número do Diapositivo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3A3BAE97-D61C-4C96-9FC1-D42EBA339FAF}" type="slidenum">
              <a:rPr lang="pt-PT" smtClean="0"/>
              <a:t>‹#›</a:t>
            </a:fld>
            <a:endParaRPr lang="pt-PT"/>
          </a:p>
        </p:txBody>
      </p:sp>
    </p:spTree>
    <p:extLst>
      <p:ext uri="{BB962C8B-B14F-4D97-AF65-F5344CB8AC3E}">
        <p14:creationId xmlns:p14="http://schemas.microsoft.com/office/powerpoint/2010/main" val="4054567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5746C44-B0B8-42EC-AA2F-C69051E34CE4}" type="datetimeFigureOut">
              <a:rPr lang="it-IT" smtClean="0"/>
              <a:t>12/09/2024</a:t>
            </a:fld>
            <a:endParaRPr lang="it-IT"/>
          </a:p>
        </p:txBody>
      </p:sp>
      <p:sp>
        <p:nvSpPr>
          <p:cNvPr id="4" name="Segnaposto immagine diapositiva 3"/>
          <p:cNvSpPr>
            <a:spLocks noGrp="1" noRot="1" noChangeAspect="1"/>
          </p:cNvSpPr>
          <p:nvPr>
            <p:ph type="sldImg" idx="2"/>
          </p:nvPr>
        </p:nvSpPr>
        <p:spPr>
          <a:xfrm>
            <a:off x="2357438" y="1279525"/>
            <a:ext cx="2389187" cy="3454400"/>
          </a:xfrm>
          <a:prstGeom prst="rect">
            <a:avLst/>
          </a:prstGeom>
          <a:noFill/>
          <a:ln w="12700">
            <a:solidFill>
              <a:prstClr val="black"/>
            </a:solidFill>
          </a:ln>
        </p:spPr>
        <p:txBody>
          <a:bodyPr vert="horz" lIns="99075" tIns="49538" rIns="99075" bIns="49538" rtlCol="0" anchor="ctr"/>
          <a:lstStyle/>
          <a:p>
            <a:endParaRPr lang="it-IT"/>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it-IT"/>
              <a:t>Κάντε κλικ για να τροποποιήσετε τα στοιχεία του κειμένου του σχήματος</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867FDAA1-3422-45D1-AE40-2793BCBE3071}" type="slidenum">
              <a:rPr lang="it-IT" smtClean="0"/>
              <a:t>‹#›</a:t>
            </a:fld>
            <a:endParaRPr lang="it-IT"/>
          </a:p>
        </p:txBody>
      </p:sp>
    </p:spTree>
    <p:extLst>
      <p:ext uri="{BB962C8B-B14F-4D97-AF65-F5344CB8AC3E}">
        <p14:creationId xmlns:p14="http://schemas.microsoft.com/office/powerpoint/2010/main" val="162013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57438" y="1279525"/>
            <a:ext cx="2389187" cy="3454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67FDAA1-3422-45D1-AE40-2793BCBE3071}" type="slidenum">
              <a:rPr lang="it-IT" smtClean="0"/>
              <a:t>1</a:t>
            </a:fld>
            <a:endParaRPr lang="it-IT"/>
          </a:p>
        </p:txBody>
      </p:sp>
    </p:spTree>
    <p:extLst>
      <p:ext uri="{BB962C8B-B14F-4D97-AF65-F5344CB8AC3E}">
        <p14:creationId xmlns:p14="http://schemas.microsoft.com/office/powerpoint/2010/main" val="327976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357438" y="1279525"/>
            <a:ext cx="2389187" cy="34544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67FDAA1-3422-45D1-AE40-2793BCBE3071}" type="slidenum">
              <a:rPr lang="it-IT" smtClean="0"/>
              <a:t>6</a:t>
            </a:fld>
            <a:endParaRPr lang="it-IT"/>
          </a:p>
        </p:txBody>
      </p:sp>
    </p:spTree>
    <p:extLst>
      <p:ext uri="{BB962C8B-B14F-4D97-AF65-F5344CB8AC3E}">
        <p14:creationId xmlns:p14="http://schemas.microsoft.com/office/powerpoint/2010/main" val="3585530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1633" y="1305185"/>
            <a:ext cx="5811219" cy="562637"/>
          </a:xfrm>
        </p:spPr>
        <p:txBody>
          <a:bodyPr/>
          <a:lstStyle/>
          <a:p>
            <a:r>
              <a:rPr lang="en-US"/>
              <a:t>Click to edit Master title</a:t>
            </a:r>
          </a:p>
        </p:txBody>
      </p:sp>
      <p:sp>
        <p:nvSpPr>
          <p:cNvPr id="3" name="Content Placeholder 2"/>
          <p:cNvSpPr>
            <a:spLocks noGrp="1"/>
          </p:cNvSpPr>
          <p:nvPr>
            <p:ph sz="half" idx="1"/>
          </p:nvPr>
        </p:nvSpPr>
        <p:spPr>
          <a:xfrm>
            <a:off x="531633" y="3533278"/>
            <a:ext cx="2751846" cy="347662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77BD4A-1A89-4104-96F9-7B17592FF4E4}" type="datetimeFigureOut">
              <a:rPr lang="pt-PT" smtClean="0"/>
              <a:t>12/09/2024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281A5A-7DD2-4214-9AE1-6ADB1CDB91C7}" type="slidenum">
              <a:rPr lang="pt-PT" smtClean="0"/>
              <a:t>‹#›</a:t>
            </a:fld>
            <a:endParaRPr lang="pt-PT"/>
          </a:p>
        </p:txBody>
      </p:sp>
      <p:sp>
        <p:nvSpPr>
          <p:cNvPr id="8" name="Rectangle 7">
            <a:extLst>
              <a:ext uri="{FF2B5EF4-FFF2-40B4-BE49-F238E27FC236}">
                <a16:creationId xmlns="" xmlns:a16="http://schemas.microsoft.com/office/drawing/2014/main" id="{E305C54A-5890-4A72-459B-D3D838598B44}"/>
              </a:ext>
            </a:extLst>
          </p:cNvPr>
          <p:cNvSpPr/>
          <p:nvPr userDrawn="1"/>
        </p:nvSpPr>
        <p:spPr>
          <a:xfrm>
            <a:off x="-1" y="7526344"/>
            <a:ext cx="6858001" cy="2379656"/>
          </a:xfrm>
          <a:prstGeom prst="rect">
            <a:avLst/>
          </a:prstGeom>
          <a:solidFill>
            <a:srgbClr val="EAE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ixaDeTexto 1">
            <a:extLst>
              <a:ext uri="{FF2B5EF4-FFF2-40B4-BE49-F238E27FC236}">
                <a16:creationId xmlns="" xmlns:a16="http://schemas.microsoft.com/office/drawing/2014/main" id="{172CFBA2-5F1A-E163-61EA-8AED7069D6E0}"/>
              </a:ext>
            </a:extLst>
          </p:cNvPr>
          <p:cNvSpPr txBox="1"/>
          <p:nvPr userDrawn="1"/>
        </p:nvSpPr>
        <p:spPr>
          <a:xfrm>
            <a:off x="438562" y="8512986"/>
            <a:ext cx="2844916" cy="954107"/>
          </a:xfrm>
          <a:prstGeom prst="rect">
            <a:avLst/>
          </a:prstGeom>
          <a:noFill/>
        </p:spPr>
        <p:txBody>
          <a:bodyPr wrap="square" lIns="91440" tIns="45720" rIns="91440" bIns="45720" rtlCol="0" anchor="t">
            <a:spAutoFit/>
          </a:bodyPr>
          <a:lstStyle/>
          <a:p>
            <a:r>
              <a:rPr lang="en-GB" sz="800">
                <a:solidFill>
                  <a:schemeClr val="accent2"/>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101132844</a:t>
            </a:r>
          </a:p>
        </p:txBody>
      </p:sp>
      <p:sp>
        <p:nvSpPr>
          <p:cNvPr id="10" name="Subtítulo 2">
            <a:extLst>
              <a:ext uri="{FF2B5EF4-FFF2-40B4-BE49-F238E27FC236}">
                <a16:creationId xmlns="" xmlns:a16="http://schemas.microsoft.com/office/drawing/2014/main" id="{8E0F3C7D-68D0-0951-CF09-1B3123DBA8D1}"/>
              </a:ext>
            </a:extLst>
          </p:cNvPr>
          <p:cNvSpPr txBox="1">
            <a:spLocks/>
          </p:cNvSpPr>
          <p:nvPr userDrawn="1"/>
        </p:nvSpPr>
        <p:spPr>
          <a:xfrm>
            <a:off x="2895602" y="7976988"/>
            <a:ext cx="3696740" cy="314413"/>
          </a:xfrm>
          <a:prstGeom prst="rect">
            <a:avLst/>
          </a:prstGeom>
        </p:spPr>
        <p:txBody>
          <a:bodyPr vert="horz" lIns="0" tIns="0" rIns="0" bIns="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400" kern="1200" spc="5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PT" sz="2700" b="1" spc="0">
                <a:solidFill>
                  <a:schemeClr val="accent2"/>
                </a:solidFill>
                <a:latin typeface="+mj-lt"/>
              </a:rPr>
              <a:t>Get</a:t>
            </a:r>
            <a:r>
              <a:rPr lang="pt-PT" sz="2800" b="1" spc="0">
                <a:solidFill>
                  <a:schemeClr val="accent2"/>
                </a:solidFill>
                <a:latin typeface="+mj-lt"/>
              </a:rPr>
              <a:t> in Touch!</a:t>
            </a:r>
          </a:p>
        </p:txBody>
      </p:sp>
      <p:grpSp>
        <p:nvGrpSpPr>
          <p:cNvPr id="11" name="Group 10">
            <a:extLst>
              <a:ext uri="{FF2B5EF4-FFF2-40B4-BE49-F238E27FC236}">
                <a16:creationId xmlns="" xmlns:a16="http://schemas.microsoft.com/office/drawing/2014/main" id="{B51D22ED-CEF3-8366-C05B-6BA60D0C329B}"/>
              </a:ext>
            </a:extLst>
          </p:cNvPr>
          <p:cNvGrpSpPr/>
          <p:nvPr userDrawn="1"/>
        </p:nvGrpSpPr>
        <p:grpSpPr>
          <a:xfrm>
            <a:off x="3756104" y="8995574"/>
            <a:ext cx="2352090" cy="523219"/>
            <a:chOff x="6198300" y="3248981"/>
            <a:chExt cx="3822349" cy="850277"/>
          </a:xfrm>
        </p:grpSpPr>
        <p:sp>
          <p:nvSpPr>
            <p:cNvPr id="12" name="Rectangle 2">
              <a:extLst>
                <a:ext uri="{FF2B5EF4-FFF2-40B4-BE49-F238E27FC236}">
                  <a16:creationId xmlns="" xmlns:a16="http://schemas.microsoft.com/office/drawing/2014/main" id="{238E4DD5-8AE3-1979-A371-6BF0DA66E96E}"/>
                </a:ext>
              </a:extLst>
            </p:cNvPr>
            <p:cNvSpPr>
              <a:spLocks noChangeArrowheads="1"/>
            </p:cNvSpPr>
            <p:nvPr/>
          </p:nvSpPr>
          <p:spPr bwMode="auto">
            <a:xfrm>
              <a:off x="6598031" y="3248981"/>
              <a:ext cx="3422618" cy="8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000">
                  <a:solidFill>
                    <a:schemeClr val="accent2"/>
                  </a:solidFill>
                  <a:ea typeface="Century Gothic" panose="020B0502020202020204" pitchFamily="34" charset="0"/>
                  <a:cs typeface="Times New Roman" panose="02020603050405020304" pitchFamily="18" charset="0"/>
                </a:rPr>
                <a:t>Insert website</a:t>
              </a:r>
              <a:endParaRPr lang="en-GB" altLang="en-US" sz="1000">
                <a:solidFill>
                  <a:schemeClr val="accent2"/>
                </a:solidFill>
              </a:endParaRPr>
            </a:p>
            <a:p>
              <a:pPr eaLnBrk="0" fontAlgn="base" hangingPunct="0">
                <a:spcBef>
                  <a:spcPct val="0"/>
                </a:spcBef>
                <a:spcAft>
                  <a:spcPct val="0"/>
                </a:spcAft>
              </a:pPr>
              <a:endParaRPr lang="en-GB" altLang="en-US">
                <a:solidFill>
                  <a:schemeClr val="accent2"/>
                </a:solidFill>
                <a:latin typeface="+mj-lt"/>
              </a:endParaRPr>
            </a:p>
          </p:txBody>
        </p:sp>
        <p:pic>
          <p:nvPicPr>
            <p:cNvPr id="13" name="Picture 12">
              <a:extLst>
                <a:ext uri="{FF2B5EF4-FFF2-40B4-BE49-F238E27FC236}">
                  <a16:creationId xmlns="" xmlns:a16="http://schemas.microsoft.com/office/drawing/2014/main" id="{B009B082-CF78-05F2-0CE9-2935195AFFB8}"/>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198300" y="3270216"/>
              <a:ext cx="298744" cy="298744"/>
            </a:xfrm>
            <a:prstGeom prst="rect">
              <a:avLst/>
            </a:prstGeom>
            <a:noFill/>
            <a:ln>
              <a:noFill/>
            </a:ln>
          </p:spPr>
        </p:pic>
      </p:grpSp>
      <p:sp>
        <p:nvSpPr>
          <p:cNvPr id="14" name="TextBox 13">
            <a:extLst>
              <a:ext uri="{FF2B5EF4-FFF2-40B4-BE49-F238E27FC236}">
                <a16:creationId xmlns="" xmlns:a16="http://schemas.microsoft.com/office/drawing/2014/main" id="{957B992E-373D-DD93-670B-BB75D566B067}"/>
              </a:ext>
            </a:extLst>
          </p:cNvPr>
          <p:cNvSpPr txBox="1"/>
          <p:nvPr userDrawn="1"/>
        </p:nvSpPr>
        <p:spPr>
          <a:xfrm>
            <a:off x="3984671" y="8534226"/>
            <a:ext cx="1230651" cy="246221"/>
          </a:xfrm>
          <a:prstGeom prst="rect">
            <a:avLst/>
          </a:prstGeom>
          <a:noFill/>
        </p:spPr>
        <p:txBody>
          <a:bodyPr wrap="square" anchor="ctr">
            <a:spAutoFit/>
          </a:bodyPr>
          <a:lstStyle/>
          <a:p>
            <a:r>
              <a:rPr lang="en-GB" sz="1000">
                <a:solidFill>
                  <a:schemeClr val="accent2"/>
                </a:solidFill>
                <a:cs typeface="Arial" panose="020B0604020202020204" pitchFamily="34" charset="0"/>
              </a:rPr>
              <a:t>Insert </a:t>
            </a:r>
            <a:r>
              <a:rPr lang="en-GB" sz="1000" err="1">
                <a:solidFill>
                  <a:schemeClr val="accent2"/>
                </a:solidFill>
                <a:cs typeface="Arial" panose="020B0604020202020204" pitchFamily="34" charset="0"/>
              </a:rPr>
              <a:t>instagram</a:t>
            </a:r>
            <a:endParaRPr lang="en-GB" sz="1000">
              <a:solidFill>
                <a:schemeClr val="accent2"/>
              </a:solidFill>
              <a:cs typeface="Arial" panose="020B0604020202020204" pitchFamily="34" charset="0"/>
            </a:endParaRPr>
          </a:p>
        </p:txBody>
      </p:sp>
      <p:pic>
        <p:nvPicPr>
          <p:cNvPr id="15" name="Picture 14" descr="A logo of a camera&#10;&#10;Description automatically generated">
            <a:extLst>
              <a:ext uri="{FF2B5EF4-FFF2-40B4-BE49-F238E27FC236}">
                <a16:creationId xmlns="" xmlns:a16="http://schemas.microsoft.com/office/drawing/2014/main" id="{74323E98-762E-B748-A791-4A295B314D79}"/>
              </a:ext>
            </a:extLst>
          </p:cNvPr>
          <p:cNvPicPr>
            <a:picLocks noChangeAspect="1"/>
          </p:cNvPicPr>
          <p:nvPr userDrawn="1"/>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756104" y="8573925"/>
            <a:ext cx="166822" cy="166822"/>
          </a:xfrm>
          <a:prstGeom prst="rect">
            <a:avLst/>
          </a:prstGeom>
        </p:spPr>
      </p:pic>
      <p:pic>
        <p:nvPicPr>
          <p:cNvPr id="16" name="Graphic 15">
            <a:extLst>
              <a:ext uri="{FF2B5EF4-FFF2-40B4-BE49-F238E27FC236}">
                <a16:creationId xmlns="" xmlns:a16="http://schemas.microsoft.com/office/drawing/2014/main" id="{F65D0DF9-6F3C-E528-2273-D40F5D2C1920}"/>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163" r="85877"/>
          <a:stretch/>
        </p:blipFill>
        <p:spPr>
          <a:xfrm rot="16200000">
            <a:off x="2694613" y="-2694615"/>
            <a:ext cx="1468773" cy="6858001"/>
          </a:xfrm>
          <a:prstGeom prst="rect">
            <a:avLst/>
          </a:prstGeom>
        </p:spPr>
      </p:pic>
      <p:pic>
        <p:nvPicPr>
          <p:cNvPr id="17" name="Picture 16">
            <a:extLst>
              <a:ext uri="{FF2B5EF4-FFF2-40B4-BE49-F238E27FC236}">
                <a16:creationId xmlns="" xmlns:a16="http://schemas.microsoft.com/office/drawing/2014/main" id="{41749B47-1B8A-AF0F-1971-945DBD60961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482978" y="7968800"/>
            <a:ext cx="1857222" cy="389636"/>
          </a:xfrm>
          <a:prstGeom prst="rect">
            <a:avLst/>
          </a:prstGeom>
        </p:spPr>
      </p:pic>
      <p:sp>
        <p:nvSpPr>
          <p:cNvPr id="26" name="Text Placeholder 25">
            <a:extLst>
              <a:ext uri="{FF2B5EF4-FFF2-40B4-BE49-F238E27FC236}">
                <a16:creationId xmlns="" xmlns:a16="http://schemas.microsoft.com/office/drawing/2014/main" id="{EB566E92-D135-D9FC-E57A-D2F302155C8E}"/>
              </a:ext>
            </a:extLst>
          </p:cNvPr>
          <p:cNvSpPr>
            <a:spLocks noGrp="1"/>
          </p:cNvSpPr>
          <p:nvPr>
            <p:ph type="body" sz="quarter" idx="13" hasCustomPrompt="1"/>
          </p:nvPr>
        </p:nvSpPr>
        <p:spPr>
          <a:xfrm>
            <a:off x="531634" y="2497138"/>
            <a:ext cx="4422332" cy="768350"/>
          </a:xfrm>
        </p:spPr>
        <p:txBody>
          <a:bodyPr>
            <a:normAutofit/>
          </a:bodyPr>
          <a:lstStyle>
            <a:lvl1pPr>
              <a:defRPr/>
            </a:lvl1pPr>
            <a:lvl4pPr marL="1028700" indent="0">
              <a:buNone/>
              <a:defRPr sz="1400"/>
            </a:lvl4pPr>
          </a:lstStyle>
          <a:p>
            <a:pPr lvl="3"/>
            <a:r>
              <a:rPr lang="en-US"/>
              <a:t>Fourth level</a:t>
            </a:r>
          </a:p>
        </p:txBody>
      </p:sp>
      <p:sp>
        <p:nvSpPr>
          <p:cNvPr id="28" name="Picture Placeholder 27">
            <a:extLst>
              <a:ext uri="{FF2B5EF4-FFF2-40B4-BE49-F238E27FC236}">
                <a16:creationId xmlns="" xmlns:a16="http://schemas.microsoft.com/office/drawing/2014/main" id="{BEE40C60-4E53-9C4A-B0C2-6BB7643734B2}"/>
              </a:ext>
            </a:extLst>
          </p:cNvPr>
          <p:cNvSpPr>
            <a:spLocks noGrp="1"/>
          </p:cNvSpPr>
          <p:nvPr>
            <p:ph type="pic" sz="quarter" idx="14"/>
          </p:nvPr>
        </p:nvSpPr>
        <p:spPr>
          <a:xfrm>
            <a:off x="3574523" y="3533775"/>
            <a:ext cx="2768329" cy="3476625"/>
          </a:xfrm>
        </p:spPr>
        <p:txBody>
          <a:bodyPr/>
          <a:lstStyle/>
          <a:p>
            <a:endParaRPr lang="en-GB"/>
          </a:p>
        </p:txBody>
      </p:sp>
    </p:spTree>
    <p:extLst>
      <p:ext uri="{BB962C8B-B14F-4D97-AF65-F5344CB8AC3E}">
        <p14:creationId xmlns:p14="http://schemas.microsoft.com/office/powerpoint/2010/main" val="244316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rget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800">
                <a:solidFill>
                  <a:schemeClr val="accent2"/>
                </a:solidFill>
              </a:defRPr>
            </a:lvl1pPr>
          </a:lstStyle>
          <a:p>
            <a:fld id="{7E281A5A-7DD2-4214-9AE1-6ADB1CDB91C7}" type="slidenum">
              <a:rPr lang="pt-PT" smtClean="0"/>
              <a:pPr/>
              <a:t>‹#›</a:t>
            </a:fld>
            <a:endParaRPr lang="pt-PT"/>
          </a:p>
        </p:txBody>
      </p:sp>
      <p:pic>
        <p:nvPicPr>
          <p:cNvPr id="19" name="Graphic 18">
            <a:extLst>
              <a:ext uri="{FF2B5EF4-FFF2-40B4-BE49-F238E27FC236}">
                <a16:creationId xmlns="" xmlns:a16="http://schemas.microsoft.com/office/drawing/2014/main" id="{21871197-DFF1-0224-3BF9-74B37B47A6D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4163" r="85877"/>
          <a:stretch/>
        </p:blipFill>
        <p:spPr>
          <a:xfrm rot="16200000">
            <a:off x="2511813" y="-2882794"/>
            <a:ext cx="1468773" cy="6858001"/>
          </a:xfrm>
          <a:prstGeom prst="rect">
            <a:avLst/>
          </a:prstGeom>
        </p:spPr>
      </p:pic>
      <p:sp>
        <p:nvSpPr>
          <p:cNvPr id="27" name="Text Placeholder 26">
            <a:extLst>
              <a:ext uri="{FF2B5EF4-FFF2-40B4-BE49-F238E27FC236}">
                <a16:creationId xmlns="" xmlns:a16="http://schemas.microsoft.com/office/drawing/2014/main" id="{996D93BE-98A4-FBFC-8F61-DC3C1F6F53A5}"/>
              </a:ext>
            </a:extLst>
          </p:cNvPr>
          <p:cNvSpPr>
            <a:spLocks noGrp="1"/>
          </p:cNvSpPr>
          <p:nvPr>
            <p:ph type="body" sz="quarter" idx="14"/>
          </p:nvPr>
        </p:nvSpPr>
        <p:spPr>
          <a:xfrm>
            <a:off x="1666875" y="2668154"/>
            <a:ext cx="4719638" cy="9604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26">
            <a:extLst>
              <a:ext uri="{FF2B5EF4-FFF2-40B4-BE49-F238E27FC236}">
                <a16:creationId xmlns="" xmlns:a16="http://schemas.microsoft.com/office/drawing/2014/main" id="{0772A277-1074-F478-B692-1CAAEA1A71D9}"/>
              </a:ext>
            </a:extLst>
          </p:cNvPr>
          <p:cNvSpPr>
            <a:spLocks noGrp="1"/>
          </p:cNvSpPr>
          <p:nvPr>
            <p:ph type="body" sz="quarter" idx="15"/>
          </p:nvPr>
        </p:nvSpPr>
        <p:spPr>
          <a:xfrm>
            <a:off x="1666875" y="4196134"/>
            <a:ext cx="4719638" cy="9604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26">
            <a:extLst>
              <a:ext uri="{FF2B5EF4-FFF2-40B4-BE49-F238E27FC236}">
                <a16:creationId xmlns="" xmlns:a16="http://schemas.microsoft.com/office/drawing/2014/main" id="{FE5EA2C2-05B6-77FD-B222-611E9D0340A3}"/>
              </a:ext>
            </a:extLst>
          </p:cNvPr>
          <p:cNvSpPr>
            <a:spLocks noGrp="1"/>
          </p:cNvSpPr>
          <p:nvPr>
            <p:ph type="body" sz="quarter" idx="16"/>
          </p:nvPr>
        </p:nvSpPr>
        <p:spPr>
          <a:xfrm>
            <a:off x="1669654" y="5805081"/>
            <a:ext cx="4719638" cy="9604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6">
            <a:extLst>
              <a:ext uri="{FF2B5EF4-FFF2-40B4-BE49-F238E27FC236}">
                <a16:creationId xmlns="" xmlns:a16="http://schemas.microsoft.com/office/drawing/2014/main" id="{9CA45D53-5517-595A-2B97-C64E6D548F8F}"/>
              </a:ext>
            </a:extLst>
          </p:cNvPr>
          <p:cNvSpPr>
            <a:spLocks noGrp="1"/>
          </p:cNvSpPr>
          <p:nvPr>
            <p:ph type="body" sz="quarter" idx="17"/>
          </p:nvPr>
        </p:nvSpPr>
        <p:spPr>
          <a:xfrm>
            <a:off x="1669654" y="7230313"/>
            <a:ext cx="4719638" cy="9604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31">
            <a:extLst>
              <a:ext uri="{FF2B5EF4-FFF2-40B4-BE49-F238E27FC236}">
                <a16:creationId xmlns="" xmlns:a16="http://schemas.microsoft.com/office/drawing/2014/main" id="{4C026952-6525-B026-86C1-EF475664BBF8}"/>
              </a:ext>
            </a:extLst>
          </p:cNvPr>
          <p:cNvSpPr>
            <a:spLocks noGrp="1"/>
          </p:cNvSpPr>
          <p:nvPr>
            <p:ph type="pic" sz="quarter" idx="18" hasCustomPrompt="1"/>
          </p:nvPr>
        </p:nvSpPr>
        <p:spPr>
          <a:xfrm>
            <a:off x="471487" y="2668154"/>
            <a:ext cx="963774" cy="960437"/>
          </a:xfrm>
        </p:spPr>
        <p:txBody>
          <a:bodyPr>
            <a:normAutofit/>
          </a:bodyPr>
          <a:lstStyle>
            <a:lvl1pPr marL="0" indent="0">
              <a:buNone/>
              <a:defRPr sz="2000"/>
            </a:lvl1pPr>
          </a:lstStyle>
          <a:p>
            <a:r>
              <a:rPr lang="en-GB"/>
              <a:t>Click to add icon</a:t>
            </a:r>
          </a:p>
        </p:txBody>
      </p:sp>
      <p:sp>
        <p:nvSpPr>
          <p:cNvPr id="33" name="Picture Placeholder 31">
            <a:extLst>
              <a:ext uri="{FF2B5EF4-FFF2-40B4-BE49-F238E27FC236}">
                <a16:creationId xmlns="" xmlns:a16="http://schemas.microsoft.com/office/drawing/2014/main" id="{3F5E0073-2475-EDF5-40CF-17866A1ED1CC}"/>
              </a:ext>
            </a:extLst>
          </p:cNvPr>
          <p:cNvSpPr>
            <a:spLocks noGrp="1"/>
          </p:cNvSpPr>
          <p:nvPr>
            <p:ph type="pic" sz="quarter" idx="19" hasCustomPrompt="1"/>
          </p:nvPr>
        </p:nvSpPr>
        <p:spPr>
          <a:xfrm>
            <a:off x="471487" y="4196134"/>
            <a:ext cx="963774" cy="960437"/>
          </a:xfrm>
        </p:spPr>
        <p:txBody>
          <a:bodyPr>
            <a:normAutofit/>
          </a:bodyPr>
          <a:lstStyle>
            <a:lvl1pPr marL="0" indent="0">
              <a:buNone/>
              <a:defRPr sz="2000"/>
            </a:lvl1pPr>
          </a:lstStyle>
          <a:p>
            <a:r>
              <a:rPr lang="en-GB"/>
              <a:t>Click to add icon</a:t>
            </a:r>
          </a:p>
        </p:txBody>
      </p:sp>
      <p:sp>
        <p:nvSpPr>
          <p:cNvPr id="34" name="Picture Placeholder 31">
            <a:extLst>
              <a:ext uri="{FF2B5EF4-FFF2-40B4-BE49-F238E27FC236}">
                <a16:creationId xmlns="" xmlns:a16="http://schemas.microsoft.com/office/drawing/2014/main" id="{F5456E4E-C3C4-6884-73AA-C45AC9D89BFA}"/>
              </a:ext>
            </a:extLst>
          </p:cNvPr>
          <p:cNvSpPr>
            <a:spLocks noGrp="1"/>
          </p:cNvSpPr>
          <p:nvPr>
            <p:ph type="pic" sz="quarter" idx="20" hasCustomPrompt="1"/>
          </p:nvPr>
        </p:nvSpPr>
        <p:spPr>
          <a:xfrm>
            <a:off x="471487" y="5797191"/>
            <a:ext cx="963774" cy="960437"/>
          </a:xfrm>
        </p:spPr>
        <p:txBody>
          <a:bodyPr>
            <a:normAutofit/>
          </a:bodyPr>
          <a:lstStyle>
            <a:lvl1pPr marL="0" indent="0">
              <a:buNone/>
              <a:defRPr sz="2000"/>
            </a:lvl1pPr>
          </a:lstStyle>
          <a:p>
            <a:r>
              <a:rPr lang="en-GB"/>
              <a:t>Click to add icon</a:t>
            </a:r>
          </a:p>
        </p:txBody>
      </p:sp>
      <p:sp>
        <p:nvSpPr>
          <p:cNvPr id="35" name="Picture Placeholder 31">
            <a:extLst>
              <a:ext uri="{FF2B5EF4-FFF2-40B4-BE49-F238E27FC236}">
                <a16:creationId xmlns="" xmlns:a16="http://schemas.microsoft.com/office/drawing/2014/main" id="{7ABAE4D1-2153-C0DC-7D0D-E4FC3B989349}"/>
              </a:ext>
            </a:extLst>
          </p:cNvPr>
          <p:cNvSpPr>
            <a:spLocks noGrp="1"/>
          </p:cNvSpPr>
          <p:nvPr>
            <p:ph type="pic" sz="quarter" idx="21" hasCustomPrompt="1"/>
          </p:nvPr>
        </p:nvSpPr>
        <p:spPr>
          <a:xfrm>
            <a:off x="471487" y="7243815"/>
            <a:ext cx="963774" cy="960437"/>
          </a:xfrm>
        </p:spPr>
        <p:txBody>
          <a:bodyPr>
            <a:normAutofit/>
          </a:bodyPr>
          <a:lstStyle>
            <a:lvl1pPr marL="0" indent="0">
              <a:buNone/>
              <a:defRPr sz="2000"/>
            </a:lvl1pPr>
          </a:lstStyle>
          <a:p>
            <a:r>
              <a:rPr lang="en-GB"/>
              <a:t>Click to add icon</a:t>
            </a:r>
          </a:p>
        </p:txBody>
      </p:sp>
      <p:sp>
        <p:nvSpPr>
          <p:cNvPr id="43" name="Text Placeholder 24">
            <a:extLst>
              <a:ext uri="{FF2B5EF4-FFF2-40B4-BE49-F238E27FC236}">
                <a16:creationId xmlns="" xmlns:a16="http://schemas.microsoft.com/office/drawing/2014/main" id="{7C87DE5A-16D6-8004-8182-D35044CE0B5A}"/>
              </a:ext>
            </a:extLst>
          </p:cNvPr>
          <p:cNvSpPr>
            <a:spLocks noGrp="1"/>
          </p:cNvSpPr>
          <p:nvPr>
            <p:ph type="body" sz="quarter" idx="13"/>
          </p:nvPr>
        </p:nvSpPr>
        <p:spPr>
          <a:xfrm>
            <a:off x="471487" y="1367379"/>
            <a:ext cx="5915027" cy="600075"/>
          </a:xfrm>
        </p:spPr>
        <p:txBody>
          <a:bodyPr>
            <a:noAutofit/>
          </a:bodyPr>
          <a:lstStyle>
            <a:lvl1pPr marL="0" indent="0">
              <a:buNone/>
              <a:defRPr sz="4000" b="0">
                <a:solidFill>
                  <a:schemeClr val="accent3"/>
                </a:solidFill>
                <a:latin typeface="+mj-lt"/>
              </a:defRPr>
            </a:lvl1pPr>
          </a:lstStyle>
          <a:p>
            <a:pPr lvl="0"/>
            <a:r>
              <a:rPr lang="en-US"/>
              <a:t>Click to edit Master text styles</a:t>
            </a:r>
          </a:p>
        </p:txBody>
      </p:sp>
    </p:spTree>
    <p:extLst>
      <p:ext uri="{BB962C8B-B14F-4D97-AF65-F5344CB8AC3E}">
        <p14:creationId xmlns:p14="http://schemas.microsoft.com/office/powerpoint/2010/main" val="71107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arget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800">
                <a:solidFill>
                  <a:schemeClr val="accent2"/>
                </a:solidFill>
              </a:defRPr>
            </a:lvl1pPr>
          </a:lstStyle>
          <a:p>
            <a:fld id="{7E281A5A-7DD2-4214-9AE1-6ADB1CDB91C7}" type="slidenum">
              <a:rPr lang="pt-PT" smtClean="0"/>
              <a:pPr/>
              <a:t>‹#›</a:t>
            </a:fld>
            <a:endParaRPr lang="pt-PT"/>
          </a:p>
        </p:txBody>
      </p:sp>
      <p:pic>
        <p:nvPicPr>
          <p:cNvPr id="19" name="Graphic 18">
            <a:extLst>
              <a:ext uri="{FF2B5EF4-FFF2-40B4-BE49-F238E27FC236}">
                <a16:creationId xmlns="" xmlns:a16="http://schemas.microsoft.com/office/drawing/2014/main" id="{21871197-DFF1-0224-3BF9-74B37B47A6D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4163" r="85877"/>
          <a:stretch/>
        </p:blipFill>
        <p:spPr>
          <a:xfrm rot="16200000">
            <a:off x="2511813" y="-2882794"/>
            <a:ext cx="1468773" cy="6858001"/>
          </a:xfrm>
          <a:prstGeom prst="rect">
            <a:avLst/>
          </a:prstGeom>
        </p:spPr>
      </p:pic>
      <p:sp>
        <p:nvSpPr>
          <p:cNvPr id="25" name="Text Placeholder 24">
            <a:extLst>
              <a:ext uri="{FF2B5EF4-FFF2-40B4-BE49-F238E27FC236}">
                <a16:creationId xmlns="" xmlns:a16="http://schemas.microsoft.com/office/drawing/2014/main" id="{5961A871-564F-8E94-262E-D11F836DEC61}"/>
              </a:ext>
            </a:extLst>
          </p:cNvPr>
          <p:cNvSpPr>
            <a:spLocks noGrp="1"/>
          </p:cNvSpPr>
          <p:nvPr>
            <p:ph type="body" sz="quarter" idx="13"/>
          </p:nvPr>
        </p:nvSpPr>
        <p:spPr>
          <a:xfrm>
            <a:off x="471487" y="1367379"/>
            <a:ext cx="5915027" cy="600075"/>
          </a:xfrm>
        </p:spPr>
        <p:txBody>
          <a:bodyPr>
            <a:noAutofit/>
          </a:bodyPr>
          <a:lstStyle>
            <a:lvl1pPr marL="0" indent="0">
              <a:buNone/>
              <a:defRPr sz="4000" b="0">
                <a:solidFill>
                  <a:schemeClr val="accent1"/>
                </a:solidFill>
                <a:latin typeface="+mj-lt"/>
              </a:defRPr>
            </a:lvl1pPr>
          </a:lstStyle>
          <a:p>
            <a:pPr lvl="0"/>
            <a:r>
              <a:rPr lang="en-US"/>
              <a:t>Click to edit Master text styles</a:t>
            </a:r>
          </a:p>
        </p:txBody>
      </p:sp>
      <p:sp>
        <p:nvSpPr>
          <p:cNvPr id="27" name="Text Placeholder 26">
            <a:extLst>
              <a:ext uri="{FF2B5EF4-FFF2-40B4-BE49-F238E27FC236}">
                <a16:creationId xmlns="" xmlns:a16="http://schemas.microsoft.com/office/drawing/2014/main" id="{996D93BE-98A4-FBFC-8F61-DC3C1F6F53A5}"/>
              </a:ext>
            </a:extLst>
          </p:cNvPr>
          <p:cNvSpPr>
            <a:spLocks noGrp="1"/>
          </p:cNvSpPr>
          <p:nvPr>
            <p:ph type="body" sz="quarter" idx="14"/>
          </p:nvPr>
        </p:nvSpPr>
        <p:spPr>
          <a:xfrm>
            <a:off x="471487" y="2668153"/>
            <a:ext cx="3880594" cy="1681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6">
            <a:extLst>
              <a:ext uri="{FF2B5EF4-FFF2-40B4-BE49-F238E27FC236}">
                <a16:creationId xmlns="" xmlns:a16="http://schemas.microsoft.com/office/drawing/2014/main" id="{0772A277-1074-F478-B692-1CAAEA1A71D9}"/>
              </a:ext>
            </a:extLst>
          </p:cNvPr>
          <p:cNvSpPr>
            <a:spLocks noGrp="1"/>
          </p:cNvSpPr>
          <p:nvPr>
            <p:ph type="body" sz="quarter" idx="15"/>
          </p:nvPr>
        </p:nvSpPr>
        <p:spPr>
          <a:xfrm>
            <a:off x="2505919" y="4733750"/>
            <a:ext cx="3880594" cy="1697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26">
            <a:extLst>
              <a:ext uri="{FF2B5EF4-FFF2-40B4-BE49-F238E27FC236}">
                <a16:creationId xmlns="" xmlns:a16="http://schemas.microsoft.com/office/drawing/2014/main" id="{FE5EA2C2-05B6-77FD-B222-611E9D0340A3}"/>
              </a:ext>
            </a:extLst>
          </p:cNvPr>
          <p:cNvSpPr>
            <a:spLocks noGrp="1"/>
          </p:cNvSpPr>
          <p:nvPr>
            <p:ph type="body" sz="quarter" idx="16"/>
          </p:nvPr>
        </p:nvSpPr>
        <p:spPr>
          <a:xfrm>
            <a:off x="474265" y="7028854"/>
            <a:ext cx="3877815" cy="1689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31">
            <a:extLst>
              <a:ext uri="{FF2B5EF4-FFF2-40B4-BE49-F238E27FC236}">
                <a16:creationId xmlns="" xmlns:a16="http://schemas.microsoft.com/office/drawing/2014/main" id="{4C026952-6525-B026-86C1-EF475664BBF8}"/>
              </a:ext>
            </a:extLst>
          </p:cNvPr>
          <p:cNvSpPr>
            <a:spLocks noGrp="1"/>
          </p:cNvSpPr>
          <p:nvPr>
            <p:ph type="pic" sz="quarter" idx="18" hasCustomPrompt="1"/>
          </p:nvPr>
        </p:nvSpPr>
        <p:spPr>
          <a:xfrm>
            <a:off x="4699322" y="2668154"/>
            <a:ext cx="1687191" cy="1681349"/>
          </a:xfrm>
        </p:spPr>
        <p:txBody>
          <a:bodyPr/>
          <a:lstStyle>
            <a:lvl1pPr marL="0" indent="0">
              <a:buNone/>
              <a:defRPr/>
            </a:lvl1pPr>
          </a:lstStyle>
          <a:p>
            <a:r>
              <a:rPr lang="en-GB"/>
              <a:t>Click to add picture</a:t>
            </a:r>
          </a:p>
        </p:txBody>
      </p:sp>
      <p:sp>
        <p:nvSpPr>
          <p:cNvPr id="33" name="Picture Placeholder 31">
            <a:extLst>
              <a:ext uri="{FF2B5EF4-FFF2-40B4-BE49-F238E27FC236}">
                <a16:creationId xmlns="" xmlns:a16="http://schemas.microsoft.com/office/drawing/2014/main" id="{3F5E0073-2475-EDF5-40CF-17866A1ED1CC}"/>
              </a:ext>
            </a:extLst>
          </p:cNvPr>
          <p:cNvSpPr>
            <a:spLocks noGrp="1"/>
          </p:cNvSpPr>
          <p:nvPr>
            <p:ph type="pic" sz="quarter" idx="19" hasCustomPrompt="1"/>
          </p:nvPr>
        </p:nvSpPr>
        <p:spPr>
          <a:xfrm>
            <a:off x="471487" y="4741897"/>
            <a:ext cx="1687191" cy="1689495"/>
          </a:xfrm>
        </p:spPr>
        <p:txBody>
          <a:bodyPr/>
          <a:lstStyle>
            <a:lvl1pPr marL="0" indent="0">
              <a:buNone/>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a:t>Click to add picture</a:t>
            </a:r>
          </a:p>
          <a:p>
            <a:endParaRPr lang="en-GB"/>
          </a:p>
        </p:txBody>
      </p:sp>
      <p:sp>
        <p:nvSpPr>
          <p:cNvPr id="34" name="Picture Placeholder 31">
            <a:extLst>
              <a:ext uri="{FF2B5EF4-FFF2-40B4-BE49-F238E27FC236}">
                <a16:creationId xmlns="" xmlns:a16="http://schemas.microsoft.com/office/drawing/2014/main" id="{F5456E4E-C3C4-6884-73AA-C45AC9D89BFA}"/>
              </a:ext>
            </a:extLst>
          </p:cNvPr>
          <p:cNvSpPr>
            <a:spLocks noGrp="1"/>
          </p:cNvSpPr>
          <p:nvPr>
            <p:ph type="pic" sz="quarter" idx="20" hasCustomPrompt="1"/>
          </p:nvPr>
        </p:nvSpPr>
        <p:spPr>
          <a:xfrm>
            <a:off x="4699322" y="7028854"/>
            <a:ext cx="1687191" cy="1689494"/>
          </a:xfrm>
        </p:spPr>
        <p:txBody>
          <a:bodyPr/>
          <a:lstStyle>
            <a:lvl1pPr marL="0" indent="0">
              <a:buNone/>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a:t>Click to add picture</a:t>
            </a:r>
          </a:p>
          <a:p>
            <a:endParaRPr lang="en-GB"/>
          </a:p>
        </p:txBody>
      </p:sp>
    </p:spTree>
    <p:extLst>
      <p:ext uri="{BB962C8B-B14F-4D97-AF65-F5344CB8AC3E}">
        <p14:creationId xmlns:p14="http://schemas.microsoft.com/office/powerpoint/2010/main" val="251427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other Info">
    <p:bg>
      <p:bgPr>
        <a:solidFill>
          <a:schemeClr val="bg2">
            <a:lumMod val="90000"/>
          </a:schemeClr>
        </a:solidFill>
        <a:effectLst/>
      </p:bgPr>
    </p:bg>
    <p:spTree>
      <p:nvGrpSpPr>
        <p:cNvPr id="1" name=""/>
        <p:cNvGrpSpPr/>
        <p:nvPr/>
      </p:nvGrpSpPr>
      <p:grpSpPr>
        <a:xfrm>
          <a:off x="0" y="0"/>
          <a:ext cx="0" cy="0"/>
          <a:chOff x="0" y="0"/>
          <a:chExt cx="0" cy="0"/>
        </a:xfrm>
      </p:grpSpPr>
      <p:sp>
        <p:nvSpPr>
          <p:cNvPr id="7" name="Retângulo 62">
            <a:extLst>
              <a:ext uri="{FF2B5EF4-FFF2-40B4-BE49-F238E27FC236}">
                <a16:creationId xmlns="" xmlns:a16="http://schemas.microsoft.com/office/drawing/2014/main" id="{5443CA00-3838-3F83-FF96-1CDB85EC706D}"/>
              </a:ext>
            </a:extLst>
          </p:cNvPr>
          <p:cNvSpPr/>
          <p:nvPr userDrawn="1"/>
        </p:nvSpPr>
        <p:spPr>
          <a:xfrm>
            <a:off x="695400" y="737188"/>
            <a:ext cx="3980772" cy="615553"/>
          </a:xfrm>
          <a:prstGeom prst="rect">
            <a:avLst/>
          </a:prstGeom>
        </p:spPr>
        <p:txBody>
          <a:bodyPr wrap="square" lIns="0" tIns="0" rIns="0" bIns="0">
            <a:spAutoFit/>
          </a:bodyPr>
          <a:lstStyle/>
          <a:p>
            <a:r>
              <a:rPr lang="it-IT" sz="4000" b="1" dirty="0">
                <a:solidFill>
                  <a:srgbClr val="FFFFFF"/>
                </a:solidFill>
                <a:latin typeface="+mj-lt"/>
                <a:ea typeface="Roboto" panose="02000000000000000000" pitchFamily="2" charset="0"/>
              </a:rPr>
              <a:t>Another info</a:t>
            </a:r>
            <a:endParaRPr lang="en-GB" sz="2000" b="1" dirty="0">
              <a:solidFill>
                <a:srgbClr val="FFFFFF"/>
              </a:solidFill>
              <a:latin typeface="+mj-lt"/>
              <a:ea typeface="Roboto" panose="02000000000000000000" pitchFamily="2" charset="0"/>
            </a:endParaRPr>
          </a:p>
        </p:txBody>
      </p:sp>
      <p:sp>
        <p:nvSpPr>
          <p:cNvPr id="8" name="Retângulo 4">
            <a:extLst>
              <a:ext uri="{FF2B5EF4-FFF2-40B4-BE49-F238E27FC236}">
                <a16:creationId xmlns="" xmlns:a16="http://schemas.microsoft.com/office/drawing/2014/main" id="{476818FB-35CA-CEC4-D692-113510155F74}"/>
              </a:ext>
            </a:extLst>
          </p:cNvPr>
          <p:cNvSpPr/>
          <p:nvPr userDrawn="1"/>
        </p:nvSpPr>
        <p:spPr>
          <a:xfrm>
            <a:off x="2368445" y="3480132"/>
            <a:ext cx="3713727" cy="984885"/>
          </a:xfrm>
          <a:prstGeom prst="rect">
            <a:avLst/>
          </a:prstGeom>
        </p:spPr>
        <p:txBody>
          <a:bodyPr wrap="square" lIns="0" tIns="0" rIns="0" bIns="0">
            <a:spAutoFit/>
          </a:bodyPr>
          <a:lstStyle/>
          <a:p>
            <a:r>
              <a:rPr lang="en-GB" sz="1600" dirty="0">
                <a:solidFill>
                  <a:srgbClr val="FFFFFF"/>
                </a:solidFill>
                <a:latin typeface="+mj-lt"/>
              </a:rPr>
              <a:t>Lorem ipsum</a:t>
            </a:r>
          </a:p>
          <a:p>
            <a:r>
              <a:rPr lang="pt-PT" sz="1600" dirty="0">
                <a:solidFill>
                  <a:srgbClr val="FFFFFF"/>
                </a:solidFill>
              </a:rPr>
              <a:t>Neque porro quisquam est qui dolorem ipsum quia dolor sit amet, consectetur, adipisci</a:t>
            </a:r>
          </a:p>
        </p:txBody>
      </p:sp>
      <p:sp>
        <p:nvSpPr>
          <p:cNvPr id="9" name="Retângulo 4">
            <a:extLst>
              <a:ext uri="{FF2B5EF4-FFF2-40B4-BE49-F238E27FC236}">
                <a16:creationId xmlns="" xmlns:a16="http://schemas.microsoft.com/office/drawing/2014/main" id="{83F3888D-DF57-BD5E-6582-C6FE6043FCE3}"/>
              </a:ext>
            </a:extLst>
          </p:cNvPr>
          <p:cNvSpPr/>
          <p:nvPr userDrawn="1"/>
        </p:nvSpPr>
        <p:spPr>
          <a:xfrm>
            <a:off x="2368445" y="1919288"/>
            <a:ext cx="3713727" cy="984885"/>
          </a:xfrm>
          <a:prstGeom prst="rect">
            <a:avLst/>
          </a:prstGeom>
        </p:spPr>
        <p:txBody>
          <a:bodyPr wrap="square" lIns="0" tIns="0" rIns="0" bIns="0">
            <a:spAutoFit/>
          </a:bodyPr>
          <a:lstStyle/>
          <a:p>
            <a:r>
              <a:rPr lang="en-GB" sz="1600" dirty="0">
                <a:solidFill>
                  <a:srgbClr val="FFFFFF"/>
                </a:solidFill>
                <a:latin typeface="+mj-lt"/>
              </a:rPr>
              <a:t>Lorem ipsum</a:t>
            </a:r>
          </a:p>
          <a:p>
            <a:r>
              <a:rPr lang="pt-PT" sz="1600" dirty="0">
                <a:solidFill>
                  <a:srgbClr val="FFFFFF"/>
                </a:solidFill>
              </a:rPr>
              <a:t>Neque porro quisquam est qui dolorem ipsum quia dolor sit amet, consectetur, adipisci</a:t>
            </a:r>
          </a:p>
        </p:txBody>
      </p:sp>
      <p:sp>
        <p:nvSpPr>
          <p:cNvPr id="10" name="Retângulo 4">
            <a:extLst>
              <a:ext uri="{FF2B5EF4-FFF2-40B4-BE49-F238E27FC236}">
                <a16:creationId xmlns="" xmlns:a16="http://schemas.microsoft.com/office/drawing/2014/main" id="{69EA3B16-BF82-53FB-EDC1-A90C650E0CAF}"/>
              </a:ext>
            </a:extLst>
          </p:cNvPr>
          <p:cNvSpPr/>
          <p:nvPr userDrawn="1"/>
        </p:nvSpPr>
        <p:spPr>
          <a:xfrm>
            <a:off x="2368445" y="6737701"/>
            <a:ext cx="3713727" cy="984885"/>
          </a:xfrm>
          <a:prstGeom prst="rect">
            <a:avLst/>
          </a:prstGeom>
        </p:spPr>
        <p:txBody>
          <a:bodyPr wrap="square" lIns="0" tIns="0" rIns="0" bIns="0">
            <a:spAutoFit/>
          </a:bodyPr>
          <a:lstStyle/>
          <a:p>
            <a:r>
              <a:rPr lang="en-GB" sz="1600">
                <a:solidFill>
                  <a:srgbClr val="FFFFFF"/>
                </a:solidFill>
                <a:latin typeface="+mj-lt"/>
              </a:rPr>
              <a:t>Lorem ipsum</a:t>
            </a:r>
          </a:p>
          <a:p>
            <a:r>
              <a:rPr lang="pt-PT" sz="1600">
                <a:solidFill>
                  <a:srgbClr val="FFFFFF"/>
                </a:solidFill>
              </a:rPr>
              <a:t>Neque porro quisquam est qui dolorem ipsum quia dolor sit amet, consectetur, adipisci</a:t>
            </a:r>
          </a:p>
        </p:txBody>
      </p:sp>
      <p:sp>
        <p:nvSpPr>
          <p:cNvPr id="11" name="Retângulo 4">
            <a:extLst>
              <a:ext uri="{FF2B5EF4-FFF2-40B4-BE49-F238E27FC236}">
                <a16:creationId xmlns="" xmlns:a16="http://schemas.microsoft.com/office/drawing/2014/main" id="{0D016451-8C2B-E7A7-7A3B-B80881D5BA90}"/>
              </a:ext>
            </a:extLst>
          </p:cNvPr>
          <p:cNvSpPr/>
          <p:nvPr userDrawn="1"/>
        </p:nvSpPr>
        <p:spPr>
          <a:xfrm>
            <a:off x="2368445" y="5116357"/>
            <a:ext cx="3713727" cy="984885"/>
          </a:xfrm>
          <a:prstGeom prst="rect">
            <a:avLst/>
          </a:prstGeom>
        </p:spPr>
        <p:txBody>
          <a:bodyPr wrap="square" lIns="0" tIns="0" rIns="0" bIns="0">
            <a:spAutoFit/>
          </a:bodyPr>
          <a:lstStyle/>
          <a:p>
            <a:r>
              <a:rPr lang="en-GB" sz="1600">
                <a:solidFill>
                  <a:srgbClr val="FFFFFF"/>
                </a:solidFill>
                <a:latin typeface="+mj-lt"/>
              </a:rPr>
              <a:t>Lorem ipsum</a:t>
            </a:r>
          </a:p>
          <a:p>
            <a:r>
              <a:rPr lang="pt-PT" sz="1600">
                <a:solidFill>
                  <a:srgbClr val="FFFFFF"/>
                </a:solidFill>
              </a:rPr>
              <a:t>Neque porro quisquam est qui dolorem ipsum quia dolor sit amet, consectetur, adipisci</a:t>
            </a:r>
          </a:p>
        </p:txBody>
      </p:sp>
      <p:sp>
        <p:nvSpPr>
          <p:cNvPr id="13" name="Picture Placeholder 12">
            <a:extLst>
              <a:ext uri="{FF2B5EF4-FFF2-40B4-BE49-F238E27FC236}">
                <a16:creationId xmlns="" xmlns:a16="http://schemas.microsoft.com/office/drawing/2014/main" id="{BE657FC8-51C0-5C3C-1A49-A93D253F56A5}"/>
              </a:ext>
            </a:extLst>
          </p:cNvPr>
          <p:cNvSpPr>
            <a:spLocks noGrp="1"/>
          </p:cNvSpPr>
          <p:nvPr>
            <p:ph type="pic" sz="quarter" idx="10"/>
          </p:nvPr>
        </p:nvSpPr>
        <p:spPr>
          <a:xfrm>
            <a:off x="695326" y="1919288"/>
            <a:ext cx="1388308" cy="1319212"/>
          </a:xfrm>
        </p:spPr>
        <p:txBody>
          <a:bodyPr/>
          <a:lstStyle/>
          <a:p>
            <a:endParaRPr lang="en-GB"/>
          </a:p>
        </p:txBody>
      </p:sp>
      <p:sp>
        <p:nvSpPr>
          <p:cNvPr id="14" name="Picture Placeholder 12">
            <a:extLst>
              <a:ext uri="{FF2B5EF4-FFF2-40B4-BE49-F238E27FC236}">
                <a16:creationId xmlns="" xmlns:a16="http://schemas.microsoft.com/office/drawing/2014/main" id="{53979F8C-AE79-3DC1-36FF-A04DD0E64BCB}"/>
              </a:ext>
            </a:extLst>
          </p:cNvPr>
          <p:cNvSpPr>
            <a:spLocks noGrp="1"/>
          </p:cNvSpPr>
          <p:nvPr>
            <p:ph type="pic" sz="quarter" idx="11"/>
          </p:nvPr>
        </p:nvSpPr>
        <p:spPr>
          <a:xfrm>
            <a:off x="695326" y="3515497"/>
            <a:ext cx="1388308" cy="1319212"/>
          </a:xfrm>
        </p:spPr>
        <p:txBody>
          <a:bodyPr/>
          <a:lstStyle/>
          <a:p>
            <a:endParaRPr lang="en-GB"/>
          </a:p>
        </p:txBody>
      </p:sp>
      <p:sp>
        <p:nvSpPr>
          <p:cNvPr id="15" name="Picture Placeholder 12">
            <a:extLst>
              <a:ext uri="{FF2B5EF4-FFF2-40B4-BE49-F238E27FC236}">
                <a16:creationId xmlns="" xmlns:a16="http://schemas.microsoft.com/office/drawing/2014/main" id="{F4FC8B1D-0EE4-3171-4357-DAEAED439A16}"/>
              </a:ext>
            </a:extLst>
          </p:cNvPr>
          <p:cNvSpPr>
            <a:spLocks noGrp="1"/>
          </p:cNvSpPr>
          <p:nvPr>
            <p:ph type="pic" sz="quarter" idx="12"/>
          </p:nvPr>
        </p:nvSpPr>
        <p:spPr>
          <a:xfrm>
            <a:off x="695326" y="5111706"/>
            <a:ext cx="1388308" cy="1319212"/>
          </a:xfrm>
        </p:spPr>
        <p:txBody>
          <a:bodyPr/>
          <a:lstStyle/>
          <a:p>
            <a:endParaRPr lang="en-GB"/>
          </a:p>
        </p:txBody>
      </p:sp>
      <p:sp>
        <p:nvSpPr>
          <p:cNvPr id="16" name="Picture Placeholder 12">
            <a:extLst>
              <a:ext uri="{FF2B5EF4-FFF2-40B4-BE49-F238E27FC236}">
                <a16:creationId xmlns="" xmlns:a16="http://schemas.microsoft.com/office/drawing/2014/main" id="{C1766BD1-6B4C-C295-45BD-3A2B94727AE7}"/>
              </a:ext>
            </a:extLst>
          </p:cNvPr>
          <p:cNvSpPr>
            <a:spLocks noGrp="1"/>
          </p:cNvSpPr>
          <p:nvPr>
            <p:ph type="pic" sz="quarter" idx="13"/>
          </p:nvPr>
        </p:nvSpPr>
        <p:spPr>
          <a:xfrm>
            <a:off x="695326" y="6707915"/>
            <a:ext cx="1388308" cy="1319212"/>
          </a:xfrm>
        </p:spPr>
        <p:txBody>
          <a:bodyPr/>
          <a:lstStyle/>
          <a:p>
            <a:endParaRPr lang="en-GB"/>
          </a:p>
        </p:txBody>
      </p:sp>
      <p:sp>
        <p:nvSpPr>
          <p:cNvPr id="17" name="Slide Number Placeholder 3">
            <a:extLst>
              <a:ext uri="{FF2B5EF4-FFF2-40B4-BE49-F238E27FC236}">
                <a16:creationId xmlns="" xmlns:a16="http://schemas.microsoft.com/office/drawing/2014/main" id="{F71F7304-E75F-E0B3-DB18-16294AF23F98}"/>
              </a:ext>
            </a:extLst>
          </p:cNvPr>
          <p:cNvSpPr>
            <a:spLocks noGrp="1"/>
          </p:cNvSpPr>
          <p:nvPr>
            <p:ph type="sldNum" sz="quarter" idx="14"/>
          </p:nvPr>
        </p:nvSpPr>
        <p:spPr>
          <a:xfrm>
            <a:off x="4843463" y="9181397"/>
            <a:ext cx="1543050" cy="527403"/>
          </a:xfrm>
        </p:spPr>
        <p:txBody>
          <a:bodyPr/>
          <a:lstStyle>
            <a:lvl1pPr>
              <a:defRPr sz="2800">
                <a:solidFill>
                  <a:schemeClr val="accent2"/>
                </a:solidFill>
              </a:defRPr>
            </a:lvl1pPr>
          </a:lstStyle>
          <a:p>
            <a:fld id="{7E281A5A-7DD2-4214-9AE1-6ADB1CDB91C7}" type="slidenum">
              <a:rPr lang="pt-PT" smtClean="0"/>
              <a:pPr/>
              <a:t>‹#›</a:t>
            </a:fld>
            <a:endParaRPr lang="pt-PT"/>
          </a:p>
        </p:txBody>
      </p:sp>
    </p:spTree>
    <p:extLst>
      <p:ext uri="{BB962C8B-B14F-4D97-AF65-F5344CB8AC3E}">
        <p14:creationId xmlns:p14="http://schemas.microsoft.com/office/powerpoint/2010/main" val="55964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7" name="Retângulo 62">
            <a:extLst>
              <a:ext uri="{FF2B5EF4-FFF2-40B4-BE49-F238E27FC236}">
                <a16:creationId xmlns="" xmlns:a16="http://schemas.microsoft.com/office/drawing/2014/main" id="{5443CA00-3838-3F83-FF96-1CDB85EC706D}"/>
              </a:ext>
            </a:extLst>
          </p:cNvPr>
          <p:cNvSpPr/>
          <p:nvPr userDrawn="1"/>
        </p:nvSpPr>
        <p:spPr>
          <a:xfrm>
            <a:off x="695400" y="551990"/>
            <a:ext cx="2403182" cy="615553"/>
          </a:xfrm>
          <a:prstGeom prst="rect">
            <a:avLst/>
          </a:prstGeom>
        </p:spPr>
        <p:txBody>
          <a:bodyPr wrap="square" lIns="0" tIns="0" rIns="0" bIns="0">
            <a:spAutoFit/>
          </a:bodyPr>
          <a:lstStyle/>
          <a:p>
            <a:r>
              <a:rPr lang="it-IT" sz="4000" b="1">
                <a:solidFill>
                  <a:srgbClr val="FFFFFF"/>
                </a:solidFill>
                <a:latin typeface="+mj-lt"/>
                <a:ea typeface="Roboto" panose="02000000000000000000" pitchFamily="2" charset="0"/>
              </a:rPr>
              <a:t>Partners</a:t>
            </a:r>
            <a:endParaRPr lang="en-GB" sz="2000" b="1">
              <a:solidFill>
                <a:srgbClr val="FFFFFF"/>
              </a:solidFill>
              <a:latin typeface="+mj-lt"/>
              <a:ea typeface="Roboto" panose="02000000000000000000" pitchFamily="2" charset="0"/>
            </a:endParaRPr>
          </a:p>
        </p:txBody>
      </p:sp>
      <p:sp>
        <p:nvSpPr>
          <p:cNvPr id="9" name="Retângulo 4">
            <a:extLst>
              <a:ext uri="{FF2B5EF4-FFF2-40B4-BE49-F238E27FC236}">
                <a16:creationId xmlns="" xmlns:a16="http://schemas.microsoft.com/office/drawing/2014/main" id="{83F3888D-DF57-BD5E-6582-C6FE6043FCE3}"/>
              </a:ext>
            </a:extLst>
          </p:cNvPr>
          <p:cNvSpPr/>
          <p:nvPr userDrawn="1"/>
        </p:nvSpPr>
        <p:spPr>
          <a:xfrm>
            <a:off x="2226039" y="1595199"/>
            <a:ext cx="1060555" cy="507831"/>
          </a:xfrm>
          <a:prstGeom prst="rect">
            <a:avLst/>
          </a:prstGeom>
        </p:spPr>
        <p:txBody>
          <a:bodyPr wrap="square" lIns="0" tIns="0" rIns="0" bIns="0">
            <a:spAutoFit/>
          </a:bodyPr>
          <a:lstStyle/>
          <a:p>
            <a:r>
              <a:rPr lang="en-GB" sz="1100">
                <a:solidFill>
                  <a:srgbClr val="FFFFFF"/>
                </a:solidFill>
                <a:latin typeface="+mj-lt"/>
              </a:rPr>
              <a:t>Lorem ipsum</a:t>
            </a:r>
          </a:p>
          <a:p>
            <a:r>
              <a:rPr lang="pt-PT" sz="1100">
                <a:solidFill>
                  <a:srgbClr val="FFFFFF"/>
                </a:solidFill>
              </a:rPr>
              <a:t>Description of Partners</a:t>
            </a:r>
          </a:p>
        </p:txBody>
      </p:sp>
      <p:sp>
        <p:nvSpPr>
          <p:cNvPr id="13" name="Picture Placeholder 12">
            <a:extLst>
              <a:ext uri="{FF2B5EF4-FFF2-40B4-BE49-F238E27FC236}">
                <a16:creationId xmlns="" xmlns:a16="http://schemas.microsoft.com/office/drawing/2014/main" id="{BE657FC8-51C0-5C3C-1A49-A93D253F56A5}"/>
              </a:ext>
            </a:extLst>
          </p:cNvPr>
          <p:cNvSpPr>
            <a:spLocks noGrp="1"/>
          </p:cNvSpPr>
          <p:nvPr>
            <p:ph type="pic" sz="quarter" idx="10"/>
          </p:nvPr>
        </p:nvSpPr>
        <p:spPr>
          <a:xfrm>
            <a:off x="695326" y="1595199"/>
            <a:ext cx="1388308" cy="1319212"/>
          </a:xfrm>
        </p:spPr>
        <p:txBody>
          <a:bodyPr/>
          <a:lstStyle/>
          <a:p>
            <a:endParaRPr lang="en-GB"/>
          </a:p>
        </p:txBody>
      </p:sp>
      <p:sp>
        <p:nvSpPr>
          <p:cNvPr id="2" name="Retângulo 4">
            <a:extLst>
              <a:ext uri="{FF2B5EF4-FFF2-40B4-BE49-F238E27FC236}">
                <a16:creationId xmlns="" xmlns:a16="http://schemas.microsoft.com/office/drawing/2014/main" id="{F2F9FA38-6D09-E44D-1912-2B28D4B1D34B}"/>
              </a:ext>
            </a:extLst>
          </p:cNvPr>
          <p:cNvSpPr/>
          <p:nvPr userDrawn="1"/>
        </p:nvSpPr>
        <p:spPr>
          <a:xfrm>
            <a:off x="4959712" y="1595199"/>
            <a:ext cx="1060555" cy="507831"/>
          </a:xfrm>
          <a:prstGeom prst="rect">
            <a:avLst/>
          </a:prstGeom>
        </p:spPr>
        <p:txBody>
          <a:bodyPr wrap="square" lIns="0" tIns="0" rIns="0" bIns="0">
            <a:spAutoFit/>
          </a:bodyPr>
          <a:lstStyle/>
          <a:p>
            <a:r>
              <a:rPr lang="en-GB" sz="1100">
                <a:solidFill>
                  <a:srgbClr val="FFFFFF"/>
                </a:solidFill>
                <a:latin typeface="+mj-lt"/>
              </a:rPr>
              <a:t>Lorem ipsum</a:t>
            </a:r>
          </a:p>
          <a:p>
            <a:r>
              <a:rPr lang="pt-PT" sz="1100">
                <a:solidFill>
                  <a:srgbClr val="FFFFFF"/>
                </a:solidFill>
              </a:rPr>
              <a:t>Description of Partners</a:t>
            </a:r>
          </a:p>
        </p:txBody>
      </p:sp>
      <p:sp>
        <p:nvSpPr>
          <p:cNvPr id="3" name="Picture Placeholder 12">
            <a:extLst>
              <a:ext uri="{FF2B5EF4-FFF2-40B4-BE49-F238E27FC236}">
                <a16:creationId xmlns="" xmlns:a16="http://schemas.microsoft.com/office/drawing/2014/main" id="{943B2E61-3F53-7969-03A2-C7A64D9FD251}"/>
              </a:ext>
            </a:extLst>
          </p:cNvPr>
          <p:cNvSpPr>
            <a:spLocks noGrp="1"/>
          </p:cNvSpPr>
          <p:nvPr>
            <p:ph type="pic" sz="quarter" idx="14"/>
          </p:nvPr>
        </p:nvSpPr>
        <p:spPr>
          <a:xfrm>
            <a:off x="3428999" y="1612701"/>
            <a:ext cx="1388308" cy="1319212"/>
          </a:xfrm>
        </p:spPr>
        <p:txBody>
          <a:bodyPr/>
          <a:lstStyle/>
          <a:p>
            <a:endParaRPr lang="en-GB"/>
          </a:p>
        </p:txBody>
      </p:sp>
      <p:sp>
        <p:nvSpPr>
          <p:cNvPr id="4" name="Retângulo 4">
            <a:extLst>
              <a:ext uri="{FF2B5EF4-FFF2-40B4-BE49-F238E27FC236}">
                <a16:creationId xmlns="" xmlns:a16="http://schemas.microsoft.com/office/drawing/2014/main" id="{E7D92151-C237-EAF8-52C5-96D6A8A60D7D}"/>
              </a:ext>
            </a:extLst>
          </p:cNvPr>
          <p:cNvSpPr/>
          <p:nvPr userDrawn="1"/>
        </p:nvSpPr>
        <p:spPr>
          <a:xfrm>
            <a:off x="2224782" y="3159711"/>
            <a:ext cx="1060555" cy="507831"/>
          </a:xfrm>
          <a:prstGeom prst="rect">
            <a:avLst/>
          </a:prstGeom>
        </p:spPr>
        <p:txBody>
          <a:bodyPr wrap="square" lIns="0" tIns="0" rIns="0" bIns="0">
            <a:spAutoFit/>
          </a:bodyPr>
          <a:lstStyle/>
          <a:p>
            <a:r>
              <a:rPr lang="en-GB" sz="1100">
                <a:solidFill>
                  <a:srgbClr val="FFFFFF"/>
                </a:solidFill>
                <a:latin typeface="+mj-lt"/>
              </a:rPr>
              <a:t>Lorem ipsum</a:t>
            </a:r>
          </a:p>
          <a:p>
            <a:r>
              <a:rPr lang="pt-PT" sz="1100">
                <a:solidFill>
                  <a:srgbClr val="FFFFFF"/>
                </a:solidFill>
              </a:rPr>
              <a:t>Description of Partners</a:t>
            </a:r>
          </a:p>
        </p:txBody>
      </p:sp>
      <p:sp>
        <p:nvSpPr>
          <p:cNvPr id="5" name="Picture Placeholder 12">
            <a:extLst>
              <a:ext uri="{FF2B5EF4-FFF2-40B4-BE49-F238E27FC236}">
                <a16:creationId xmlns="" xmlns:a16="http://schemas.microsoft.com/office/drawing/2014/main" id="{EEF3C27A-C7C0-F4ED-7A95-DE598004F0EA}"/>
              </a:ext>
            </a:extLst>
          </p:cNvPr>
          <p:cNvSpPr>
            <a:spLocks noGrp="1"/>
          </p:cNvSpPr>
          <p:nvPr>
            <p:ph type="pic" sz="quarter" idx="15"/>
          </p:nvPr>
        </p:nvSpPr>
        <p:spPr>
          <a:xfrm>
            <a:off x="694069" y="3159711"/>
            <a:ext cx="1388308" cy="1319212"/>
          </a:xfrm>
        </p:spPr>
        <p:txBody>
          <a:bodyPr/>
          <a:lstStyle/>
          <a:p>
            <a:endParaRPr lang="en-GB"/>
          </a:p>
        </p:txBody>
      </p:sp>
      <p:sp>
        <p:nvSpPr>
          <p:cNvPr id="6" name="Retângulo 4">
            <a:extLst>
              <a:ext uri="{FF2B5EF4-FFF2-40B4-BE49-F238E27FC236}">
                <a16:creationId xmlns="" xmlns:a16="http://schemas.microsoft.com/office/drawing/2014/main" id="{536E147B-4EC7-8A67-42C9-7E5280337FCC}"/>
              </a:ext>
            </a:extLst>
          </p:cNvPr>
          <p:cNvSpPr/>
          <p:nvPr userDrawn="1"/>
        </p:nvSpPr>
        <p:spPr>
          <a:xfrm>
            <a:off x="4958455" y="3159711"/>
            <a:ext cx="1060555" cy="507831"/>
          </a:xfrm>
          <a:prstGeom prst="rect">
            <a:avLst/>
          </a:prstGeom>
        </p:spPr>
        <p:txBody>
          <a:bodyPr wrap="square" lIns="0" tIns="0" rIns="0" bIns="0">
            <a:spAutoFit/>
          </a:bodyPr>
          <a:lstStyle/>
          <a:p>
            <a:r>
              <a:rPr lang="en-GB" sz="1100">
                <a:solidFill>
                  <a:srgbClr val="FFFFFF"/>
                </a:solidFill>
                <a:latin typeface="+mj-lt"/>
              </a:rPr>
              <a:t>Lorem ipsum</a:t>
            </a:r>
          </a:p>
          <a:p>
            <a:r>
              <a:rPr lang="pt-PT" sz="1100">
                <a:solidFill>
                  <a:srgbClr val="FFFFFF"/>
                </a:solidFill>
              </a:rPr>
              <a:t>Description of Partners</a:t>
            </a:r>
          </a:p>
        </p:txBody>
      </p:sp>
      <p:sp>
        <p:nvSpPr>
          <p:cNvPr id="12" name="Picture Placeholder 12">
            <a:extLst>
              <a:ext uri="{FF2B5EF4-FFF2-40B4-BE49-F238E27FC236}">
                <a16:creationId xmlns="" xmlns:a16="http://schemas.microsoft.com/office/drawing/2014/main" id="{43D68E1A-6E81-C52E-0652-507E25CE0387}"/>
              </a:ext>
            </a:extLst>
          </p:cNvPr>
          <p:cNvSpPr>
            <a:spLocks noGrp="1"/>
          </p:cNvSpPr>
          <p:nvPr>
            <p:ph type="pic" sz="quarter" idx="16"/>
          </p:nvPr>
        </p:nvSpPr>
        <p:spPr>
          <a:xfrm>
            <a:off x="3427742" y="3177213"/>
            <a:ext cx="1388308" cy="1319212"/>
          </a:xfrm>
        </p:spPr>
        <p:txBody>
          <a:bodyPr/>
          <a:lstStyle/>
          <a:p>
            <a:endParaRPr lang="en-GB"/>
          </a:p>
        </p:txBody>
      </p:sp>
      <p:sp>
        <p:nvSpPr>
          <p:cNvPr id="17" name="Retângulo 4">
            <a:extLst>
              <a:ext uri="{FF2B5EF4-FFF2-40B4-BE49-F238E27FC236}">
                <a16:creationId xmlns="" xmlns:a16="http://schemas.microsoft.com/office/drawing/2014/main" id="{90DD1A29-8400-9C91-5EC4-21E48C476845}"/>
              </a:ext>
            </a:extLst>
          </p:cNvPr>
          <p:cNvSpPr/>
          <p:nvPr userDrawn="1"/>
        </p:nvSpPr>
        <p:spPr>
          <a:xfrm>
            <a:off x="2224782" y="4724223"/>
            <a:ext cx="1060555" cy="507831"/>
          </a:xfrm>
          <a:prstGeom prst="rect">
            <a:avLst/>
          </a:prstGeom>
        </p:spPr>
        <p:txBody>
          <a:bodyPr wrap="square" lIns="0" tIns="0" rIns="0" bIns="0">
            <a:spAutoFit/>
          </a:bodyPr>
          <a:lstStyle/>
          <a:p>
            <a:r>
              <a:rPr lang="en-GB" sz="1100">
                <a:solidFill>
                  <a:srgbClr val="FFFFFF"/>
                </a:solidFill>
                <a:latin typeface="+mj-lt"/>
              </a:rPr>
              <a:t>Lorem ipsum</a:t>
            </a:r>
          </a:p>
          <a:p>
            <a:r>
              <a:rPr lang="pt-PT" sz="1100">
                <a:solidFill>
                  <a:srgbClr val="FFFFFF"/>
                </a:solidFill>
              </a:rPr>
              <a:t>Description of Partners</a:t>
            </a:r>
          </a:p>
        </p:txBody>
      </p:sp>
      <p:sp>
        <p:nvSpPr>
          <p:cNvPr id="18" name="Picture Placeholder 12">
            <a:extLst>
              <a:ext uri="{FF2B5EF4-FFF2-40B4-BE49-F238E27FC236}">
                <a16:creationId xmlns="" xmlns:a16="http://schemas.microsoft.com/office/drawing/2014/main" id="{685D8415-77FC-0911-61F9-339353E0C901}"/>
              </a:ext>
            </a:extLst>
          </p:cNvPr>
          <p:cNvSpPr>
            <a:spLocks noGrp="1"/>
          </p:cNvSpPr>
          <p:nvPr>
            <p:ph type="pic" sz="quarter" idx="17"/>
          </p:nvPr>
        </p:nvSpPr>
        <p:spPr>
          <a:xfrm>
            <a:off x="694069" y="4724223"/>
            <a:ext cx="1388308" cy="1319212"/>
          </a:xfrm>
        </p:spPr>
        <p:txBody>
          <a:bodyPr/>
          <a:lstStyle/>
          <a:p>
            <a:endParaRPr lang="en-GB"/>
          </a:p>
        </p:txBody>
      </p:sp>
      <p:sp>
        <p:nvSpPr>
          <p:cNvPr id="19" name="Retângulo 4">
            <a:extLst>
              <a:ext uri="{FF2B5EF4-FFF2-40B4-BE49-F238E27FC236}">
                <a16:creationId xmlns="" xmlns:a16="http://schemas.microsoft.com/office/drawing/2014/main" id="{A9D61A01-4DA7-85AC-F1BE-4F7CE1865F9E}"/>
              </a:ext>
            </a:extLst>
          </p:cNvPr>
          <p:cNvSpPr/>
          <p:nvPr userDrawn="1"/>
        </p:nvSpPr>
        <p:spPr>
          <a:xfrm>
            <a:off x="4958455" y="4724223"/>
            <a:ext cx="1060555" cy="507831"/>
          </a:xfrm>
          <a:prstGeom prst="rect">
            <a:avLst/>
          </a:prstGeom>
        </p:spPr>
        <p:txBody>
          <a:bodyPr wrap="square" lIns="0" tIns="0" rIns="0" bIns="0">
            <a:spAutoFit/>
          </a:bodyPr>
          <a:lstStyle/>
          <a:p>
            <a:r>
              <a:rPr lang="en-GB" sz="1100">
                <a:solidFill>
                  <a:srgbClr val="FFFFFF"/>
                </a:solidFill>
                <a:latin typeface="+mj-lt"/>
              </a:rPr>
              <a:t>Lorem ipsum</a:t>
            </a:r>
          </a:p>
          <a:p>
            <a:r>
              <a:rPr lang="pt-PT" sz="1100">
                <a:solidFill>
                  <a:srgbClr val="FFFFFF"/>
                </a:solidFill>
              </a:rPr>
              <a:t>Description of Partners</a:t>
            </a:r>
          </a:p>
        </p:txBody>
      </p:sp>
      <p:sp>
        <p:nvSpPr>
          <p:cNvPr id="20" name="Picture Placeholder 12">
            <a:extLst>
              <a:ext uri="{FF2B5EF4-FFF2-40B4-BE49-F238E27FC236}">
                <a16:creationId xmlns="" xmlns:a16="http://schemas.microsoft.com/office/drawing/2014/main" id="{FE649591-A085-9E0D-4196-D11EE8DF4D6F}"/>
              </a:ext>
            </a:extLst>
          </p:cNvPr>
          <p:cNvSpPr>
            <a:spLocks noGrp="1"/>
          </p:cNvSpPr>
          <p:nvPr>
            <p:ph type="pic" sz="quarter" idx="18"/>
          </p:nvPr>
        </p:nvSpPr>
        <p:spPr>
          <a:xfrm>
            <a:off x="3427742" y="4741725"/>
            <a:ext cx="1388308" cy="1319212"/>
          </a:xfrm>
        </p:spPr>
        <p:txBody>
          <a:bodyPr/>
          <a:lstStyle/>
          <a:p>
            <a:endParaRPr lang="en-GB"/>
          </a:p>
        </p:txBody>
      </p:sp>
      <p:sp>
        <p:nvSpPr>
          <p:cNvPr id="21" name="Retângulo 4">
            <a:extLst>
              <a:ext uri="{FF2B5EF4-FFF2-40B4-BE49-F238E27FC236}">
                <a16:creationId xmlns="" xmlns:a16="http://schemas.microsoft.com/office/drawing/2014/main" id="{AD73050B-D282-4FFC-F011-D50638B5F4BE}"/>
              </a:ext>
            </a:extLst>
          </p:cNvPr>
          <p:cNvSpPr/>
          <p:nvPr userDrawn="1"/>
        </p:nvSpPr>
        <p:spPr>
          <a:xfrm>
            <a:off x="2224782" y="6325909"/>
            <a:ext cx="1060555" cy="507831"/>
          </a:xfrm>
          <a:prstGeom prst="rect">
            <a:avLst/>
          </a:prstGeom>
        </p:spPr>
        <p:txBody>
          <a:bodyPr wrap="square" lIns="0" tIns="0" rIns="0" bIns="0">
            <a:spAutoFit/>
          </a:bodyPr>
          <a:lstStyle/>
          <a:p>
            <a:r>
              <a:rPr lang="en-GB" sz="1100">
                <a:solidFill>
                  <a:srgbClr val="FFFFFF"/>
                </a:solidFill>
                <a:latin typeface="+mj-lt"/>
              </a:rPr>
              <a:t>Lorem ipsum</a:t>
            </a:r>
          </a:p>
          <a:p>
            <a:r>
              <a:rPr lang="pt-PT" sz="1100">
                <a:solidFill>
                  <a:srgbClr val="FFFFFF"/>
                </a:solidFill>
              </a:rPr>
              <a:t>Description of Partners</a:t>
            </a:r>
          </a:p>
        </p:txBody>
      </p:sp>
      <p:sp>
        <p:nvSpPr>
          <p:cNvPr id="22" name="Picture Placeholder 12">
            <a:extLst>
              <a:ext uri="{FF2B5EF4-FFF2-40B4-BE49-F238E27FC236}">
                <a16:creationId xmlns="" xmlns:a16="http://schemas.microsoft.com/office/drawing/2014/main" id="{7D960BB9-E865-4E29-0CD6-BBE541B8923C}"/>
              </a:ext>
            </a:extLst>
          </p:cNvPr>
          <p:cNvSpPr>
            <a:spLocks noGrp="1"/>
          </p:cNvSpPr>
          <p:nvPr>
            <p:ph type="pic" sz="quarter" idx="19"/>
          </p:nvPr>
        </p:nvSpPr>
        <p:spPr>
          <a:xfrm>
            <a:off x="694069" y="6325909"/>
            <a:ext cx="1388308" cy="1319212"/>
          </a:xfrm>
        </p:spPr>
        <p:txBody>
          <a:bodyPr/>
          <a:lstStyle/>
          <a:p>
            <a:endParaRPr lang="en-GB"/>
          </a:p>
        </p:txBody>
      </p:sp>
      <p:sp>
        <p:nvSpPr>
          <p:cNvPr id="23" name="Retângulo 4">
            <a:extLst>
              <a:ext uri="{FF2B5EF4-FFF2-40B4-BE49-F238E27FC236}">
                <a16:creationId xmlns="" xmlns:a16="http://schemas.microsoft.com/office/drawing/2014/main" id="{F6A7F259-2444-CFAB-0DBD-A315407DD742}"/>
              </a:ext>
            </a:extLst>
          </p:cNvPr>
          <p:cNvSpPr/>
          <p:nvPr userDrawn="1"/>
        </p:nvSpPr>
        <p:spPr>
          <a:xfrm>
            <a:off x="4958455" y="6325909"/>
            <a:ext cx="1060555" cy="507831"/>
          </a:xfrm>
          <a:prstGeom prst="rect">
            <a:avLst/>
          </a:prstGeom>
        </p:spPr>
        <p:txBody>
          <a:bodyPr wrap="square" lIns="0" tIns="0" rIns="0" bIns="0">
            <a:spAutoFit/>
          </a:bodyPr>
          <a:lstStyle/>
          <a:p>
            <a:r>
              <a:rPr lang="en-GB" sz="1100">
                <a:solidFill>
                  <a:srgbClr val="FFFFFF"/>
                </a:solidFill>
                <a:latin typeface="+mj-lt"/>
              </a:rPr>
              <a:t>Lorem ipsum</a:t>
            </a:r>
          </a:p>
          <a:p>
            <a:r>
              <a:rPr lang="pt-PT" sz="1100">
                <a:solidFill>
                  <a:srgbClr val="FFFFFF"/>
                </a:solidFill>
              </a:rPr>
              <a:t>Description of Partners</a:t>
            </a:r>
          </a:p>
        </p:txBody>
      </p:sp>
      <p:sp>
        <p:nvSpPr>
          <p:cNvPr id="24" name="Picture Placeholder 12">
            <a:extLst>
              <a:ext uri="{FF2B5EF4-FFF2-40B4-BE49-F238E27FC236}">
                <a16:creationId xmlns="" xmlns:a16="http://schemas.microsoft.com/office/drawing/2014/main" id="{C086182E-E129-80F9-AA70-8780EA15F549}"/>
              </a:ext>
            </a:extLst>
          </p:cNvPr>
          <p:cNvSpPr>
            <a:spLocks noGrp="1"/>
          </p:cNvSpPr>
          <p:nvPr>
            <p:ph type="pic" sz="quarter" idx="20"/>
          </p:nvPr>
        </p:nvSpPr>
        <p:spPr>
          <a:xfrm>
            <a:off x="3427742" y="6343411"/>
            <a:ext cx="1388308" cy="1319212"/>
          </a:xfrm>
        </p:spPr>
        <p:txBody>
          <a:bodyPr/>
          <a:lstStyle/>
          <a:p>
            <a:endParaRPr lang="en-GB"/>
          </a:p>
        </p:txBody>
      </p:sp>
    </p:spTree>
    <p:extLst>
      <p:ext uri="{BB962C8B-B14F-4D97-AF65-F5344CB8AC3E}">
        <p14:creationId xmlns:p14="http://schemas.microsoft.com/office/powerpoint/2010/main" val="14356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2860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377BD4A-1A89-4104-96F9-7B17592FF4E4}" type="datetimeFigureOut">
              <a:rPr lang="pt-PT" smtClean="0"/>
              <a:t>12/09/2024</a:t>
            </a:fld>
            <a:endParaRPr lang="pt-PT"/>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E281A5A-7DD2-4214-9AE1-6ADB1CDB91C7}" type="slidenum">
              <a:rPr lang="pt-PT" smtClean="0"/>
              <a:t>‹#›</a:t>
            </a:fld>
            <a:endParaRPr lang="pt-PT"/>
          </a:p>
        </p:txBody>
      </p:sp>
    </p:spTree>
    <p:extLst>
      <p:ext uri="{BB962C8B-B14F-4D97-AF65-F5344CB8AC3E}">
        <p14:creationId xmlns:p14="http://schemas.microsoft.com/office/powerpoint/2010/main" val="1611019587"/>
      </p:ext>
    </p:extLst>
  </p:cSld>
  <p:clrMap bg1="lt1" tx1="dk1" bg2="lt2" tx2="dk2" accent1="accent1" accent2="accent2" accent3="accent3" accent4="accent4" accent5="accent5" accent6="accent6" hlink="hlink" folHlink="folHlink"/>
  <p:sldLayoutIdLst>
    <p:sldLayoutId id="2147483689" r:id="rId1"/>
    <p:sldLayoutId id="2147483692" r:id="rId2"/>
    <p:sldLayoutId id="2147483695" r:id="rId3"/>
    <p:sldLayoutId id="2147483686" r:id="rId4"/>
    <p:sldLayoutId id="2147483696" r:id="rId5"/>
    <p:sldLayoutId id="2147483697"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hyperlink" Target="https://www.uop.gr/" TargetMode="External"/><Relationship Id="rId13" Type="http://schemas.openxmlformats.org/officeDocument/2006/relationships/image" Target="../media/image21.png"/><Relationship Id="rId1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18.jpeg"/><Relationship Id="rId12" Type="http://schemas.openxmlformats.org/officeDocument/2006/relationships/hyperlink" Target="https://www.iep.edu.gr/el/" TargetMode="External"/><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hyperlink" Target="https://www.gov.si/en/state-authorities/ministries/ministry-of-education/" TargetMode="External"/><Relationship Id="rId20"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hyperlink" Target="https://www.teof.uni-lj.si/" TargetMode="External"/><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hyperlink" Target="https://www.dge.mec.pt/" TargetMode="External"/><Relationship Id="rId19" Type="http://schemas.openxmlformats.org/officeDocument/2006/relationships/image" Target="../media/image4.png"/><Relationship Id="rId4" Type="http://schemas.openxmlformats.org/officeDocument/2006/relationships/hyperlink" Target="http://www.inova.business/" TargetMode="External"/><Relationship Id="rId9" Type="http://schemas.openxmlformats.org/officeDocument/2006/relationships/image" Target="../media/image19.png"/><Relationship Id="rId14" Type="http://schemas.openxmlformats.org/officeDocument/2006/relationships/hyperlink" Target="https://khor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629753FA-B1D3-C6EF-DFC3-B114088E5BEA}"/>
              </a:ext>
            </a:extLst>
          </p:cNvPr>
          <p:cNvPicPr>
            <a:picLocks noChangeAspect="1"/>
          </p:cNvPicPr>
          <p:nvPr/>
        </p:nvPicPr>
        <p:blipFill rotWithShape="1">
          <a:blip r:embed="rId3">
            <a:alphaModFix amt="70000"/>
          </a:blip>
          <a:srcRect l="35916" t="12138" r="24781" b="2704"/>
          <a:stretch/>
        </p:blipFill>
        <p:spPr>
          <a:xfrm>
            <a:off x="0" y="0"/>
            <a:ext cx="6912000" cy="9983999"/>
          </a:xfrm>
          <a:prstGeom prst="rect">
            <a:avLst/>
          </a:prstGeom>
        </p:spPr>
      </p:pic>
      <p:sp>
        <p:nvSpPr>
          <p:cNvPr id="38" name="Caixa de texto 29">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9BBC585E-7FBC-4114-9070-6F59AADB71F7}"/>
              </a:ext>
            </a:extLst>
          </p:cNvPr>
          <p:cNvSpPr txBox="1"/>
          <p:nvPr/>
        </p:nvSpPr>
        <p:spPr>
          <a:xfrm>
            <a:off x="643009" y="3006671"/>
            <a:ext cx="5068678" cy="21337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buSzPts val="2600"/>
            </a:pPr>
            <a:r>
              <a:rPr lang="en-US" sz="4000" b="1" dirty="0">
                <a:solidFill>
                  <a:schemeClr val="accent2"/>
                </a:solidFill>
                <a:latin typeface="+mj-lt"/>
                <a:ea typeface="Inter ExtraBold" panose="02000503000000020004" pitchFamily="2" charset="0"/>
              </a:rPr>
              <a:t>Εικονική Πραγματικότητα για την ενίσχυση της ενσυναίσθησης των μαθητών</a:t>
            </a:r>
            <a:endParaRPr lang="en-GB" sz="4000" b="1" dirty="0">
              <a:solidFill>
                <a:schemeClr val="accent2"/>
              </a:solidFill>
              <a:latin typeface="+mj-lt"/>
              <a:ea typeface="Inter ExtraBold" panose="02000503000000020004" pitchFamily="2" charset="0"/>
            </a:endParaRPr>
          </a:p>
        </p:txBody>
      </p:sp>
      <p:sp>
        <p:nvSpPr>
          <p:cNvPr id="39" name="Retângulo 64">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05B9F330-5580-48FF-B359-9CAEB67E27EF}"/>
              </a:ext>
            </a:extLst>
          </p:cNvPr>
          <p:cNvSpPr/>
          <p:nvPr/>
        </p:nvSpPr>
        <p:spPr>
          <a:xfrm>
            <a:off x="643009" y="5794440"/>
            <a:ext cx="4325632" cy="1384995"/>
          </a:xfrm>
          <a:prstGeom prst="rect">
            <a:avLst/>
          </a:prstGeom>
        </p:spPr>
        <p:txBody>
          <a:bodyPr wrap="square" lIns="0" tIns="0" rIns="108000" bIns="0">
            <a:spAutoFit/>
          </a:bodyPr>
          <a:lstStyle/>
          <a:p>
            <a:r>
              <a:rPr lang="en-US" dirty="0">
                <a:solidFill>
                  <a:srgbClr val="FFFFFF"/>
                </a:solidFill>
                <a:latin typeface="Inter "/>
              </a:rPr>
              <a:t>Υποστήριξη της συνεργασίας μεταξύ εκπαιδευτικών και εταιρειών </a:t>
            </a:r>
            <a:r>
              <a:rPr lang="en-US" dirty="0" smtClean="0">
                <a:solidFill>
                  <a:srgbClr val="FFFFFF"/>
                </a:solidFill>
                <a:latin typeface="Inter "/>
              </a:rPr>
              <a:t>EdTech</a:t>
            </a:r>
            <a:r>
              <a:rPr lang="el-GR" dirty="0" smtClean="0">
                <a:solidFill>
                  <a:srgbClr val="FFFFFF"/>
                </a:solidFill>
                <a:latin typeface="Inter "/>
              </a:rPr>
              <a:t/>
            </a:r>
            <a:br>
              <a:rPr lang="el-GR" dirty="0" smtClean="0">
                <a:solidFill>
                  <a:srgbClr val="FFFFFF"/>
                </a:solidFill>
                <a:latin typeface="Inter "/>
              </a:rPr>
            </a:br>
            <a:r>
              <a:rPr lang="en-US" dirty="0" err="1" smtClean="0">
                <a:solidFill>
                  <a:srgbClr val="FFFFFF"/>
                </a:solidFill>
                <a:latin typeface="Inter "/>
              </a:rPr>
              <a:t>γι</a:t>
            </a:r>
            <a:r>
              <a:rPr lang="en-US" dirty="0" smtClean="0">
                <a:solidFill>
                  <a:srgbClr val="FFFFFF"/>
                </a:solidFill>
                <a:latin typeface="Inter "/>
              </a:rPr>
              <a:t>α </a:t>
            </a:r>
            <a:r>
              <a:rPr lang="en-US" dirty="0">
                <a:solidFill>
                  <a:srgbClr val="FFFFFF"/>
                </a:solidFill>
                <a:latin typeface="Inter "/>
              </a:rPr>
              <a:t>την από κοινού ανάπτυξη και παροχή πόρων εικονικής πραγματικότητας </a:t>
            </a:r>
            <a:r>
              <a:rPr lang="el-GR" dirty="0" smtClean="0">
                <a:solidFill>
                  <a:srgbClr val="FFFFFF"/>
                </a:solidFill>
                <a:latin typeface="Inter "/>
              </a:rPr>
              <a:t>για </a:t>
            </a:r>
            <a:r>
              <a:rPr lang="en-US" dirty="0" err="1" smtClean="0">
                <a:solidFill>
                  <a:srgbClr val="FFFFFF"/>
                </a:solidFill>
                <a:latin typeface="Inter "/>
              </a:rPr>
              <a:t>χρήση</a:t>
            </a:r>
            <a:r>
              <a:rPr lang="en-US" dirty="0" smtClean="0">
                <a:solidFill>
                  <a:srgbClr val="FFFFFF"/>
                </a:solidFill>
                <a:latin typeface="Inter "/>
              </a:rPr>
              <a:t> </a:t>
            </a:r>
            <a:r>
              <a:rPr lang="en-US" dirty="0">
                <a:solidFill>
                  <a:srgbClr val="FFFFFF"/>
                </a:solidFill>
                <a:latin typeface="Inter "/>
              </a:rPr>
              <a:t>στην εκπαίδευση</a:t>
            </a:r>
            <a:endParaRPr lang="en-GB" dirty="0">
              <a:solidFill>
                <a:srgbClr val="FFFFFF"/>
              </a:solidFill>
              <a:latin typeface="Inter "/>
              <a:ea typeface="Roboto" panose="02000000000000000000" pitchFamily="2" charset="0"/>
            </a:endParaRPr>
          </a:p>
        </p:txBody>
      </p:sp>
      <p:pic>
        <p:nvPicPr>
          <p:cNvPr id="16" name="Picture 15">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F3F289FE-8057-EE84-2914-358E242DBB85}"/>
              </a:ext>
            </a:extLst>
          </p:cNvPr>
          <p:cNvPicPr>
            <a:picLocks noChangeAspect="1"/>
          </p:cNvPicPr>
          <p:nvPr/>
        </p:nvPicPr>
        <p:blipFill rotWithShape="1">
          <a:blip r:embed="rId4"/>
          <a:srcRect l="14939" t="24993" r="15413" b="22657"/>
          <a:stretch/>
        </p:blipFill>
        <p:spPr>
          <a:xfrm>
            <a:off x="643009" y="641601"/>
            <a:ext cx="1504768" cy="1131065"/>
          </a:xfrm>
          <a:prstGeom prst="rect">
            <a:avLst/>
          </a:prstGeom>
        </p:spPr>
      </p:pic>
      <p:pic>
        <p:nvPicPr>
          <p:cNvPr id="19" name="Graphic 18">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071EA2B2-DE91-2FE5-A989-054AB1887C8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6"/>
              </a:ext>
            </a:extLst>
          </a:blip>
          <a:srcRect l="71255" t="4704" b="4704"/>
          <a:stretch/>
        </p:blipFill>
        <p:spPr>
          <a:xfrm rot="16200000">
            <a:off x="1847780" y="5587147"/>
            <a:ext cx="3162440" cy="6858000"/>
          </a:xfrm>
          <a:prstGeom prst="rect">
            <a:avLst/>
          </a:prstGeom>
        </p:spPr>
      </p:pic>
    </p:spTree>
    <p:extLst>
      <p:ext uri="{BB962C8B-B14F-4D97-AF65-F5344CB8AC3E}">
        <p14:creationId xmlns:p14="http://schemas.microsoft.com/office/powerpoint/2010/main" val="309871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2">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6B539C22-C59A-96D4-F167-A4C256B59A63}"/>
              </a:ext>
            </a:extLst>
          </p:cNvPr>
          <p:cNvSpPr txBox="1">
            <a:spLocks/>
          </p:cNvSpPr>
          <p:nvPr/>
        </p:nvSpPr>
        <p:spPr>
          <a:xfrm>
            <a:off x="512652" y="1019202"/>
            <a:ext cx="5811219" cy="56263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b="1" dirty="0"/>
              <a:t>ΑΠΟΣΤΟΛΗ</a:t>
            </a:r>
          </a:p>
        </p:txBody>
      </p:sp>
      <p:sp>
        <p:nvSpPr>
          <p:cNvPr id="3" name="Text Placeholder 34">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F807622E-054E-E06D-46DA-0E6C31F0BDDA}"/>
              </a:ext>
            </a:extLst>
          </p:cNvPr>
          <p:cNvSpPr txBox="1">
            <a:spLocks/>
          </p:cNvSpPr>
          <p:nvPr/>
        </p:nvSpPr>
        <p:spPr>
          <a:xfrm>
            <a:off x="512652" y="2212884"/>
            <a:ext cx="5794733" cy="1237493"/>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sz="1600" dirty="0"/>
              <a:t>Διερεύνηση των δυνατοτήτων χρήσης της εικονικής πραγματικότητας σε εκπαιδευτικά περιβάλλοντα για την ανάπτυξη των κοινωνικών δεξιοτήτων των ατόμων.</a:t>
            </a:r>
          </a:p>
          <a:p>
            <a:pPr marL="0" indent="0" algn="just">
              <a:buFont typeface="Arial" panose="020B0604020202020204" pitchFamily="34" charset="0"/>
              <a:buNone/>
            </a:pPr>
            <a:r>
              <a:rPr lang="en-US" sz="1600" dirty="0"/>
              <a:t>Παροχή μέσων VR που θα χρησιμοποιηθούν στις τάξεις για την ανάπτυξη και ενίσχυση της ενσυναίσθησης των μαθητών.</a:t>
            </a:r>
          </a:p>
        </p:txBody>
      </p:sp>
      <p:sp>
        <p:nvSpPr>
          <p:cNvPr id="4" name="Retângulo 62">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F4351FAA-9716-846E-5EE4-338B066DB6EC}"/>
              </a:ext>
            </a:extLst>
          </p:cNvPr>
          <p:cNvSpPr/>
          <p:nvPr/>
        </p:nvSpPr>
        <p:spPr>
          <a:xfrm>
            <a:off x="603229" y="1504163"/>
            <a:ext cx="3097832" cy="307777"/>
          </a:xfrm>
          <a:prstGeom prst="rect">
            <a:avLst/>
          </a:prstGeom>
        </p:spPr>
        <p:txBody>
          <a:bodyPr wrap="square" lIns="0" tIns="0" rIns="0" bIns="0">
            <a:spAutoFit/>
          </a:bodyPr>
          <a:lstStyle/>
          <a:p>
            <a:r>
              <a:rPr lang="it-IT" sz="2000" b="1" dirty="0">
                <a:solidFill>
                  <a:schemeClr val="accent3"/>
                </a:solidFill>
                <a:latin typeface="Inter Regular" panose="02000503000000020004" pitchFamily="2" charset="0"/>
                <a:ea typeface="Inter Regular" panose="02000503000000020004" pitchFamily="2" charset="0"/>
              </a:rPr>
              <a:t>Εικονική πραγματικότητα και ενσυναίσθηση</a:t>
            </a:r>
            <a:endParaRPr lang="en-GB" sz="1100" b="1" dirty="0">
              <a:solidFill>
                <a:schemeClr val="accent3"/>
              </a:solidFill>
              <a:latin typeface="Inter Regular" panose="02000503000000020004" pitchFamily="2" charset="0"/>
              <a:ea typeface="Inter Regular" panose="02000503000000020004" pitchFamily="2" charset="0"/>
            </a:endParaRPr>
          </a:p>
        </p:txBody>
      </p:sp>
      <p:grpSp>
        <p:nvGrpSpPr>
          <p:cNvPr id="5" name="Group 4">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8A0EE911-CA99-3B8D-646C-7EAD9A26C475}"/>
              </a:ext>
            </a:extLst>
          </p:cNvPr>
          <p:cNvGrpSpPr/>
          <p:nvPr/>
        </p:nvGrpSpPr>
        <p:grpSpPr>
          <a:xfrm>
            <a:off x="512651" y="3616600"/>
            <a:ext cx="5794733" cy="1011950"/>
            <a:chOff x="438561" y="3675981"/>
            <a:chExt cx="5794733" cy="1011950"/>
          </a:xfrm>
        </p:grpSpPr>
        <p:sp>
          <p:nvSpPr>
            <p:cNvPr id="6" name="Retângulo 62">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F24CDF60-F646-7BA0-F539-DBD8F8AD282F}"/>
                </a:ext>
              </a:extLst>
            </p:cNvPr>
            <p:cNvSpPr/>
            <p:nvPr/>
          </p:nvSpPr>
          <p:spPr>
            <a:xfrm>
              <a:off x="529139" y="3675981"/>
              <a:ext cx="3097832" cy="307777"/>
            </a:xfrm>
            <a:prstGeom prst="rect">
              <a:avLst/>
            </a:prstGeom>
          </p:spPr>
          <p:txBody>
            <a:bodyPr wrap="square" lIns="0" tIns="0" rIns="0" bIns="0">
              <a:spAutoFit/>
            </a:bodyPr>
            <a:lstStyle/>
            <a:p>
              <a:r>
                <a:rPr lang="it-IT" sz="2000" b="1" dirty="0">
                  <a:solidFill>
                    <a:schemeClr val="accent3"/>
                  </a:solidFill>
                  <a:latin typeface="Inter Regular" panose="02000503000000020004" pitchFamily="2" charset="0"/>
                  <a:ea typeface="Inter Regular" panose="02000503000000020004" pitchFamily="2" charset="0"/>
                </a:rPr>
                <a:t>Ευρωπαϊκή εστίαση</a:t>
              </a:r>
              <a:endParaRPr lang="en-GB" sz="1100" b="1" dirty="0">
                <a:solidFill>
                  <a:schemeClr val="accent3"/>
                </a:solidFill>
                <a:latin typeface="Inter Regular" panose="02000503000000020004" pitchFamily="2" charset="0"/>
                <a:ea typeface="Inter Regular" panose="02000503000000020004" pitchFamily="2" charset="0"/>
              </a:endParaRPr>
            </a:p>
          </p:txBody>
        </p:sp>
        <p:sp>
          <p:nvSpPr>
            <p:cNvPr id="7" name="Text Placeholder 34">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13CD66BE-7B8B-5EAA-E367-1DD2C2FB42D9}"/>
                </a:ext>
              </a:extLst>
            </p:cNvPr>
            <p:cNvSpPr txBox="1">
              <a:spLocks/>
            </p:cNvSpPr>
            <p:nvPr/>
          </p:nvSpPr>
          <p:spPr>
            <a:xfrm>
              <a:off x="438561" y="4096466"/>
              <a:ext cx="5794733" cy="591465"/>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sz="1600" dirty="0"/>
                <a:t>Ενίσχυση των ευρωπαϊκών κοινωνικών αξιών, της ευρωπαϊκής ιστορίας, της ευρωπαϊκής ιθαγένειας και της πολυμορφίας</a:t>
              </a:r>
            </a:p>
          </p:txBody>
        </p:sp>
      </p:grpSp>
      <p:grpSp>
        <p:nvGrpSpPr>
          <p:cNvPr id="8" name="Group 7">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25C42958-BF68-39DB-E1F7-91046D21596F}"/>
              </a:ext>
            </a:extLst>
          </p:cNvPr>
          <p:cNvGrpSpPr/>
          <p:nvPr/>
        </p:nvGrpSpPr>
        <p:grpSpPr>
          <a:xfrm>
            <a:off x="512653" y="4824103"/>
            <a:ext cx="5885308" cy="1754824"/>
            <a:chOff x="438562" y="4607563"/>
            <a:chExt cx="5885308" cy="1754824"/>
          </a:xfrm>
        </p:grpSpPr>
        <p:sp>
          <p:nvSpPr>
            <p:cNvPr id="9" name="Retângulo 62">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7C0A8375-7AAB-364E-6EA9-D3D48119DC17}"/>
                </a:ext>
              </a:extLst>
            </p:cNvPr>
            <p:cNvSpPr/>
            <p:nvPr/>
          </p:nvSpPr>
          <p:spPr>
            <a:xfrm>
              <a:off x="529138" y="4607563"/>
              <a:ext cx="5794732" cy="307777"/>
            </a:xfrm>
            <a:prstGeom prst="rect">
              <a:avLst/>
            </a:prstGeom>
          </p:spPr>
          <p:txBody>
            <a:bodyPr wrap="square" lIns="0" tIns="0" rIns="0" bIns="0">
              <a:spAutoFit/>
            </a:bodyPr>
            <a:lstStyle/>
            <a:p>
              <a:r>
                <a:rPr lang="it-IT" sz="2000" b="1" dirty="0">
                  <a:solidFill>
                    <a:schemeClr val="accent3"/>
                  </a:solidFill>
                  <a:latin typeface="Inter Regular" panose="02000503000000020004" pitchFamily="2" charset="0"/>
                  <a:ea typeface="Inter Regular" panose="02000503000000020004" pitchFamily="2" charset="0"/>
                </a:rPr>
                <a:t>Προώθηση των ψηφιακών δεξιοτήτων στη σχολική κοινότητα</a:t>
              </a:r>
              <a:endParaRPr lang="en-GB" sz="1100" b="1" dirty="0">
                <a:solidFill>
                  <a:schemeClr val="accent3"/>
                </a:solidFill>
                <a:latin typeface="Inter Regular" panose="02000503000000020004" pitchFamily="2" charset="0"/>
                <a:ea typeface="Inter Regular" panose="02000503000000020004" pitchFamily="2" charset="0"/>
              </a:endParaRPr>
            </a:p>
          </p:txBody>
        </p:sp>
        <p:sp>
          <p:nvSpPr>
            <p:cNvPr id="10" name="Text Placeholder 34">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67B0E56C-29E3-3F7D-D227-522D29DC872E}"/>
                </a:ext>
              </a:extLst>
            </p:cNvPr>
            <p:cNvSpPr txBox="1">
              <a:spLocks/>
            </p:cNvSpPr>
            <p:nvPr/>
          </p:nvSpPr>
          <p:spPr>
            <a:xfrm>
              <a:off x="438562" y="5333542"/>
              <a:ext cx="5794733" cy="102884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l-GR" sz="1600" dirty="0" smtClean="0"/>
                <a:t>Παροχή </a:t>
              </a:r>
              <a:r>
                <a:rPr lang="en-US" sz="1600" dirty="0" err="1" smtClean="0"/>
                <a:t>στους</a:t>
              </a:r>
              <a:r>
                <a:rPr lang="en-US" sz="1600" dirty="0" smtClean="0"/>
                <a:t> </a:t>
              </a:r>
              <a:r>
                <a:rPr lang="en-US" sz="1600" dirty="0"/>
                <a:t>εκπαιδευτικούς και </a:t>
              </a:r>
              <a:r>
                <a:rPr lang="el-GR" sz="1600" dirty="0" smtClean="0"/>
                <a:t>σ</a:t>
              </a:r>
              <a:r>
                <a:rPr lang="en-US" sz="1600" dirty="0" err="1" smtClean="0"/>
                <a:t>τους</a:t>
              </a:r>
              <a:r>
                <a:rPr lang="en-US" sz="1600" dirty="0" smtClean="0"/>
                <a:t> </a:t>
              </a:r>
              <a:r>
                <a:rPr lang="en-US" sz="1600" dirty="0"/>
                <a:t>μα</a:t>
              </a:r>
              <a:r>
                <a:rPr lang="en-US" sz="1600" dirty="0" err="1"/>
                <a:t>θητές</a:t>
              </a:r>
              <a:r>
                <a:rPr lang="en-US" sz="1600" dirty="0"/>
                <a:t> </a:t>
              </a:r>
              <a:r>
                <a:rPr lang="en-US" sz="1600" dirty="0" err="1" smtClean="0"/>
                <a:t>ψηφι</a:t>
              </a:r>
              <a:r>
                <a:rPr lang="en-US" sz="1600" dirty="0" smtClean="0"/>
                <a:t>ακ</a:t>
              </a:r>
              <a:r>
                <a:rPr lang="el-GR" sz="1600" dirty="0" err="1" smtClean="0"/>
                <a:t>ών</a:t>
              </a:r>
              <a:r>
                <a:rPr lang="en-US" sz="1600" dirty="0" smtClean="0"/>
                <a:t> π</a:t>
              </a:r>
              <a:r>
                <a:rPr lang="en-US" sz="1600" dirty="0" err="1" smtClean="0"/>
                <a:t>όρ</a:t>
              </a:r>
              <a:r>
                <a:rPr lang="el-GR" sz="1600" dirty="0" smtClean="0"/>
                <a:t>ων</a:t>
              </a:r>
              <a:r>
                <a:rPr lang="en-US" sz="1600" dirty="0" smtClean="0"/>
                <a:t> </a:t>
              </a:r>
              <a:r>
                <a:rPr lang="en-US" sz="1600" dirty="0"/>
                <a:t>π</a:t>
              </a:r>
              <a:r>
                <a:rPr lang="en-US" sz="1600" dirty="0" err="1"/>
                <a:t>ου</a:t>
              </a:r>
              <a:r>
                <a:rPr lang="en-US" sz="1600" dirty="0"/>
                <a:t> </a:t>
              </a:r>
              <a:r>
                <a:rPr lang="el-GR" sz="1600" dirty="0" smtClean="0"/>
                <a:t>επιδρούν σ</a:t>
              </a:r>
              <a:r>
                <a:rPr lang="en-US" sz="1600" dirty="0" smtClean="0"/>
                <a:t>τα </a:t>
              </a:r>
              <a:r>
                <a:rPr lang="en-US" sz="1600" dirty="0"/>
                <a:t>κίνητρα των μαθητών.</a:t>
              </a:r>
            </a:p>
            <a:p>
              <a:pPr marL="0" indent="0" algn="just">
                <a:buNone/>
              </a:pPr>
              <a:r>
                <a:rPr lang="en-US" sz="1600" dirty="0"/>
                <a:t>Βελτίωση των ψηφιακών δεξιοτήτων των εκπαιδευτικών και των μαθητών, σε ευθυγράμμιση με το πλαίσιο DigCompEdu</a:t>
              </a:r>
            </a:p>
          </p:txBody>
        </p:sp>
      </p:grpSp>
      <p:pic>
        <p:nvPicPr>
          <p:cNvPr id="11" name="Graphic 10">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F112EC55-398E-01F3-9B6A-4D58F22A58B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3"/>
              </a:ext>
            </a:extLst>
          </a:blip>
          <a:srcRect t="4163" r="85877"/>
          <a:stretch/>
        </p:blipFill>
        <p:spPr>
          <a:xfrm rot="16200000">
            <a:off x="2532157" y="-3106950"/>
            <a:ext cx="1468773" cy="6858001"/>
          </a:xfrm>
          <a:prstGeom prst="rect">
            <a:avLst/>
          </a:prstGeom>
        </p:spPr>
      </p:pic>
      <p:pic>
        <p:nvPicPr>
          <p:cNvPr id="13" name="Picture 12" descr="A person wearing a virtual reality headset&#10;&#10;Description automatically generated">
            <a:extLst>
              <a:ext uri="{FF2B5EF4-FFF2-40B4-BE49-F238E27FC236}">
                <a16:creationId xmlns="" xmlns:a14="http://schemas.microsoft.com/office/drawing/2010/main" xmlns:asvg="http://schemas.microsoft.com/office/drawing/2016/SVG/main" xmlns:p14="http://schemas.microsoft.com/office/powerpoint/2010/main" xmlns:a16="http://schemas.microsoft.com/office/drawing/2014/main" id="{9CFBED4E-27BF-D8C9-3A0B-8928C1E6A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958719"/>
            <a:ext cx="6876000" cy="3853583"/>
          </a:xfrm>
          <a:prstGeom prst="rect">
            <a:avLst/>
          </a:prstGeom>
        </p:spPr>
      </p:pic>
    </p:spTree>
    <p:extLst>
      <p:ext uri="{BB962C8B-B14F-4D97-AF65-F5344CB8AC3E}">
        <p14:creationId xmlns:p14="http://schemas.microsoft.com/office/powerpoint/2010/main" val="13406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 xmlns:a14="http://schemas.microsoft.com/office/drawing/2010/main" xmlns:p14="http://schemas.microsoft.com/office/powerpoint/2010/main" xmlns:a16="http://schemas.microsoft.com/office/drawing/2014/main" id="{94891A2E-E761-1041-5054-D4B77236D68A}"/>
              </a:ext>
            </a:extLst>
          </p:cNvPr>
          <p:cNvSpPr/>
          <p:nvPr/>
        </p:nvSpPr>
        <p:spPr>
          <a:xfrm>
            <a:off x="471485" y="7032926"/>
            <a:ext cx="3877815" cy="16813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 xmlns:a14="http://schemas.microsoft.com/office/drawing/2010/main" xmlns:p14="http://schemas.microsoft.com/office/powerpoint/2010/main" xmlns:a16="http://schemas.microsoft.com/office/drawing/2014/main" id="{AE848D77-0566-571E-7391-7DE2F6BE7B6B}"/>
              </a:ext>
            </a:extLst>
          </p:cNvPr>
          <p:cNvSpPr/>
          <p:nvPr/>
        </p:nvSpPr>
        <p:spPr>
          <a:xfrm>
            <a:off x="2508698" y="4946964"/>
            <a:ext cx="3877815" cy="16813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35">
            <a:extLst>
              <a:ext uri="{FF2B5EF4-FFF2-40B4-BE49-F238E27FC236}">
                <a16:creationId xmlns="" xmlns:a14="http://schemas.microsoft.com/office/drawing/2010/main" xmlns:p14="http://schemas.microsoft.com/office/powerpoint/2010/main" xmlns:a16="http://schemas.microsoft.com/office/drawing/2014/main" id="{E058D208-477B-EAEA-AE43-10ADC5515EB0}"/>
              </a:ext>
            </a:extLst>
          </p:cNvPr>
          <p:cNvSpPr>
            <a:spLocks noGrp="1"/>
          </p:cNvSpPr>
          <p:nvPr>
            <p:ph type="body" sz="quarter" idx="15"/>
          </p:nvPr>
        </p:nvSpPr>
        <p:spPr>
          <a:xfrm>
            <a:off x="2508698" y="4934743"/>
            <a:ext cx="3880594" cy="1697642"/>
          </a:xfrm>
        </p:spPr>
        <p:txBody>
          <a:bodyPr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2800" b="0" i="0" u="none" strike="noStrike" kern="1200" cap="none" spc="0" normalizeH="0" baseline="0" noProof="0" dirty="0">
                <a:ln>
                  <a:noFill/>
                </a:ln>
                <a:solidFill>
                  <a:srgbClr val="FFFFFF"/>
                </a:solidFill>
                <a:effectLst/>
                <a:uLnTx/>
                <a:uFillTx/>
                <a:latin typeface="Inter SemiBold"/>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Inter"/>
                <a:ea typeface="+mn-ea"/>
                <a:cs typeface="+mn-cs"/>
              </a:rPr>
              <a:t>Δοκιμή και επικύρωση των εκπαιδευτικών πόρων που βασίζονται στην εικονική πραγματικότητα στα σχολεία του δικτύου VR4Empathy</a:t>
            </a:r>
            <a:endParaRPr kumimoji="0" lang="en-GB" sz="1500" b="0" i="0" u="none" strike="noStrike" kern="1200" cap="none" spc="0" normalizeH="0" baseline="0" noProof="0" dirty="0">
              <a:ln>
                <a:noFill/>
              </a:ln>
              <a:solidFill>
                <a:srgbClr val="FFFFFF"/>
              </a:solidFill>
              <a:effectLst/>
              <a:uLnTx/>
              <a:uFillTx/>
              <a:latin typeface="Inter"/>
              <a:ea typeface="Roboto" panose="02000000000000000000" pitchFamily="2" charset="0"/>
              <a:cs typeface="+mn-cs"/>
            </a:endParaRPr>
          </a:p>
        </p:txBody>
      </p:sp>
      <p:sp>
        <p:nvSpPr>
          <p:cNvPr id="45" name="Rectangle 44">
            <a:extLst>
              <a:ext uri="{FF2B5EF4-FFF2-40B4-BE49-F238E27FC236}">
                <a16:creationId xmlns="" xmlns:a14="http://schemas.microsoft.com/office/drawing/2010/main" xmlns:p14="http://schemas.microsoft.com/office/powerpoint/2010/main" xmlns:a16="http://schemas.microsoft.com/office/drawing/2014/main" id="{E81EC1F0-8E3B-7514-2053-F4B7BC71E648}"/>
              </a:ext>
            </a:extLst>
          </p:cNvPr>
          <p:cNvSpPr/>
          <p:nvPr/>
        </p:nvSpPr>
        <p:spPr>
          <a:xfrm>
            <a:off x="471486" y="2379457"/>
            <a:ext cx="3877814" cy="19700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tângulo 62"/>
          <p:cNvSpPr/>
          <p:nvPr/>
        </p:nvSpPr>
        <p:spPr>
          <a:xfrm>
            <a:off x="635440" y="1261035"/>
            <a:ext cx="2646624" cy="507831"/>
          </a:xfrm>
          <a:prstGeom prst="rect">
            <a:avLst/>
          </a:prstGeom>
        </p:spPr>
        <p:txBody>
          <a:bodyPr wrap="square" lIns="0" tIns="0" rIns="0" bIns="0">
            <a:spAutoFit/>
          </a:bodyPr>
          <a:lstStyle/>
          <a:p>
            <a:r>
              <a:rPr lang="it-IT" sz="3300" b="1" dirty="0">
                <a:solidFill>
                  <a:schemeClr val="tx2"/>
                </a:solidFill>
                <a:latin typeface="+mj-lt"/>
                <a:ea typeface="+mj-ea"/>
                <a:cs typeface="+mj-cs"/>
              </a:rPr>
              <a:t>ΣΤΟΧΟΙ</a:t>
            </a:r>
            <a:endParaRPr lang="en-GB" sz="3300" b="1" dirty="0">
              <a:solidFill>
                <a:schemeClr val="tx2"/>
              </a:solidFill>
              <a:latin typeface="+mj-lt"/>
              <a:ea typeface="+mj-ea"/>
              <a:cs typeface="+mj-cs"/>
            </a:endParaRPr>
          </a:p>
        </p:txBody>
      </p:sp>
      <p:sp>
        <p:nvSpPr>
          <p:cNvPr id="35" name="Text Placeholder 34">
            <a:extLst>
              <a:ext uri="{FF2B5EF4-FFF2-40B4-BE49-F238E27FC236}">
                <a16:creationId xmlns="" xmlns:a14="http://schemas.microsoft.com/office/drawing/2010/main" xmlns:p14="http://schemas.microsoft.com/office/powerpoint/2010/main" xmlns:a16="http://schemas.microsoft.com/office/drawing/2014/main" id="{C8439DF7-DBB5-0312-61AE-8E253671E446}"/>
              </a:ext>
            </a:extLst>
          </p:cNvPr>
          <p:cNvSpPr>
            <a:spLocks noGrp="1"/>
          </p:cNvSpPr>
          <p:nvPr>
            <p:ph type="body" sz="quarter" idx="14"/>
          </p:nvPr>
        </p:nvSpPr>
        <p:spPr>
          <a:xfrm>
            <a:off x="471487" y="2375384"/>
            <a:ext cx="3877814" cy="1948769"/>
          </a:xfrm>
        </p:spPr>
        <p:txBody>
          <a:bodyPr anchor="ctr">
            <a:normAutofit fontScale="85000" lnSpcReduction="20000"/>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PT" sz="3300" b="0" i="0" u="none" strike="noStrike" kern="1200" cap="none" spc="0" normalizeH="0" baseline="0" noProof="0" dirty="0">
                <a:ln>
                  <a:noFill/>
                </a:ln>
                <a:solidFill>
                  <a:srgbClr val="FFFFFF"/>
                </a:solidFill>
                <a:effectLst/>
                <a:uLnTx/>
                <a:uFillTx/>
                <a:latin typeface="Inter SemiBold"/>
                <a:ea typeface="+mn-ea"/>
                <a:cs typeface="+mn-cs"/>
              </a:rPr>
              <a:t>1</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cs typeface="+mn-cs"/>
              </a:rPr>
              <a:t>Ανάπτυξη εκπαιδευτικών πόρων βασισμένων στην εικονική πραγματικότητα για την προσέγγιση των ευρωπαϊκών ιστορικών γεγονότων, των κοινών ευρωπαϊκών κοινωνικών αξιών και της ευρωπαϊκής ιθαγένειας και ποικιλομορφίας από τους μαθητές με στόχο την ενσυναίσθηση.</a:t>
            </a:r>
            <a:endParaRPr kumimoji="0" lang="en-GB" sz="1800" b="0" i="0" u="none" strike="noStrike" kern="1200" cap="none" spc="0" normalizeH="0" baseline="0" noProof="0" dirty="0">
              <a:ln>
                <a:noFill/>
              </a:ln>
              <a:solidFill>
                <a:srgbClr val="FFFFFF"/>
              </a:solidFill>
              <a:effectLst/>
              <a:uLnTx/>
              <a:uFillTx/>
              <a:ea typeface="Roboto" panose="02000000000000000000" pitchFamily="2" charset="0"/>
              <a:cs typeface="+mn-cs"/>
            </a:endParaRPr>
          </a:p>
        </p:txBody>
      </p:sp>
      <p:sp>
        <p:nvSpPr>
          <p:cNvPr id="37" name="Text Placeholder 36">
            <a:extLst>
              <a:ext uri="{FF2B5EF4-FFF2-40B4-BE49-F238E27FC236}">
                <a16:creationId xmlns="" xmlns:a14="http://schemas.microsoft.com/office/drawing/2010/main" xmlns:p14="http://schemas.microsoft.com/office/powerpoint/2010/main" xmlns:a16="http://schemas.microsoft.com/office/drawing/2014/main" id="{CD9AE78D-46DA-6CF6-D97B-00258A74B902}"/>
              </a:ext>
            </a:extLst>
          </p:cNvPr>
          <p:cNvSpPr>
            <a:spLocks noGrp="1"/>
          </p:cNvSpPr>
          <p:nvPr>
            <p:ph type="body" sz="quarter" idx="16"/>
          </p:nvPr>
        </p:nvSpPr>
        <p:spPr>
          <a:xfrm>
            <a:off x="474266" y="7028854"/>
            <a:ext cx="3875034" cy="1689494"/>
          </a:xfrm>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2800" b="0" i="0" u="none" strike="noStrike" kern="1200" cap="none" spc="0" normalizeH="0" baseline="0" noProof="0" dirty="0">
                <a:ln>
                  <a:noFill/>
                </a:ln>
                <a:solidFill>
                  <a:srgbClr val="FFFFFF"/>
                </a:solidFill>
                <a:effectLst/>
                <a:uLnTx/>
                <a:uFillTx/>
                <a:latin typeface="Inter SemiBold"/>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Inter"/>
                <a:ea typeface="+mn-ea"/>
                <a:cs typeface="+mn-cs"/>
              </a:rPr>
              <a:t>Παραγωγή συστάσεων πολιτικής για την υιοθέτηση εκπαιδευτικών πόρων βασισμένων στην εικονική πραγματικότητα στις τάξεις των χωρών της κοινοπραξίας.</a:t>
            </a:r>
            <a:endParaRPr kumimoji="0" lang="en-GB" sz="1500" b="0" i="0" u="none" strike="noStrike" kern="1200" cap="none" spc="0" normalizeH="0" baseline="0" noProof="0" dirty="0">
              <a:ln>
                <a:noFill/>
              </a:ln>
              <a:solidFill>
                <a:srgbClr val="FFFFFF"/>
              </a:solidFill>
              <a:effectLst/>
              <a:uLnTx/>
              <a:uFillTx/>
              <a:latin typeface="Inter"/>
              <a:ea typeface="Roboto" panose="02000000000000000000" pitchFamily="2" charset="0"/>
              <a:cs typeface="+mn-cs"/>
            </a:endParaRPr>
          </a:p>
        </p:txBody>
      </p:sp>
      <p:pic>
        <p:nvPicPr>
          <p:cNvPr id="50" name="Picture Placeholder 49" descr="A group of children wearing virtual reality goggles&#10;&#10;Description automatically generated">
            <a:extLst>
              <a:ext uri="{FF2B5EF4-FFF2-40B4-BE49-F238E27FC236}">
                <a16:creationId xmlns="" xmlns:a14="http://schemas.microsoft.com/office/drawing/2010/main" xmlns:p14="http://schemas.microsoft.com/office/powerpoint/2010/main" xmlns:a16="http://schemas.microsoft.com/office/drawing/2014/main" id="{E5C6C96B-8170-C509-BE55-AB748F95094F}"/>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t="188" b="188"/>
          <a:stretch>
            <a:fillRect/>
          </a:stretch>
        </p:blipFill>
        <p:spPr/>
      </p:pic>
      <p:pic>
        <p:nvPicPr>
          <p:cNvPr id="3" name="Picture Placeholder 2" descr="A person wearing virtual reality goggles in a library&#10;&#10;Description automatically generated">
            <a:extLst>
              <a:ext uri="{FF2B5EF4-FFF2-40B4-BE49-F238E27FC236}">
                <a16:creationId xmlns="" xmlns:a14="http://schemas.microsoft.com/office/drawing/2010/main" xmlns:p14="http://schemas.microsoft.com/office/powerpoint/2010/main" xmlns:a16="http://schemas.microsoft.com/office/drawing/2014/main" id="{6C9C90B8-E6B7-EEAD-C171-A61F39E5B7DF}"/>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22004" r="22004"/>
          <a:stretch>
            <a:fillRect/>
          </a:stretch>
        </p:blipFill>
        <p:spPr>
          <a:xfrm>
            <a:off x="468708" y="4842395"/>
            <a:ext cx="1687191" cy="1689495"/>
          </a:xfrm>
          <a:prstGeom prst="ellipse">
            <a:avLst/>
          </a:prstGeom>
        </p:spPr>
      </p:pic>
      <p:pic>
        <p:nvPicPr>
          <p:cNvPr id="5" name="Picture Placeholder 4" descr="A group of people wearing virtual reality goggles&#10;&#10;Description automatically generated">
            <a:extLst>
              <a:ext uri="{FF2B5EF4-FFF2-40B4-BE49-F238E27FC236}">
                <a16:creationId xmlns="" xmlns:a14="http://schemas.microsoft.com/office/drawing/2010/main" xmlns:p14="http://schemas.microsoft.com/office/powerpoint/2010/main" xmlns:a16="http://schemas.microsoft.com/office/drawing/2014/main" id="{D9CFDB71-29B3-655D-6A92-9F4AC691B175}"/>
              </a:ext>
            </a:extLst>
          </p:cNvPr>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22004" r="22004"/>
          <a:stretch>
            <a:fillRect/>
          </a:stretch>
        </p:blipFill>
        <p:spPr>
          <a:prstGeom prst="ellipse">
            <a:avLst/>
          </a:prstGeom>
        </p:spPr>
      </p:pic>
    </p:spTree>
    <p:extLst>
      <p:ext uri="{BB962C8B-B14F-4D97-AF65-F5344CB8AC3E}">
        <p14:creationId xmlns:p14="http://schemas.microsoft.com/office/powerpoint/2010/main" val="30376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Retângulo 4">
            <a:extLst>
              <a:ext uri="{FF2B5EF4-FFF2-40B4-BE49-F238E27FC236}">
                <a16:creationId xmlns="" xmlns:p14="http://schemas.microsoft.com/office/powerpoint/2010/main" xmlns:a16="http://schemas.microsoft.com/office/drawing/2014/main" id="{D607E474-A8F7-6DB0-FE39-E79FE4416C8E}"/>
              </a:ext>
            </a:extLst>
          </p:cNvPr>
          <p:cNvSpPr/>
          <p:nvPr/>
        </p:nvSpPr>
        <p:spPr>
          <a:xfrm>
            <a:off x="2365227" y="5974699"/>
            <a:ext cx="3713727" cy="738664"/>
          </a:xfrm>
          <a:prstGeom prst="rect">
            <a:avLst/>
          </a:prstGeom>
        </p:spPr>
        <p:txBody>
          <a:bodyPr wrap="square" lIns="0" tIns="0" rIns="0" bIns="0">
            <a:spAutoFit/>
          </a:bodyPr>
          <a:lstStyle/>
          <a:p>
            <a:r>
              <a:rPr lang="en-US" sz="1600" b="1" dirty="0">
                <a:solidFill>
                  <a:srgbClr val="FFFFFF"/>
                </a:solidFill>
                <a:latin typeface="+mj-lt"/>
              </a:rPr>
              <a:t>Πλαίσιο διασφάλισης ποιότητας </a:t>
            </a:r>
            <a:r>
              <a:rPr lang="en-US" sz="1600" dirty="0">
                <a:solidFill>
                  <a:srgbClr val="FFFFFF"/>
                </a:solidFill>
                <a:latin typeface="+mj-lt"/>
              </a:rPr>
              <a:t>για την ανάπτυξη και χρήση εκπαιδευτικών πόρων βασισμένων στην εικονική πραγματικότητα στην τάξη</a:t>
            </a:r>
            <a:endParaRPr lang="pt-PT" sz="1600" dirty="0">
              <a:solidFill>
                <a:srgbClr val="FFFFFF"/>
              </a:solidFill>
            </a:endParaRPr>
          </a:p>
        </p:txBody>
      </p:sp>
      <p:sp>
        <p:nvSpPr>
          <p:cNvPr id="4" name="Retângulo 4">
            <a:extLst>
              <a:ext uri="{FF2B5EF4-FFF2-40B4-BE49-F238E27FC236}">
                <a16:creationId xmlns="" xmlns:p14="http://schemas.microsoft.com/office/powerpoint/2010/main" xmlns:a16="http://schemas.microsoft.com/office/drawing/2014/main" id="{C47B6605-5550-2DE7-D4DF-69484963769F}"/>
              </a:ext>
            </a:extLst>
          </p:cNvPr>
          <p:cNvSpPr/>
          <p:nvPr/>
        </p:nvSpPr>
        <p:spPr>
          <a:xfrm>
            <a:off x="2347002" y="7284802"/>
            <a:ext cx="3713727" cy="738664"/>
          </a:xfrm>
          <a:prstGeom prst="rect">
            <a:avLst/>
          </a:prstGeom>
        </p:spPr>
        <p:txBody>
          <a:bodyPr wrap="square" lIns="0" tIns="0" rIns="0" bIns="0">
            <a:spAutoFit/>
          </a:bodyPr>
          <a:lstStyle/>
          <a:p>
            <a:r>
              <a:rPr lang="en-US" sz="1600" b="1" dirty="0">
                <a:solidFill>
                  <a:srgbClr val="FFFFFF"/>
                </a:solidFill>
                <a:latin typeface="+mj-lt"/>
              </a:rPr>
              <a:t>Εκπαιδευτικοί πόροι βασισμένοι στην εικονική πραγματικότητα για την ενσυναίσθηση </a:t>
            </a:r>
            <a:r>
              <a:rPr lang="en-US" sz="1600" dirty="0">
                <a:solidFill>
                  <a:srgbClr val="FFFFFF"/>
                </a:solidFill>
                <a:latin typeface="+mj-lt"/>
              </a:rPr>
              <a:t>| Περιβάλλοντα εικονικής πραγματικότητας, παιχνίδια και σχέδια μαθημάτων για την τάξη</a:t>
            </a:r>
            <a:endParaRPr lang="pt-PT" sz="1600" strike="sngStrike" dirty="0">
              <a:solidFill>
                <a:srgbClr val="FFFFFF"/>
              </a:solidFill>
            </a:endParaRPr>
          </a:p>
        </p:txBody>
      </p:sp>
      <p:sp>
        <p:nvSpPr>
          <p:cNvPr id="5" name="Retângulo 4">
            <a:extLst>
              <a:ext uri="{FF2B5EF4-FFF2-40B4-BE49-F238E27FC236}">
                <a16:creationId xmlns="" xmlns:p14="http://schemas.microsoft.com/office/powerpoint/2010/main" xmlns:a16="http://schemas.microsoft.com/office/drawing/2014/main" id="{B294A37E-0ED9-567A-CC54-42BA4CA803C7}"/>
              </a:ext>
            </a:extLst>
          </p:cNvPr>
          <p:cNvSpPr/>
          <p:nvPr/>
        </p:nvSpPr>
        <p:spPr>
          <a:xfrm>
            <a:off x="2391356" y="2033390"/>
            <a:ext cx="3713727" cy="492443"/>
          </a:xfrm>
          <a:prstGeom prst="rect">
            <a:avLst/>
          </a:prstGeom>
        </p:spPr>
        <p:txBody>
          <a:bodyPr wrap="square" lIns="0" tIns="0" rIns="0" bIns="0">
            <a:spAutoFit/>
          </a:bodyPr>
          <a:lstStyle/>
          <a:p>
            <a:r>
              <a:rPr lang="en-GB" sz="1600" b="1" dirty="0">
                <a:solidFill>
                  <a:srgbClr val="FFFFFF"/>
                </a:solidFill>
                <a:latin typeface="+mj-lt"/>
              </a:rPr>
              <a:t>Κατάλογος καλών πρακτικών </a:t>
            </a:r>
            <a:r>
              <a:rPr lang="en-GB" sz="1600" dirty="0">
                <a:solidFill>
                  <a:srgbClr val="FFFFFF"/>
                </a:solidFill>
                <a:latin typeface="+mj-lt"/>
              </a:rPr>
              <a:t>σχετικά με τη χρήση της εικονικής πραγματικότητας στην τάξη </a:t>
            </a:r>
            <a:endParaRPr lang="pt-PT" sz="1600" b="1" dirty="0">
              <a:solidFill>
                <a:srgbClr val="FFFFFF"/>
              </a:solidFill>
            </a:endParaRPr>
          </a:p>
        </p:txBody>
      </p:sp>
      <p:cxnSp>
        <p:nvCxnSpPr>
          <p:cNvPr id="18" name="Straight Connector 17">
            <a:extLst>
              <a:ext uri="{FF2B5EF4-FFF2-40B4-BE49-F238E27FC236}">
                <a16:creationId xmlns="" xmlns:p14="http://schemas.microsoft.com/office/powerpoint/2010/main" xmlns:a16="http://schemas.microsoft.com/office/drawing/2014/main" id="{E1286E22-3AED-F68F-EF2D-1E736D2749B2}"/>
              </a:ext>
            </a:extLst>
          </p:cNvPr>
          <p:cNvCxnSpPr>
            <a:cxnSpLocks/>
            <a:stCxn id="13" idx="0"/>
          </p:cNvCxnSpPr>
          <p:nvPr/>
        </p:nvCxnSpPr>
        <p:spPr>
          <a:xfrm flipH="1">
            <a:off x="1186772" y="1839982"/>
            <a:ext cx="2" cy="80660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tângulo 4">
            <a:extLst>
              <a:ext uri="{FF2B5EF4-FFF2-40B4-BE49-F238E27FC236}">
                <a16:creationId xmlns="" xmlns:p14="http://schemas.microsoft.com/office/powerpoint/2010/main" xmlns:a16="http://schemas.microsoft.com/office/drawing/2014/main" id="{037E238D-BF17-53ED-C59C-7D6DE3038903}"/>
              </a:ext>
            </a:extLst>
          </p:cNvPr>
          <p:cNvSpPr/>
          <p:nvPr/>
        </p:nvSpPr>
        <p:spPr>
          <a:xfrm>
            <a:off x="2365227" y="4816008"/>
            <a:ext cx="3713727" cy="738664"/>
          </a:xfrm>
          <a:prstGeom prst="rect">
            <a:avLst/>
          </a:prstGeom>
        </p:spPr>
        <p:txBody>
          <a:bodyPr wrap="square" lIns="0" tIns="0" rIns="0" bIns="0">
            <a:spAutoFit/>
          </a:bodyPr>
          <a:lstStyle/>
          <a:p>
            <a:r>
              <a:rPr lang="en-US" sz="1600" b="1" dirty="0">
                <a:solidFill>
                  <a:srgbClr val="FFFFFF"/>
                </a:solidFill>
                <a:latin typeface="+mj-lt"/>
              </a:rPr>
              <a:t>Δίκτυο EdTech </a:t>
            </a:r>
            <a:r>
              <a:rPr lang="en-US" sz="1600" dirty="0">
                <a:solidFill>
                  <a:srgbClr val="FFFFFF"/>
                </a:solidFill>
                <a:latin typeface="+mj-lt"/>
              </a:rPr>
              <a:t>αποτελούμενο από ευρωπαϊκά σχολεία, εταιρείες EdTech και δημόσιες αρχές</a:t>
            </a:r>
            <a:endParaRPr lang="pt-PT" sz="1600" dirty="0">
              <a:solidFill>
                <a:srgbClr val="FFFFFF"/>
              </a:solidFill>
            </a:endParaRPr>
          </a:p>
        </p:txBody>
      </p:sp>
      <p:sp>
        <p:nvSpPr>
          <p:cNvPr id="8" name="Retângulo 4">
            <a:extLst>
              <a:ext uri="{FF2B5EF4-FFF2-40B4-BE49-F238E27FC236}">
                <a16:creationId xmlns="" xmlns:p14="http://schemas.microsoft.com/office/powerpoint/2010/main" xmlns:a16="http://schemas.microsoft.com/office/drawing/2014/main" id="{66FFFAA9-8166-63A4-C66E-E8A76170193D}"/>
              </a:ext>
            </a:extLst>
          </p:cNvPr>
          <p:cNvSpPr/>
          <p:nvPr/>
        </p:nvSpPr>
        <p:spPr>
          <a:xfrm>
            <a:off x="2347002" y="8798138"/>
            <a:ext cx="3713727" cy="738664"/>
          </a:xfrm>
          <a:prstGeom prst="rect">
            <a:avLst/>
          </a:prstGeom>
        </p:spPr>
        <p:txBody>
          <a:bodyPr wrap="square" lIns="0" tIns="0" rIns="0" bIns="0">
            <a:spAutoFit/>
          </a:bodyPr>
          <a:lstStyle/>
          <a:p>
            <a:r>
              <a:rPr lang="en-GB" sz="1600" b="1" dirty="0">
                <a:solidFill>
                  <a:srgbClr val="FFFFFF"/>
                </a:solidFill>
                <a:latin typeface="+mj-lt"/>
              </a:rPr>
              <a:t>Έκθεση σχετικά με τη δύναμη της εικονικής πραγματικότητας </a:t>
            </a:r>
            <a:r>
              <a:rPr lang="en-GB" sz="1600" dirty="0">
                <a:solidFill>
                  <a:srgbClr val="FFFFFF"/>
                </a:solidFill>
                <a:latin typeface="+mj-lt"/>
              </a:rPr>
              <a:t>για την τόνωση των δεξιοτήτων ενσυναίσθησης και των κινήτρων μάθησης των μαθητών</a:t>
            </a:r>
            <a:endParaRPr lang="pt-PT" sz="1600" dirty="0">
              <a:solidFill>
                <a:srgbClr val="FFFFFF"/>
              </a:solidFill>
            </a:endParaRPr>
          </a:p>
        </p:txBody>
      </p:sp>
      <p:sp>
        <p:nvSpPr>
          <p:cNvPr id="12" name="Oval 11">
            <a:extLst>
              <a:ext uri="{FF2B5EF4-FFF2-40B4-BE49-F238E27FC236}">
                <a16:creationId xmlns="" xmlns:p14="http://schemas.microsoft.com/office/powerpoint/2010/main" xmlns:a16="http://schemas.microsoft.com/office/drawing/2014/main" id="{09A3F141-41A1-7FEC-A442-555103D29338}"/>
              </a:ext>
            </a:extLst>
          </p:cNvPr>
          <p:cNvSpPr/>
          <p:nvPr/>
        </p:nvSpPr>
        <p:spPr>
          <a:xfrm>
            <a:off x="747752" y="4601408"/>
            <a:ext cx="878043" cy="878400"/>
          </a:xfrm>
          <a:prstGeom prst="ellipse">
            <a:avLst/>
          </a:prstGeom>
          <a:solidFill>
            <a:schemeClr val="accent1"/>
          </a:solid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FFFF"/>
                </a:solidFill>
              </a:rPr>
              <a:t>3</a:t>
            </a:r>
            <a:endParaRPr lang="en-US" sz="3200" b="1" dirty="0">
              <a:solidFill>
                <a:srgbClr val="FFFFFF"/>
              </a:solidFill>
            </a:endParaRPr>
          </a:p>
        </p:txBody>
      </p:sp>
      <p:sp>
        <p:nvSpPr>
          <p:cNvPr id="13" name="Oval 12">
            <a:extLst>
              <a:ext uri="{FF2B5EF4-FFF2-40B4-BE49-F238E27FC236}">
                <a16:creationId xmlns="" xmlns:p14="http://schemas.microsoft.com/office/powerpoint/2010/main" xmlns:a16="http://schemas.microsoft.com/office/drawing/2014/main" id="{E39E9E2F-D4E2-3A4D-7591-A453B15AFE16}"/>
              </a:ext>
            </a:extLst>
          </p:cNvPr>
          <p:cNvSpPr/>
          <p:nvPr/>
        </p:nvSpPr>
        <p:spPr>
          <a:xfrm>
            <a:off x="747752" y="1839982"/>
            <a:ext cx="878043" cy="878400"/>
          </a:xfrm>
          <a:prstGeom prst="ellipse">
            <a:avLst/>
          </a:prstGeom>
          <a:solidFill>
            <a:schemeClr val="accent1"/>
          </a:solid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FFFF"/>
                </a:solidFill>
              </a:rPr>
              <a:t>1</a:t>
            </a:r>
            <a:endParaRPr lang="en-US" sz="3200" b="1" dirty="0">
              <a:solidFill>
                <a:srgbClr val="FFFFFF"/>
              </a:solidFill>
            </a:endParaRPr>
          </a:p>
        </p:txBody>
      </p:sp>
      <p:sp>
        <p:nvSpPr>
          <p:cNvPr id="14" name="Oval 13">
            <a:extLst>
              <a:ext uri="{FF2B5EF4-FFF2-40B4-BE49-F238E27FC236}">
                <a16:creationId xmlns="" xmlns:p14="http://schemas.microsoft.com/office/powerpoint/2010/main" xmlns:a16="http://schemas.microsoft.com/office/drawing/2014/main" id="{E4EE99A6-04F1-B956-9BFF-008FA6BAE96A}"/>
              </a:ext>
            </a:extLst>
          </p:cNvPr>
          <p:cNvSpPr/>
          <p:nvPr/>
        </p:nvSpPr>
        <p:spPr>
          <a:xfrm>
            <a:off x="747752" y="3222279"/>
            <a:ext cx="878043" cy="878400"/>
          </a:xfrm>
          <a:prstGeom prst="ellipse">
            <a:avLst/>
          </a:prstGeom>
          <a:solidFill>
            <a:schemeClr val="accent1"/>
          </a:solid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FFFF"/>
                </a:solidFill>
              </a:rPr>
              <a:t>2</a:t>
            </a:r>
            <a:endParaRPr lang="en-US" sz="3200" b="1" dirty="0">
              <a:solidFill>
                <a:srgbClr val="FFFFFF"/>
              </a:solidFill>
            </a:endParaRPr>
          </a:p>
        </p:txBody>
      </p:sp>
      <p:sp>
        <p:nvSpPr>
          <p:cNvPr id="15" name="Oval 14">
            <a:extLst>
              <a:ext uri="{FF2B5EF4-FFF2-40B4-BE49-F238E27FC236}">
                <a16:creationId xmlns="" xmlns:p14="http://schemas.microsoft.com/office/powerpoint/2010/main" xmlns:a16="http://schemas.microsoft.com/office/drawing/2014/main" id="{9FA847D6-E19B-6A52-7725-F549EE94DA9B}"/>
              </a:ext>
            </a:extLst>
          </p:cNvPr>
          <p:cNvSpPr/>
          <p:nvPr/>
        </p:nvSpPr>
        <p:spPr>
          <a:xfrm>
            <a:off x="756371" y="5980537"/>
            <a:ext cx="878043" cy="878400"/>
          </a:xfrm>
          <a:prstGeom prst="ellipse">
            <a:avLst/>
          </a:prstGeom>
          <a:solidFill>
            <a:schemeClr val="accent1"/>
          </a:solid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FFFF"/>
                </a:solidFill>
              </a:rPr>
              <a:t>4</a:t>
            </a:r>
            <a:endParaRPr lang="en-US" sz="3200" b="1" dirty="0">
              <a:solidFill>
                <a:srgbClr val="FFFFFF"/>
              </a:solidFill>
            </a:endParaRPr>
          </a:p>
        </p:txBody>
      </p:sp>
      <p:sp>
        <p:nvSpPr>
          <p:cNvPr id="16" name="Oval 15">
            <a:extLst>
              <a:ext uri="{FF2B5EF4-FFF2-40B4-BE49-F238E27FC236}">
                <a16:creationId xmlns="" xmlns:p14="http://schemas.microsoft.com/office/powerpoint/2010/main" xmlns:a16="http://schemas.microsoft.com/office/drawing/2014/main" id="{8F79C509-694A-AF2C-3551-49BDE89DF2CE}"/>
              </a:ext>
            </a:extLst>
          </p:cNvPr>
          <p:cNvSpPr/>
          <p:nvPr/>
        </p:nvSpPr>
        <p:spPr>
          <a:xfrm>
            <a:off x="747752" y="7359666"/>
            <a:ext cx="878043" cy="878400"/>
          </a:xfrm>
          <a:prstGeom prst="ellipse">
            <a:avLst/>
          </a:prstGeom>
          <a:solidFill>
            <a:schemeClr val="accent1"/>
          </a:solid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FFFF"/>
                </a:solidFill>
              </a:rPr>
              <a:t>5</a:t>
            </a:r>
            <a:endParaRPr lang="en-US" sz="3200" b="1" dirty="0">
              <a:solidFill>
                <a:srgbClr val="FFFFFF"/>
              </a:solidFill>
            </a:endParaRPr>
          </a:p>
        </p:txBody>
      </p:sp>
      <p:sp>
        <p:nvSpPr>
          <p:cNvPr id="2" name="Retângulo 62">
            <a:extLst>
              <a:ext uri="{FF2B5EF4-FFF2-40B4-BE49-F238E27FC236}">
                <a16:creationId xmlns="" xmlns:p14="http://schemas.microsoft.com/office/powerpoint/2010/main" xmlns:a16="http://schemas.microsoft.com/office/drawing/2014/main" id="{D057B375-4E36-9145-217B-85B238FD522E}"/>
              </a:ext>
            </a:extLst>
          </p:cNvPr>
          <p:cNvSpPr/>
          <p:nvPr/>
        </p:nvSpPr>
        <p:spPr>
          <a:xfrm>
            <a:off x="695400" y="737188"/>
            <a:ext cx="3980772" cy="507831"/>
          </a:xfrm>
          <a:prstGeom prst="rect">
            <a:avLst/>
          </a:prstGeom>
        </p:spPr>
        <p:txBody>
          <a:bodyPr wrap="square" lIns="0" tIns="0" rIns="0" bIns="0">
            <a:spAutoFit/>
          </a:bodyPr>
          <a:lstStyle/>
          <a:p>
            <a:r>
              <a:rPr lang="it-IT" sz="3300" b="1" dirty="0">
                <a:solidFill>
                  <a:srgbClr val="FFFFFF"/>
                </a:solidFill>
                <a:latin typeface="+mj-lt"/>
                <a:ea typeface="Roboto" panose="02000000000000000000" pitchFamily="2" charset="0"/>
              </a:rPr>
              <a:t>ΚΥΡΙΑ ΑΠΟΤΕΛΕΣΜΑΤΑ</a:t>
            </a:r>
            <a:endParaRPr lang="en-GB" sz="3300" b="1" dirty="0">
              <a:solidFill>
                <a:srgbClr val="FFFFFF"/>
              </a:solidFill>
              <a:latin typeface="+mj-lt"/>
              <a:ea typeface="Roboto" panose="02000000000000000000" pitchFamily="2" charset="0"/>
            </a:endParaRPr>
          </a:p>
        </p:txBody>
      </p:sp>
      <p:sp>
        <p:nvSpPr>
          <p:cNvPr id="7" name="Oval 6">
            <a:extLst>
              <a:ext uri="{FF2B5EF4-FFF2-40B4-BE49-F238E27FC236}">
                <a16:creationId xmlns="" xmlns:p14="http://schemas.microsoft.com/office/powerpoint/2010/main" xmlns:a16="http://schemas.microsoft.com/office/drawing/2014/main" id="{13E111D6-99B5-8DBA-D2A1-F3A172A7E3E6}"/>
              </a:ext>
            </a:extLst>
          </p:cNvPr>
          <p:cNvSpPr/>
          <p:nvPr/>
        </p:nvSpPr>
        <p:spPr>
          <a:xfrm>
            <a:off x="747750" y="8728270"/>
            <a:ext cx="878043" cy="878400"/>
          </a:xfrm>
          <a:prstGeom prst="ellipse">
            <a:avLst/>
          </a:prstGeom>
          <a:solidFill>
            <a:schemeClr val="accent1"/>
          </a:solidFill>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FFFFFF"/>
                </a:solidFill>
              </a:rPr>
              <a:t>6</a:t>
            </a:r>
            <a:endParaRPr lang="en-US" sz="3200" b="1" dirty="0">
              <a:solidFill>
                <a:srgbClr val="FFFFFF"/>
              </a:solidFill>
            </a:endParaRPr>
          </a:p>
        </p:txBody>
      </p:sp>
      <p:sp>
        <p:nvSpPr>
          <p:cNvPr id="10" name="Retângulo 4">
            <a:extLst>
              <a:ext uri="{FF2B5EF4-FFF2-40B4-BE49-F238E27FC236}">
                <a16:creationId xmlns="" xmlns:p14="http://schemas.microsoft.com/office/powerpoint/2010/main" xmlns:a16="http://schemas.microsoft.com/office/drawing/2014/main" id="{618252B4-3D69-5DE9-CFB6-C61B42D2FA9B}"/>
              </a:ext>
            </a:extLst>
          </p:cNvPr>
          <p:cNvSpPr/>
          <p:nvPr/>
        </p:nvSpPr>
        <p:spPr>
          <a:xfrm>
            <a:off x="2391356" y="3090814"/>
            <a:ext cx="4035948" cy="1477328"/>
          </a:xfrm>
          <a:prstGeom prst="rect">
            <a:avLst/>
          </a:prstGeom>
        </p:spPr>
        <p:txBody>
          <a:bodyPr wrap="square" lIns="0" tIns="0" rIns="0" bIns="0">
            <a:spAutoFit/>
          </a:bodyPr>
          <a:lstStyle/>
          <a:p>
            <a:r>
              <a:rPr lang="en-US" sz="1600" b="1" dirty="0">
                <a:solidFill>
                  <a:srgbClr val="FFFFFF"/>
                </a:solidFill>
                <a:latin typeface="+mj-lt"/>
              </a:rPr>
              <a:t>Έκθεση σχετικά </a:t>
            </a:r>
            <a:r>
              <a:rPr lang="en-US" sz="1600" b="1" dirty="0" err="1">
                <a:solidFill>
                  <a:srgbClr val="FFFFFF"/>
                </a:solidFill>
                <a:latin typeface="+mj-lt"/>
              </a:rPr>
              <a:t>με</a:t>
            </a:r>
            <a:r>
              <a:rPr lang="en-US" sz="1600" b="1" dirty="0">
                <a:solidFill>
                  <a:srgbClr val="FFFFFF"/>
                </a:solidFill>
                <a:latin typeface="+mj-lt"/>
              </a:rPr>
              <a:t> </a:t>
            </a:r>
            <a:r>
              <a:rPr lang="en-US" sz="1600" b="1" dirty="0" err="1" smtClean="0">
                <a:solidFill>
                  <a:srgbClr val="FFFFFF"/>
                </a:solidFill>
                <a:latin typeface="+mj-lt"/>
              </a:rPr>
              <a:t>τη</a:t>
            </a:r>
            <a:r>
              <a:rPr lang="el-GR" sz="1600" b="1" dirty="0" smtClean="0">
                <a:solidFill>
                  <a:srgbClr val="FFFFFF"/>
                </a:solidFill>
                <a:latin typeface="+mj-lt"/>
              </a:rPr>
              <a:t>ν ικανότητα </a:t>
            </a:r>
            <a:r>
              <a:rPr lang="en-US" sz="1600" b="1" dirty="0" err="1" smtClean="0">
                <a:solidFill>
                  <a:srgbClr val="FFFFFF"/>
                </a:solidFill>
                <a:latin typeface="+mj-lt"/>
              </a:rPr>
              <a:t>της</a:t>
            </a:r>
            <a:r>
              <a:rPr lang="en-US" sz="1600" b="1" dirty="0" smtClean="0">
                <a:solidFill>
                  <a:srgbClr val="FFFFFF"/>
                </a:solidFill>
                <a:latin typeface="+mj-lt"/>
              </a:rPr>
              <a:t> </a:t>
            </a:r>
            <a:r>
              <a:rPr lang="en-US" sz="1600" b="1" dirty="0">
                <a:solidFill>
                  <a:srgbClr val="FFFFFF"/>
                </a:solidFill>
                <a:latin typeface="+mj-lt"/>
              </a:rPr>
              <a:t>εικονικής πραγματικότητας να διεγείρει τις δεξιότητες ενσυναίσθησης των μαθητών και τα κίνητρα μάθησης </a:t>
            </a:r>
            <a:r>
              <a:rPr lang="en-US" sz="1600" dirty="0">
                <a:solidFill>
                  <a:srgbClr val="FFFFFF"/>
                </a:solidFill>
                <a:latin typeface="+mj-lt"/>
              </a:rPr>
              <a:t>παρουσιάζοντας τα αποτελέσματα της εθνικής έρευνας που διεξήχθη</a:t>
            </a:r>
            <a:endParaRPr lang="pt-PT" sz="1600" dirty="0">
              <a:solidFill>
                <a:srgbClr val="FFFFFF"/>
              </a:solidFill>
            </a:endParaRPr>
          </a:p>
        </p:txBody>
      </p:sp>
    </p:spTree>
    <p:extLst>
      <p:ext uri="{BB962C8B-B14F-4D97-AF65-F5344CB8AC3E}">
        <p14:creationId xmlns:p14="http://schemas.microsoft.com/office/powerpoint/2010/main" val="296664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 xmlns:a14="http://schemas.microsoft.com/office/drawing/2010/main" xmlns:p14="http://schemas.microsoft.com/office/powerpoint/2010/main" xmlns:a16="http://schemas.microsoft.com/office/drawing/2014/main" id="{16D4F3C6-6C54-6AAF-9283-1397D45B3AF2}"/>
              </a:ext>
            </a:extLst>
          </p:cNvPr>
          <p:cNvSpPr>
            <a:spLocks noGrp="1"/>
          </p:cNvSpPr>
          <p:nvPr>
            <p:ph type="body" sz="quarter" idx="14"/>
          </p:nvPr>
        </p:nvSpPr>
        <p:spPr>
          <a:xfrm>
            <a:off x="2506269" y="2312074"/>
            <a:ext cx="3880245" cy="1590871"/>
          </a:xfrm>
        </p:spPr>
        <p:txBody>
          <a:bodyPr anchor="ct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chemeClr val="bg1"/>
                </a:solidFill>
                <a:effectLst/>
                <a:uLnTx/>
                <a:uFillTx/>
                <a:latin typeface="Inter SemiBold"/>
                <a:ea typeface="+mn-ea"/>
                <a:cs typeface="+mn-cs"/>
              </a:rPr>
              <a:t>Εκπαιδευτικός τομέας</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162D"/>
                </a:solidFill>
                <a:effectLst/>
                <a:uLnTx/>
                <a:uFillTx/>
                <a:latin typeface="Inter"/>
                <a:ea typeface="+mn-ea"/>
                <a:cs typeface="+mn-cs"/>
              </a:rPr>
              <a:t>Διευθυντές σχολείων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162D"/>
                </a:solidFill>
                <a:effectLst/>
                <a:uLnTx/>
                <a:uFillTx/>
                <a:latin typeface="Inter"/>
                <a:ea typeface="+mn-ea"/>
                <a:cs typeface="+mn-cs"/>
              </a:rPr>
              <a:t>Εκπαιδευτικοί</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162D"/>
                </a:solidFill>
                <a:effectLst/>
                <a:uLnTx/>
                <a:uFillTx/>
                <a:latin typeface="Inter"/>
                <a:ea typeface="+mn-ea"/>
                <a:cs typeface="+mn-cs"/>
              </a:rPr>
              <a:t>Εκπαιδευτές εκπαιδευτικών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162D"/>
                </a:solidFill>
                <a:effectLst/>
                <a:uLnTx/>
                <a:uFillTx/>
                <a:latin typeface="Inter"/>
                <a:ea typeface="+mn-ea"/>
                <a:cs typeface="+mn-cs"/>
              </a:rPr>
              <a:t>Φοιτητές</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F162D"/>
                </a:solidFill>
                <a:latin typeface="Inter"/>
              </a:rPr>
              <a:t>Ιδρύματα τριτοβάθμιας εκπαίδευσης</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162D"/>
                </a:solidFill>
                <a:effectLst/>
                <a:uLnTx/>
                <a:uFillTx/>
                <a:latin typeface="Inter"/>
                <a:ea typeface="+mn-ea"/>
                <a:cs typeface="+mn-cs"/>
              </a:rPr>
              <a:t>Πάροχοι </a:t>
            </a:r>
            <a:r>
              <a:rPr lang="en-US" dirty="0">
                <a:solidFill>
                  <a:srgbClr val="0F162D"/>
                </a:solidFill>
                <a:latin typeface="Inter"/>
              </a:rPr>
              <a:t>συνεχούς </a:t>
            </a:r>
            <a:r>
              <a:rPr kumimoji="0" lang="en-US" sz="1600" b="0" i="0" u="none" strike="noStrike" kern="1200" cap="none" spc="0" normalizeH="0" baseline="0" noProof="0" dirty="0">
                <a:ln>
                  <a:noFill/>
                </a:ln>
                <a:solidFill>
                  <a:srgbClr val="0F162D"/>
                </a:solidFill>
                <a:effectLst/>
                <a:uLnTx/>
                <a:uFillTx/>
                <a:latin typeface="Inter"/>
                <a:ea typeface="+mn-ea"/>
                <a:cs typeface="+mn-cs"/>
              </a:rPr>
              <a:t>κατάρτισης </a:t>
            </a:r>
            <a:r>
              <a:rPr lang="en-US" dirty="0">
                <a:solidFill>
                  <a:srgbClr val="0F162D"/>
                </a:solidFill>
                <a:latin typeface="Inter"/>
              </a:rPr>
              <a:t>εκπαιδευτικών</a:t>
            </a:r>
            <a:endParaRPr lang="en-GB" dirty="0"/>
          </a:p>
        </p:txBody>
      </p:sp>
      <p:pic>
        <p:nvPicPr>
          <p:cNvPr id="10" name="Picture Placeholder 9" descr="A person standing in front of a person wearing virtual reality goggles&#10;&#10;Description automatically generated">
            <a:extLst>
              <a:ext uri="{FF2B5EF4-FFF2-40B4-BE49-F238E27FC236}">
                <a16:creationId xmlns="" xmlns:a14="http://schemas.microsoft.com/office/drawing/2010/main" xmlns:p14="http://schemas.microsoft.com/office/powerpoint/2010/main" xmlns:a16="http://schemas.microsoft.com/office/drawing/2014/main" id="{57688A58-9309-1084-1769-80F3FC10B2CF}"/>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t="4135" b="4135"/>
          <a:stretch>
            <a:fillRect/>
          </a:stretch>
        </p:blipFill>
        <p:spPr>
          <a:xfrm>
            <a:off x="471490" y="2465436"/>
            <a:ext cx="1900237" cy="1162050"/>
          </a:xfrm>
        </p:spPr>
      </p:pic>
      <p:sp>
        <p:nvSpPr>
          <p:cNvPr id="20" name="Text Placeholder 19">
            <a:extLst>
              <a:ext uri="{FF2B5EF4-FFF2-40B4-BE49-F238E27FC236}">
                <a16:creationId xmlns="" xmlns:a14="http://schemas.microsoft.com/office/drawing/2010/main" xmlns:p14="http://schemas.microsoft.com/office/powerpoint/2010/main" xmlns:a16="http://schemas.microsoft.com/office/drawing/2014/main" id="{540F8422-A5D8-84DD-1732-2B2A0161DE45}"/>
              </a:ext>
            </a:extLst>
          </p:cNvPr>
          <p:cNvSpPr>
            <a:spLocks noGrp="1"/>
          </p:cNvSpPr>
          <p:nvPr>
            <p:ph type="body" sz="quarter" idx="13"/>
          </p:nvPr>
        </p:nvSpPr>
        <p:spPr>
          <a:xfrm>
            <a:off x="471487" y="1256431"/>
            <a:ext cx="5915027" cy="600075"/>
          </a:xfrm>
        </p:spPr>
        <p:txBody>
          <a:bodyPr/>
          <a:lstStyle/>
          <a:p>
            <a:r>
              <a:rPr lang="en-GB" sz="3300" b="1" dirty="0">
                <a:ea typeface="+mj-ea"/>
                <a:cs typeface="+mj-cs"/>
              </a:rPr>
              <a:t>ΣΤΟΧΟ</a:t>
            </a:r>
            <a:r>
              <a:rPr lang="en-GB" b="1" dirty="0"/>
              <a:t>Ι </a:t>
            </a:r>
          </a:p>
        </p:txBody>
      </p:sp>
      <p:sp>
        <p:nvSpPr>
          <p:cNvPr id="2" name="Text Placeholder 20">
            <a:extLst>
              <a:ext uri="{FF2B5EF4-FFF2-40B4-BE49-F238E27FC236}">
                <a16:creationId xmlns="" xmlns:a14="http://schemas.microsoft.com/office/drawing/2010/main" xmlns:p14="http://schemas.microsoft.com/office/powerpoint/2010/main" xmlns:a16="http://schemas.microsoft.com/office/drawing/2014/main" id="{DCF87A46-C46C-765D-4DF3-292AF7855B3A}"/>
              </a:ext>
            </a:extLst>
          </p:cNvPr>
          <p:cNvSpPr txBox="1">
            <a:spLocks/>
          </p:cNvSpPr>
          <p:nvPr/>
        </p:nvSpPr>
        <p:spPr>
          <a:xfrm>
            <a:off x="2506269" y="4168908"/>
            <a:ext cx="4036771" cy="1266913"/>
          </a:xfrm>
          <a:prstGeom prst="rect">
            <a:avLst/>
          </a:prstGeom>
        </p:spPr>
        <p:txBody>
          <a:bodyPr vert="horz" lIns="91440" tIns="45720" rIns="91440" bIns="45720" rtlCol="0" anchor="ct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a:lnSpc>
                <a:spcPct val="100000"/>
              </a:lnSpc>
              <a:spcBef>
                <a:spcPts val="0"/>
              </a:spcBef>
              <a:buFontTx/>
              <a:buNone/>
              <a:defRPr/>
            </a:pPr>
            <a:r>
              <a:rPr lang="en-GB" sz="1900" b="1" dirty="0">
                <a:solidFill>
                  <a:schemeClr val="bg1"/>
                </a:solidFill>
                <a:latin typeface="Inter SemiBold"/>
              </a:rPr>
              <a:t>Τομέας επιχειρήσεων και τεχνολογίας</a:t>
            </a:r>
          </a:p>
          <a:p>
            <a:pPr marL="0" indent="0" defTabSz="457200">
              <a:lnSpc>
                <a:spcPct val="100000"/>
              </a:lnSpc>
              <a:spcBef>
                <a:spcPts val="0"/>
              </a:spcBef>
              <a:buFontTx/>
              <a:buNone/>
              <a:defRPr/>
            </a:pPr>
            <a:r>
              <a:rPr lang="en-US" sz="1500" dirty="0">
                <a:solidFill>
                  <a:srgbClr val="0F162D"/>
                </a:solidFill>
                <a:latin typeface="Inter"/>
              </a:rPr>
              <a:t>Διευθυντές και προγραμματιστές που εργάζονται σε εταιρείες EdTech</a:t>
            </a:r>
          </a:p>
          <a:p>
            <a:pPr marL="0" indent="0" defTabSz="457200">
              <a:lnSpc>
                <a:spcPct val="100000"/>
              </a:lnSpc>
              <a:spcBef>
                <a:spcPts val="0"/>
              </a:spcBef>
              <a:buFontTx/>
              <a:buNone/>
              <a:defRPr/>
            </a:pPr>
            <a:r>
              <a:rPr lang="en-US" sz="1500" dirty="0">
                <a:solidFill>
                  <a:srgbClr val="0F162D"/>
                </a:solidFill>
                <a:latin typeface="Inter"/>
              </a:rPr>
              <a:t>Εταιρείες που ασχολούνται με την καινοτομία στην εκπαίδευση</a:t>
            </a:r>
            <a:endParaRPr lang="en-GB" sz="1500" dirty="0"/>
          </a:p>
        </p:txBody>
      </p:sp>
      <p:sp>
        <p:nvSpPr>
          <p:cNvPr id="3" name="Text Placeholder 20">
            <a:extLst>
              <a:ext uri="{FF2B5EF4-FFF2-40B4-BE49-F238E27FC236}">
                <a16:creationId xmlns="" xmlns:a14="http://schemas.microsoft.com/office/drawing/2010/main" xmlns:p14="http://schemas.microsoft.com/office/powerpoint/2010/main" xmlns:a16="http://schemas.microsoft.com/office/drawing/2014/main" id="{E83F1568-BD43-967A-65FA-1F037323A75B}"/>
              </a:ext>
            </a:extLst>
          </p:cNvPr>
          <p:cNvSpPr txBox="1">
            <a:spLocks/>
          </p:cNvSpPr>
          <p:nvPr/>
        </p:nvSpPr>
        <p:spPr>
          <a:xfrm>
            <a:off x="2506269" y="5701785"/>
            <a:ext cx="4199331" cy="1464972"/>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a:lnSpc>
                <a:spcPct val="100000"/>
              </a:lnSpc>
              <a:spcBef>
                <a:spcPts val="0"/>
              </a:spcBef>
              <a:buFontTx/>
              <a:buNone/>
              <a:defRPr/>
            </a:pPr>
            <a:r>
              <a:rPr lang="en-GB" sz="1900" b="1" dirty="0">
                <a:solidFill>
                  <a:schemeClr val="bg1"/>
                </a:solidFill>
                <a:latin typeface="Inter SemiBold"/>
              </a:rPr>
              <a:t>Τομέας πολιτικής</a:t>
            </a:r>
          </a:p>
          <a:p>
            <a:pPr marL="0" indent="0" defTabSz="457200">
              <a:lnSpc>
                <a:spcPct val="100000"/>
              </a:lnSpc>
              <a:spcBef>
                <a:spcPts val="0"/>
              </a:spcBef>
              <a:buFontTx/>
              <a:buNone/>
              <a:defRPr/>
            </a:pPr>
            <a:r>
              <a:rPr lang="en-US" sz="1500" dirty="0">
                <a:solidFill>
                  <a:srgbClr val="0F162D"/>
                </a:solidFill>
                <a:latin typeface="Inter"/>
              </a:rPr>
              <a:t>Ενώσεις εκπαιδευτικών</a:t>
            </a:r>
          </a:p>
          <a:p>
            <a:pPr marL="0" indent="0" defTabSz="457200">
              <a:lnSpc>
                <a:spcPct val="100000"/>
              </a:lnSpc>
              <a:spcBef>
                <a:spcPts val="0"/>
              </a:spcBef>
              <a:buFontTx/>
              <a:buNone/>
              <a:defRPr/>
            </a:pPr>
            <a:r>
              <a:rPr lang="en-US" sz="1500" dirty="0">
                <a:solidFill>
                  <a:srgbClr val="0F162D"/>
                </a:solidFill>
                <a:latin typeface="Inter"/>
              </a:rPr>
              <a:t>Δημόσιες αρχές</a:t>
            </a:r>
          </a:p>
          <a:p>
            <a:pPr marL="0" indent="0" defTabSz="457200">
              <a:lnSpc>
                <a:spcPct val="100000"/>
              </a:lnSpc>
              <a:spcBef>
                <a:spcPts val="0"/>
              </a:spcBef>
              <a:buFontTx/>
              <a:buNone/>
              <a:defRPr/>
            </a:pPr>
            <a:r>
              <a:rPr lang="en-US" sz="1500" dirty="0">
                <a:solidFill>
                  <a:srgbClr val="0F162D"/>
                </a:solidFill>
                <a:latin typeface="Inter"/>
              </a:rPr>
              <a:t>Οργανισμοί-ομπρέλες που εργάζονται στον εκπαιδευτικό τομέα και στον τομέα της ψηφιακής εκπαίδευσης/EdTech</a:t>
            </a:r>
            <a:endParaRPr lang="en-GB" sz="1500" dirty="0"/>
          </a:p>
        </p:txBody>
      </p:sp>
      <p:sp>
        <p:nvSpPr>
          <p:cNvPr id="4" name="Text Placeholder 20">
            <a:extLst>
              <a:ext uri="{FF2B5EF4-FFF2-40B4-BE49-F238E27FC236}">
                <a16:creationId xmlns="" xmlns:a14="http://schemas.microsoft.com/office/drawing/2010/main" xmlns:p14="http://schemas.microsoft.com/office/powerpoint/2010/main" xmlns:a16="http://schemas.microsoft.com/office/drawing/2014/main" id="{9BEFF883-DDA0-810F-4B8F-603654AC703E}"/>
              </a:ext>
            </a:extLst>
          </p:cNvPr>
          <p:cNvSpPr txBox="1">
            <a:spLocks/>
          </p:cNvSpPr>
          <p:nvPr/>
        </p:nvSpPr>
        <p:spPr>
          <a:xfrm>
            <a:off x="2506269" y="7802502"/>
            <a:ext cx="3723692" cy="739562"/>
          </a:xfrm>
          <a:prstGeom prst="rect">
            <a:avLst/>
          </a:prstGeom>
        </p:spPr>
        <p:txBody>
          <a:bodyPr vert="horz" lIns="91440" tIns="45720" rIns="91440" bIns="45720" rtlCol="0" anchor="ct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a:lnSpc>
                <a:spcPct val="100000"/>
              </a:lnSpc>
              <a:spcBef>
                <a:spcPts val="0"/>
              </a:spcBef>
              <a:buFontTx/>
              <a:buNone/>
              <a:defRPr/>
            </a:pPr>
            <a:r>
              <a:rPr lang="en-GB" sz="2100" b="1" dirty="0">
                <a:solidFill>
                  <a:schemeClr val="bg1"/>
                </a:solidFill>
                <a:latin typeface="Inter SemiBold"/>
              </a:rPr>
              <a:t>Σχολική Κοινότητα</a:t>
            </a:r>
          </a:p>
          <a:p>
            <a:pPr marL="0" indent="0" defTabSz="457200">
              <a:lnSpc>
                <a:spcPct val="100000"/>
              </a:lnSpc>
              <a:spcBef>
                <a:spcPts val="0"/>
              </a:spcBef>
              <a:buFontTx/>
              <a:buNone/>
              <a:defRPr/>
            </a:pPr>
            <a:r>
              <a:rPr lang="en-US" dirty="0">
                <a:solidFill>
                  <a:srgbClr val="0F162D"/>
                </a:solidFill>
                <a:latin typeface="Inter"/>
              </a:rPr>
              <a:t>Γονείς</a:t>
            </a:r>
          </a:p>
          <a:p>
            <a:pPr marL="0" indent="0" defTabSz="457200">
              <a:lnSpc>
                <a:spcPct val="100000"/>
              </a:lnSpc>
              <a:spcBef>
                <a:spcPts val="0"/>
              </a:spcBef>
              <a:buFontTx/>
              <a:buNone/>
              <a:defRPr/>
            </a:pPr>
            <a:r>
              <a:rPr lang="en-US" dirty="0">
                <a:solidFill>
                  <a:srgbClr val="0F162D"/>
                </a:solidFill>
                <a:latin typeface="Inter"/>
              </a:rPr>
              <a:t>Μέλη της εκπαιδευτικής κοινότητας</a:t>
            </a:r>
            <a:endParaRPr lang="en-GB" dirty="0"/>
          </a:p>
        </p:txBody>
      </p:sp>
      <p:pic>
        <p:nvPicPr>
          <p:cNvPr id="11" name="Picture Placeholder 9">
            <a:extLst>
              <a:ext uri="{FF2B5EF4-FFF2-40B4-BE49-F238E27FC236}">
                <a16:creationId xmlns="" xmlns:a14="http://schemas.microsoft.com/office/drawing/2010/main" xmlns:p14="http://schemas.microsoft.com/office/powerpoint/2010/main" xmlns:a16="http://schemas.microsoft.com/office/drawing/2014/main" id="{2A724DB1-F6A8-3484-AC30-23D48D3B1493}"/>
              </a:ext>
            </a:extLst>
          </p:cNvPr>
          <p:cNvPicPr>
            <a:picLocks noChangeAspect="1"/>
          </p:cNvPicPr>
          <p:nvPr/>
        </p:nvPicPr>
        <p:blipFill>
          <a:blip r:embed="rId3" cstate="print">
            <a:extLst>
              <a:ext uri="{28A0092B-C50C-407E-A947-70E740481C1C}">
                <a14:useLocalDpi xmlns:a14="http://schemas.microsoft.com/office/drawing/2010/main" val="0"/>
              </a:ext>
            </a:extLst>
          </a:blip>
          <a:srcRect t="4181" b="4181"/>
          <a:stretch/>
        </p:blipFill>
        <p:spPr>
          <a:xfrm>
            <a:off x="471488" y="4173839"/>
            <a:ext cx="1900237" cy="1162050"/>
          </a:xfrm>
          <a:prstGeom prst="rect">
            <a:avLst/>
          </a:prstGeom>
        </p:spPr>
      </p:pic>
      <p:pic>
        <p:nvPicPr>
          <p:cNvPr id="12" name="Picture Placeholder 9">
            <a:extLst>
              <a:ext uri="{FF2B5EF4-FFF2-40B4-BE49-F238E27FC236}">
                <a16:creationId xmlns="" xmlns:a14="http://schemas.microsoft.com/office/drawing/2010/main" xmlns:p14="http://schemas.microsoft.com/office/powerpoint/2010/main" xmlns:a16="http://schemas.microsoft.com/office/drawing/2014/main" id="{89D96ADA-EC52-B907-A46C-457B11C55E28}"/>
              </a:ext>
            </a:extLst>
          </p:cNvPr>
          <p:cNvPicPr>
            <a:picLocks noChangeAspect="1"/>
          </p:cNvPicPr>
          <p:nvPr/>
        </p:nvPicPr>
        <p:blipFill>
          <a:blip r:embed="rId4" cstate="print">
            <a:extLst>
              <a:ext uri="{28A0092B-C50C-407E-A947-70E740481C1C}">
                <a14:useLocalDpi xmlns:a14="http://schemas.microsoft.com/office/drawing/2010/main" val="0"/>
              </a:ext>
            </a:extLst>
          </a:blip>
          <a:srcRect t="4181" b="4181"/>
          <a:stretch/>
        </p:blipFill>
        <p:spPr>
          <a:xfrm>
            <a:off x="471488" y="5884911"/>
            <a:ext cx="1900237" cy="1162050"/>
          </a:xfrm>
          <a:prstGeom prst="rect">
            <a:avLst/>
          </a:prstGeom>
        </p:spPr>
      </p:pic>
      <p:pic>
        <p:nvPicPr>
          <p:cNvPr id="13" name="Picture Placeholder 9">
            <a:extLst>
              <a:ext uri="{FF2B5EF4-FFF2-40B4-BE49-F238E27FC236}">
                <a16:creationId xmlns="" xmlns:a14="http://schemas.microsoft.com/office/drawing/2010/main" xmlns:p14="http://schemas.microsoft.com/office/powerpoint/2010/main" xmlns:a16="http://schemas.microsoft.com/office/drawing/2014/main" id="{15811079-77D9-D9DC-72AC-B98D7AC3C713}"/>
              </a:ext>
            </a:extLst>
          </p:cNvPr>
          <p:cNvPicPr>
            <a:picLocks noChangeAspect="1"/>
          </p:cNvPicPr>
          <p:nvPr/>
        </p:nvPicPr>
        <p:blipFill>
          <a:blip r:embed="rId5" cstate="print">
            <a:extLst>
              <a:ext uri="{28A0092B-C50C-407E-A947-70E740481C1C}">
                <a14:useLocalDpi xmlns:a14="http://schemas.microsoft.com/office/drawing/2010/main" val="0"/>
              </a:ext>
            </a:extLst>
          </a:blip>
          <a:srcRect t="4111" b="4111"/>
          <a:stretch/>
        </p:blipFill>
        <p:spPr>
          <a:xfrm>
            <a:off x="471487" y="7591258"/>
            <a:ext cx="1900237" cy="1162050"/>
          </a:xfrm>
          <a:prstGeom prst="rect">
            <a:avLst/>
          </a:prstGeom>
        </p:spPr>
      </p:pic>
    </p:spTree>
    <p:extLst>
      <p:ext uri="{BB962C8B-B14F-4D97-AF65-F5344CB8AC3E}">
        <p14:creationId xmlns:p14="http://schemas.microsoft.com/office/powerpoint/2010/main" val="276227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4="http://schemas.microsoft.com/office/drawing/2010/main" xmlns:p14="http://schemas.microsoft.com/office/powerpoint/2010/main" xmlns:a16="http://schemas.microsoft.com/office/drawing/2014/main" id="{626E2568-F11B-F367-E4E7-B422E3E91A22}"/>
              </a:ext>
            </a:extLst>
          </p:cNvPr>
          <p:cNvSpPr/>
          <p:nvPr/>
        </p:nvSpPr>
        <p:spPr>
          <a:xfrm>
            <a:off x="-2" y="0"/>
            <a:ext cx="6858001" cy="99060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 name="Retângulo 62">
            <a:extLst>
              <a:ext uri="{FF2B5EF4-FFF2-40B4-BE49-F238E27FC236}">
                <a16:creationId xmlns="" xmlns:a14="http://schemas.microsoft.com/office/drawing/2010/main" xmlns:p14="http://schemas.microsoft.com/office/powerpoint/2010/main" xmlns:a16="http://schemas.microsoft.com/office/drawing/2014/main" id="{1415900A-8EAE-B655-BF55-086A04C0B6BD}"/>
              </a:ext>
            </a:extLst>
          </p:cNvPr>
          <p:cNvSpPr/>
          <p:nvPr/>
        </p:nvSpPr>
        <p:spPr>
          <a:xfrm>
            <a:off x="659428" y="1007117"/>
            <a:ext cx="3280507" cy="507831"/>
          </a:xfrm>
          <a:prstGeom prst="rect">
            <a:avLst/>
          </a:prstGeom>
        </p:spPr>
        <p:txBody>
          <a:bodyPr wrap="square" lIns="0" tIns="0" rIns="0" bIns="0">
            <a:spAutoFit/>
          </a:bodyPr>
          <a:lstStyle/>
          <a:p>
            <a:r>
              <a:rPr lang="it-IT" sz="3300" b="1" dirty="0">
                <a:solidFill>
                  <a:srgbClr val="FFFFFF"/>
                </a:solidFill>
                <a:latin typeface="+mj-lt"/>
                <a:ea typeface="Roboto" panose="02000000000000000000" pitchFamily="2" charset="0"/>
              </a:rPr>
              <a:t>ΣΥΝΕΡΓΑΤΕΣ</a:t>
            </a:r>
            <a:endParaRPr lang="en-GB" sz="3300" b="1" dirty="0">
              <a:solidFill>
                <a:srgbClr val="FFFFFF"/>
              </a:solidFill>
              <a:latin typeface="+mj-lt"/>
              <a:ea typeface="Roboto" panose="02000000000000000000" pitchFamily="2" charset="0"/>
            </a:endParaRPr>
          </a:p>
        </p:txBody>
      </p:sp>
      <p:pic>
        <p:nvPicPr>
          <p:cNvPr id="20" name="Picture 19" descr="A white logo with black text&#10;&#10;Description automatically generated with medium confidence">
            <a:extLst>
              <a:ext uri="{FF2B5EF4-FFF2-40B4-BE49-F238E27FC236}">
                <a16:creationId xmlns="" xmlns:a14="http://schemas.microsoft.com/office/drawing/2010/main" xmlns:p14="http://schemas.microsoft.com/office/powerpoint/2010/main" xmlns:a16="http://schemas.microsoft.com/office/drawing/2014/main" id="{BCFD726A-DDDC-86E8-9AF9-3246F28BC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0752" y="0"/>
            <a:ext cx="1633078" cy="1633078"/>
          </a:xfrm>
          <a:prstGeom prst="rect">
            <a:avLst/>
          </a:prstGeom>
        </p:spPr>
      </p:pic>
      <p:grpSp>
        <p:nvGrpSpPr>
          <p:cNvPr id="31" name="Group 30">
            <a:extLst>
              <a:ext uri="{FF2B5EF4-FFF2-40B4-BE49-F238E27FC236}">
                <a16:creationId xmlns="" xmlns:a14="http://schemas.microsoft.com/office/drawing/2010/main" xmlns:p14="http://schemas.microsoft.com/office/powerpoint/2010/main" xmlns:a16="http://schemas.microsoft.com/office/drawing/2014/main" id="{FBFC5BEB-8807-0D0F-5C9E-BA5334F6A43F}"/>
              </a:ext>
            </a:extLst>
          </p:cNvPr>
          <p:cNvGrpSpPr/>
          <p:nvPr/>
        </p:nvGrpSpPr>
        <p:grpSpPr>
          <a:xfrm>
            <a:off x="391179" y="2428665"/>
            <a:ext cx="6075637" cy="3454344"/>
            <a:chOff x="442435" y="2149255"/>
            <a:chExt cx="6075637" cy="3454344"/>
          </a:xfrm>
        </p:grpSpPr>
        <p:pic>
          <p:nvPicPr>
            <p:cNvPr id="17" name="Picture 16" descr="A black background with purple text&#10;&#10;Description automatically generated">
              <a:hlinkClick r:id="rId4"/>
              <a:extLst>
                <a:ext uri="{FF2B5EF4-FFF2-40B4-BE49-F238E27FC236}">
                  <a16:creationId xmlns="" xmlns:a14="http://schemas.microsoft.com/office/drawing/2010/main" xmlns:p14="http://schemas.microsoft.com/office/powerpoint/2010/main" xmlns:a16="http://schemas.microsoft.com/office/drawing/2014/main" id="{B2450D4D-091D-52B3-AA6A-99B44D967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8608" y="2149255"/>
              <a:ext cx="1741266" cy="703017"/>
            </a:xfrm>
            <a:prstGeom prst="rect">
              <a:avLst/>
            </a:prstGeom>
          </p:spPr>
        </p:pic>
        <p:grpSp>
          <p:nvGrpSpPr>
            <p:cNvPr id="29" name="Group 28">
              <a:extLst>
                <a:ext uri="{FF2B5EF4-FFF2-40B4-BE49-F238E27FC236}">
                  <a16:creationId xmlns="" xmlns:a14="http://schemas.microsoft.com/office/drawing/2010/main" xmlns:p14="http://schemas.microsoft.com/office/powerpoint/2010/main" xmlns:a16="http://schemas.microsoft.com/office/drawing/2014/main" id="{EC81BCED-A366-FAAA-F9EE-4571875FA36B}"/>
                </a:ext>
              </a:extLst>
            </p:cNvPr>
            <p:cNvGrpSpPr/>
            <p:nvPr/>
          </p:nvGrpSpPr>
          <p:grpSpPr>
            <a:xfrm>
              <a:off x="442435" y="3156176"/>
              <a:ext cx="6075637" cy="2447423"/>
              <a:chOff x="206933" y="3139128"/>
              <a:chExt cx="6075637" cy="2447423"/>
            </a:xfrm>
          </p:grpSpPr>
          <p:pic>
            <p:nvPicPr>
              <p:cNvPr id="14" name="Picture 13" descr="A logo for a university&#10;&#10;Description automatically generated">
                <a:hlinkClick r:id="rId6"/>
                <a:extLst>
                  <a:ext uri="{FF2B5EF4-FFF2-40B4-BE49-F238E27FC236}">
                    <a16:creationId xmlns="" xmlns:a14="http://schemas.microsoft.com/office/drawing/2010/main" xmlns:p14="http://schemas.microsoft.com/office/powerpoint/2010/main" xmlns:a16="http://schemas.microsoft.com/office/drawing/2014/main" id="{D52FF55D-C527-7C77-D1C3-D9CB6DED030A}"/>
                  </a:ext>
                </a:extLst>
              </p:cNvPr>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90413" y="3241268"/>
                <a:ext cx="1918275" cy="1116664"/>
              </a:xfrm>
              <a:prstGeom prst="rect">
                <a:avLst/>
              </a:prstGeom>
            </p:spPr>
          </p:pic>
          <p:pic>
            <p:nvPicPr>
              <p:cNvPr id="19" name="Picture 18" descr="A red logo with text&#10;&#10;Description automatically generated">
                <a:hlinkClick r:id="rId8"/>
                <a:extLst>
                  <a:ext uri="{FF2B5EF4-FFF2-40B4-BE49-F238E27FC236}">
                    <a16:creationId xmlns="" xmlns:a14="http://schemas.microsoft.com/office/drawing/2010/main" xmlns:p14="http://schemas.microsoft.com/office/powerpoint/2010/main" xmlns:a16="http://schemas.microsoft.com/office/drawing/2014/main" id="{65B9B727-63D1-C6F1-5506-086C19D13C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6650" y="3139128"/>
                <a:ext cx="1152486" cy="1146941"/>
              </a:xfrm>
              <a:prstGeom prst="rect">
                <a:avLst/>
              </a:prstGeom>
            </p:spPr>
          </p:pic>
          <p:pic>
            <p:nvPicPr>
              <p:cNvPr id="22" name="Picture 21" descr="A logo with text on it&#10;&#10;Description automatically generated">
                <a:hlinkClick r:id="rId10"/>
                <a:extLst>
                  <a:ext uri="{FF2B5EF4-FFF2-40B4-BE49-F238E27FC236}">
                    <a16:creationId xmlns="" xmlns:a14="http://schemas.microsoft.com/office/drawing/2010/main" xmlns:p14="http://schemas.microsoft.com/office/powerpoint/2010/main" xmlns:a16="http://schemas.microsoft.com/office/drawing/2014/main" id="{8C81E220-EAF3-2054-C43D-B51E5A228E1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7098" y="3408033"/>
                <a:ext cx="1331096" cy="889908"/>
              </a:xfrm>
              <a:prstGeom prst="rect">
                <a:avLst/>
              </a:prstGeom>
            </p:spPr>
          </p:pic>
          <p:pic>
            <p:nvPicPr>
              <p:cNvPr id="24" name="Picture 23" descr="Blue text on a black background&#10;&#10;Description automatically generated">
                <a:hlinkClick r:id="rId12"/>
                <a:extLst>
                  <a:ext uri="{FF2B5EF4-FFF2-40B4-BE49-F238E27FC236}">
                    <a16:creationId xmlns="" xmlns:a14="http://schemas.microsoft.com/office/drawing/2010/main" xmlns:p14="http://schemas.microsoft.com/office/powerpoint/2010/main" xmlns:a16="http://schemas.microsoft.com/office/drawing/2014/main" id="{3E9C03DE-45C8-B813-A431-560B57C3936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79440" y="5037772"/>
                <a:ext cx="1726905" cy="541352"/>
              </a:xfrm>
              <a:prstGeom prst="rect">
                <a:avLst/>
              </a:prstGeom>
            </p:spPr>
          </p:pic>
          <p:pic>
            <p:nvPicPr>
              <p:cNvPr id="26" name="Picture 25" descr="A black background with letters&#10;&#10;Description automatically generated">
                <a:hlinkClick r:id="rId14"/>
                <a:extLst>
                  <a:ext uri="{FF2B5EF4-FFF2-40B4-BE49-F238E27FC236}">
                    <a16:creationId xmlns="" xmlns:a14="http://schemas.microsoft.com/office/drawing/2010/main" xmlns:p14="http://schemas.microsoft.com/office/powerpoint/2010/main" xmlns:a16="http://schemas.microsoft.com/office/drawing/2014/main" id="{D1A3537D-CEC3-003B-BCDA-63BDA6FD730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74236" y="5161093"/>
                <a:ext cx="1408334" cy="425458"/>
              </a:xfrm>
              <a:prstGeom prst="rect">
                <a:avLst/>
              </a:prstGeom>
            </p:spPr>
          </p:pic>
          <p:pic>
            <p:nvPicPr>
              <p:cNvPr id="28" name="Picture 27" descr="A close-up of a sign&#10;&#10;Description automatically generated">
                <a:hlinkClick r:id="rId16"/>
                <a:extLst>
                  <a:ext uri="{FF2B5EF4-FFF2-40B4-BE49-F238E27FC236}">
                    <a16:creationId xmlns="" xmlns:a14="http://schemas.microsoft.com/office/drawing/2010/main" xmlns:p14="http://schemas.microsoft.com/office/powerpoint/2010/main" xmlns:a16="http://schemas.microsoft.com/office/drawing/2014/main" id="{1D44E5E6-D5D2-5FE8-0281-BF3FDFBE4056}"/>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933" y="5102806"/>
                <a:ext cx="2101756" cy="476318"/>
              </a:xfrm>
              <a:prstGeom prst="rect">
                <a:avLst/>
              </a:prstGeom>
            </p:spPr>
          </p:pic>
        </p:grpSp>
      </p:grpSp>
      <p:sp>
        <p:nvSpPr>
          <p:cNvPr id="7" name="Rectangle 6">
            <a:extLst>
              <a:ext uri="{FF2B5EF4-FFF2-40B4-BE49-F238E27FC236}">
                <a16:creationId xmlns="" xmlns:a14="http://schemas.microsoft.com/office/drawing/2010/main" xmlns:p14="http://schemas.microsoft.com/office/powerpoint/2010/main" xmlns:a16="http://schemas.microsoft.com/office/drawing/2014/main" id="{43A9E62B-AA1D-4473-452D-A25DFA0E6AAF}"/>
              </a:ext>
            </a:extLst>
          </p:cNvPr>
          <p:cNvSpPr/>
          <p:nvPr/>
        </p:nvSpPr>
        <p:spPr>
          <a:xfrm>
            <a:off x="-1" y="7526344"/>
            <a:ext cx="6858001" cy="2379656"/>
          </a:xfrm>
          <a:prstGeom prst="rect">
            <a:avLst/>
          </a:prstGeom>
          <a:solidFill>
            <a:srgbClr val="EAEB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aixaDeTexto 1">
            <a:extLst>
              <a:ext uri="{FF2B5EF4-FFF2-40B4-BE49-F238E27FC236}">
                <a16:creationId xmlns="" xmlns:a14="http://schemas.microsoft.com/office/drawing/2010/main" xmlns:p14="http://schemas.microsoft.com/office/powerpoint/2010/main" xmlns:a16="http://schemas.microsoft.com/office/drawing/2014/main" id="{A49A96AA-F7B5-A64A-F3E0-A71926B85DA9}"/>
              </a:ext>
            </a:extLst>
          </p:cNvPr>
          <p:cNvSpPr txBox="1"/>
          <p:nvPr/>
        </p:nvSpPr>
        <p:spPr>
          <a:xfrm>
            <a:off x="438562" y="8512986"/>
            <a:ext cx="2844916" cy="830997"/>
          </a:xfrm>
          <a:prstGeom prst="rect">
            <a:avLst/>
          </a:prstGeom>
          <a:noFill/>
        </p:spPr>
        <p:txBody>
          <a:bodyPr wrap="square" lIns="91440" tIns="45720" rIns="91440" bIns="45720" rtlCol="0" anchor="t">
            <a:spAutoFit/>
          </a:bodyPr>
          <a:lstStyle/>
          <a:p>
            <a:pPr algn="just"/>
            <a:r>
              <a:rPr lang="en-GB" sz="800" dirty="0">
                <a:solidFill>
                  <a:schemeClr val="accent2"/>
                </a:solidFil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 </a:t>
            </a:r>
          </a:p>
          <a:p>
            <a:r>
              <a:rPr lang="en-GB" sz="800" dirty="0">
                <a:solidFill>
                  <a:schemeClr val="accent2"/>
                </a:solidFill>
              </a:rPr>
              <a:t>Αριθμός έργου 101132844</a:t>
            </a:r>
          </a:p>
        </p:txBody>
      </p:sp>
      <p:sp>
        <p:nvSpPr>
          <p:cNvPr id="16" name="Subtítulo 2">
            <a:extLst>
              <a:ext uri="{FF2B5EF4-FFF2-40B4-BE49-F238E27FC236}">
                <a16:creationId xmlns="" xmlns:a14="http://schemas.microsoft.com/office/drawing/2010/main" xmlns:p14="http://schemas.microsoft.com/office/powerpoint/2010/main" xmlns:a16="http://schemas.microsoft.com/office/drawing/2014/main" id="{01567E46-95EF-CD46-349E-E8E6BF395B0F}"/>
              </a:ext>
            </a:extLst>
          </p:cNvPr>
          <p:cNvSpPr txBox="1">
            <a:spLocks/>
          </p:cNvSpPr>
          <p:nvPr/>
        </p:nvSpPr>
        <p:spPr>
          <a:xfrm>
            <a:off x="2895602" y="7976988"/>
            <a:ext cx="3696740" cy="314413"/>
          </a:xfrm>
          <a:prstGeom prst="rect">
            <a:avLst/>
          </a:prstGeom>
        </p:spPr>
        <p:txBody>
          <a:bodyPr vert="horz" lIns="0" tIns="0" rIns="0" bIns="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400" kern="1200" spc="5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PT" sz="2800" b="1" spc="0">
                <a:solidFill>
                  <a:schemeClr val="accent2"/>
                </a:solidFill>
                <a:latin typeface="+mj-lt"/>
              </a:rPr>
              <a:t>Επικοινωνήστε!</a:t>
            </a:r>
          </a:p>
        </p:txBody>
      </p:sp>
      <p:grpSp>
        <p:nvGrpSpPr>
          <p:cNvPr id="18" name="Group 17">
            <a:extLst>
              <a:ext uri="{FF2B5EF4-FFF2-40B4-BE49-F238E27FC236}">
                <a16:creationId xmlns="" xmlns:a14="http://schemas.microsoft.com/office/drawing/2010/main" xmlns:p14="http://schemas.microsoft.com/office/powerpoint/2010/main" xmlns:a16="http://schemas.microsoft.com/office/drawing/2014/main" id="{0665D07A-D353-8CBA-9024-96088C61D266}"/>
              </a:ext>
            </a:extLst>
          </p:cNvPr>
          <p:cNvGrpSpPr/>
          <p:nvPr/>
        </p:nvGrpSpPr>
        <p:grpSpPr>
          <a:xfrm>
            <a:off x="3756103" y="8974029"/>
            <a:ext cx="2334680" cy="246221"/>
            <a:chOff x="6198300" y="3213970"/>
            <a:chExt cx="3794057" cy="400131"/>
          </a:xfrm>
        </p:grpSpPr>
        <p:sp>
          <p:nvSpPr>
            <p:cNvPr id="21" name="Rectangle 2">
              <a:extLst>
                <a:ext uri="{FF2B5EF4-FFF2-40B4-BE49-F238E27FC236}">
                  <a16:creationId xmlns="" xmlns:a14="http://schemas.microsoft.com/office/drawing/2010/main" xmlns:p14="http://schemas.microsoft.com/office/powerpoint/2010/main" xmlns:a16="http://schemas.microsoft.com/office/drawing/2014/main" id="{9FD3062F-8830-C8B4-B276-2943A52C7586}"/>
                </a:ext>
              </a:extLst>
            </p:cNvPr>
            <p:cNvSpPr>
              <a:spLocks noChangeArrowheads="1"/>
            </p:cNvSpPr>
            <p:nvPr/>
          </p:nvSpPr>
          <p:spPr bwMode="auto">
            <a:xfrm>
              <a:off x="6569739" y="3213970"/>
              <a:ext cx="3422618" cy="40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000" dirty="0">
                  <a:solidFill>
                    <a:schemeClr val="accent2"/>
                  </a:solidFill>
                  <a:ea typeface="Century Gothic" panose="020B0502020202020204" pitchFamily="34" charset="0"/>
                  <a:cs typeface="Times New Roman" panose="02020603050405020304" pitchFamily="18" charset="0"/>
                </a:rPr>
                <a:t>virtualreality4empathy.eu</a:t>
              </a:r>
              <a:endParaRPr lang="en-GB" altLang="en-US" dirty="0">
                <a:solidFill>
                  <a:schemeClr val="accent2"/>
                </a:solidFill>
                <a:latin typeface="+mj-lt"/>
              </a:endParaRPr>
            </a:p>
          </p:txBody>
        </p:sp>
        <p:pic>
          <p:nvPicPr>
            <p:cNvPr id="23" name="Picture 22">
              <a:extLst>
                <a:ext uri="{FF2B5EF4-FFF2-40B4-BE49-F238E27FC236}">
                  <a16:creationId xmlns="" xmlns:a14="http://schemas.microsoft.com/office/drawing/2010/main" xmlns:p14="http://schemas.microsoft.com/office/powerpoint/2010/main" xmlns:a16="http://schemas.microsoft.com/office/drawing/2014/main" id="{2FD9D90A-F16D-B0EF-EF6A-B40A2D6A1DBC}"/>
                </a:ext>
              </a:extLst>
            </p:cNvPr>
            <p:cNvPicPr>
              <a:picLocks noChangeAspect="1"/>
            </p:cNvPicPr>
            <p:nvPr/>
          </p:nvPicPr>
          <p:blipFill>
            <a:blip r:embed="rId1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198300" y="3270216"/>
              <a:ext cx="298744" cy="298744"/>
            </a:xfrm>
            <a:prstGeom prst="rect">
              <a:avLst/>
            </a:prstGeom>
            <a:noFill/>
            <a:ln>
              <a:noFill/>
            </a:ln>
          </p:spPr>
        </p:pic>
      </p:grpSp>
      <p:sp>
        <p:nvSpPr>
          <p:cNvPr id="25" name="TextBox 24">
            <a:extLst>
              <a:ext uri="{FF2B5EF4-FFF2-40B4-BE49-F238E27FC236}">
                <a16:creationId xmlns="" xmlns:a14="http://schemas.microsoft.com/office/drawing/2010/main" xmlns:p14="http://schemas.microsoft.com/office/powerpoint/2010/main" xmlns:a16="http://schemas.microsoft.com/office/drawing/2014/main" id="{CF3D9063-6E9F-F221-094C-F79BB7E59140}"/>
              </a:ext>
            </a:extLst>
          </p:cNvPr>
          <p:cNvSpPr txBox="1"/>
          <p:nvPr/>
        </p:nvSpPr>
        <p:spPr>
          <a:xfrm>
            <a:off x="3984671" y="8534226"/>
            <a:ext cx="2607671" cy="246221"/>
          </a:xfrm>
          <a:prstGeom prst="rect">
            <a:avLst/>
          </a:prstGeom>
          <a:noFill/>
        </p:spPr>
        <p:txBody>
          <a:bodyPr wrap="square" anchor="ctr">
            <a:spAutoFit/>
          </a:bodyPr>
          <a:lstStyle/>
          <a:p>
            <a:r>
              <a:rPr lang="en-GB" sz="1000" dirty="0">
                <a:solidFill>
                  <a:schemeClr val="accent2"/>
                </a:solidFill>
                <a:cs typeface="Arial" panose="020B0604020202020204" pitchFamily="34" charset="0"/>
              </a:rPr>
              <a:t>www.linkedin.com/company/vr4empathy/</a:t>
            </a:r>
          </a:p>
        </p:txBody>
      </p:sp>
      <p:pic>
        <p:nvPicPr>
          <p:cNvPr id="30" name="Picture 29">
            <a:extLst>
              <a:ext uri="{FF2B5EF4-FFF2-40B4-BE49-F238E27FC236}">
                <a16:creationId xmlns="" xmlns:a14="http://schemas.microsoft.com/office/drawing/2010/main" xmlns:p14="http://schemas.microsoft.com/office/powerpoint/2010/main" xmlns:a16="http://schemas.microsoft.com/office/drawing/2014/main" id="{37964C3B-1A5E-F565-A63D-3EBE669EE128}"/>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482978" y="7968800"/>
            <a:ext cx="1857222" cy="389636"/>
          </a:xfrm>
          <a:prstGeom prst="rect">
            <a:avLst/>
          </a:prstGeom>
        </p:spPr>
      </p:pic>
      <p:pic>
        <p:nvPicPr>
          <p:cNvPr id="4" name="Picture 15" descr="A white circle with a letter in it&#10;&#10;Description automatically generated">
            <a:extLst>
              <a:ext uri="{FF2B5EF4-FFF2-40B4-BE49-F238E27FC236}">
                <a16:creationId xmlns="" xmlns:a14="http://schemas.microsoft.com/office/drawing/2010/main" xmlns:p14="http://schemas.microsoft.com/office/powerpoint/2010/main" xmlns:a16="http://schemas.microsoft.com/office/drawing/2014/main" id="{3233CAB3-C28C-AAA8-2718-F1D7F6A54F35}"/>
              </a:ext>
            </a:extLst>
          </p:cNvPr>
          <p:cNvPicPr>
            <a:picLocks noChangeAspect="1" noChangeArrowheads="1"/>
          </p:cNvPicPr>
          <p:nvPr/>
        </p:nvPicPr>
        <p:blipFill>
          <a:blip r:embed="rId20"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743040" y="8570489"/>
            <a:ext cx="216001" cy="216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661362"/>
      </p:ext>
    </p:extLst>
  </p:cSld>
  <p:clrMapOvr>
    <a:masterClrMapping/>
  </p:clrMapOvr>
</p:sld>
</file>

<file path=ppt/theme/theme1.xml><?xml version="1.0" encoding="utf-8"?>
<a:theme xmlns:a="http://schemas.openxmlformats.org/drawingml/2006/main" name="Office 2013 - 2022 Theme">
  <a:themeElements>
    <a:clrScheme name="Custom 5">
      <a:dk1>
        <a:srgbClr val="0F162D"/>
      </a:dk1>
      <a:lt1>
        <a:srgbClr val="9CB8FF"/>
      </a:lt1>
      <a:dk2>
        <a:srgbClr val="242FC7"/>
      </a:dk2>
      <a:lt2>
        <a:srgbClr val="9CB8FF"/>
      </a:lt2>
      <a:accent1>
        <a:srgbClr val="242FC7"/>
      </a:accent1>
      <a:accent2>
        <a:srgbClr val="19234D"/>
      </a:accent2>
      <a:accent3>
        <a:srgbClr val="F16526"/>
      </a:accent3>
      <a:accent4>
        <a:srgbClr val="9CB8FF"/>
      </a:accent4>
      <a:accent5>
        <a:srgbClr val="EF9A78"/>
      </a:accent5>
      <a:accent6>
        <a:srgbClr val="A9B5FF"/>
      </a:accent6>
      <a:hlink>
        <a:srgbClr val="F4BCA6"/>
      </a:hlink>
      <a:folHlink>
        <a:srgbClr val="F9D8CB"/>
      </a:folHlink>
    </a:clrScheme>
    <a:fontScheme name="Custom 5">
      <a:majorFont>
        <a:latin typeface="Inter SemiBold"/>
        <a:ea typeface=""/>
        <a:cs typeface=""/>
      </a:majorFont>
      <a:minorFont>
        <a:latin typeface="Inter"/>
        <a:ea typeface=""/>
        <a:cs typeface=""/>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FC50098C42C9448796F5FC342B6DC4" ma:contentTypeVersion="14" ma:contentTypeDescription="Create a new document." ma:contentTypeScope="" ma:versionID="cef59ff7abd33faed9aa382a93c7d9eb">
  <xsd:schema xmlns:xsd="http://www.w3.org/2001/XMLSchema" xmlns:xs="http://www.w3.org/2001/XMLSchema" xmlns:p="http://schemas.microsoft.com/office/2006/metadata/properties" xmlns:ns2="63c56293-7e12-4bb8-870b-52c27661b671" xmlns:ns3="7b9aaa4a-8234-4333-95fc-1f283c42abe1" targetNamespace="http://schemas.microsoft.com/office/2006/metadata/properties" ma:root="true" ma:fieldsID="743b2f6497184a6cf6c7b783ee86ab8f" ns2:_="" ns3:_="">
    <xsd:import namespace="63c56293-7e12-4bb8-870b-52c27661b671"/>
    <xsd:import namespace="7b9aaa4a-8234-4333-95fc-1f283c42abe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56293-7e12-4bb8-870b-52c27661b6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93eb114a-1057-4b70-865a-64e0360b8e2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9aaa4a-8234-4333-95fc-1f283c42abe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b4e0ad2-3cc7-4e40-a52a-1b31ebc783d9}" ma:internalName="TaxCatchAll" ma:showField="CatchAllData" ma:web="7b9aaa4a-8234-4333-95fc-1f283c42abe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b9aaa4a-8234-4333-95fc-1f283c42abe1" xsi:nil="true"/>
    <lcf76f155ced4ddcb4097134ff3c332f xmlns="63c56293-7e12-4bb8-870b-52c27661b6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849B11-8602-4C02-A402-CCD0B70899CC}"/>
</file>

<file path=customXml/itemProps2.xml><?xml version="1.0" encoding="utf-8"?>
<ds:datastoreItem xmlns:ds="http://schemas.openxmlformats.org/officeDocument/2006/customXml" ds:itemID="{55568C7F-7BCF-47F4-9BA1-1E7D9364CEA5}"/>
</file>

<file path=customXml/itemProps3.xml><?xml version="1.0" encoding="utf-8"?>
<ds:datastoreItem xmlns:ds="http://schemas.openxmlformats.org/officeDocument/2006/customXml" ds:itemID="{E24CF211-44D7-444C-A79B-C76E97ACE1AB}"/>
</file>

<file path=docProps/app.xml><?xml version="1.0" encoding="utf-8"?>
<Properties xmlns="http://schemas.openxmlformats.org/officeDocument/2006/extended-properties" xmlns:vt="http://schemas.openxmlformats.org/officeDocument/2006/docPropsVTypes">
  <Template/>
  <TotalTime>343</TotalTime>
  <Words>440</Words>
  <Application>Microsoft Office PowerPoint</Application>
  <PresentationFormat>Α4 (210x297 χιλ.)</PresentationFormat>
  <Paragraphs>57</Paragraphs>
  <Slides>6</Slides>
  <Notes>2</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6</vt:i4>
      </vt:variant>
    </vt:vector>
  </HeadingPairs>
  <TitlesOfParts>
    <vt:vector size="17" baseType="lpstr">
      <vt:lpstr>Arial</vt:lpstr>
      <vt:lpstr>Calibri</vt:lpstr>
      <vt:lpstr>Century Gothic</vt:lpstr>
      <vt:lpstr>Inter</vt:lpstr>
      <vt:lpstr>Inter </vt:lpstr>
      <vt:lpstr>Inter ExtraBold</vt:lpstr>
      <vt:lpstr>Inter Regular</vt:lpstr>
      <vt:lpstr>Inter SemiBold</vt:lpstr>
      <vt:lpstr>Roboto</vt:lpstr>
      <vt:lpstr>Times New Roman</vt:lpstr>
      <vt:lpstr>Office 2013 - 2022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INOVA+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INOVA+;Beatriz Nunes</dc:creator>
  <cp:keywords>, docId:0B3F272C23B5FFE3C8842DBD67CDD0CA</cp:keywords>
  <cp:lastModifiedBy>AITHOUSA-X</cp:lastModifiedBy>
  <cp:revision>13</cp:revision>
  <cp:lastPrinted>2024-09-12T07:42:23Z</cp:lastPrinted>
  <dcterms:created xsi:type="dcterms:W3CDTF">2020-01-03T10:11:57Z</dcterms:created>
  <dcterms:modified xsi:type="dcterms:W3CDTF">2024-09-12T07:44:04Z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0x01010073FC50098C42C9448796F5FC342B6DC4</vt:lpwstr>
  </property>
</Properties>
</file>