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BD405-A918-4602-8DC3-69F65104AE31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0F42E-F8AB-4B5F-B032-F20C148C516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5739A86-B996-439F-9089-36BE8FD683CB}" type="datetimeFigureOut">
              <a:rPr lang="el-GR" smtClean="0"/>
              <a:pPr/>
              <a:t>9/2/2017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0A3F8FD-1A63-4783-91F7-A5F1CEE8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600" dirty="0" smtClean="0"/>
              <a:t>ΔΗΜΙΟΥΡΓΙΚΗ  ΓΡΑΦΗ</a:t>
            </a:r>
            <a:endParaRPr lang="el-GR" sz="6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dirty="0" smtClean="0"/>
              <a:t>ΜΑΡΙΑ ΓΝΗΣΙΟΥ </a:t>
            </a:r>
          </a:p>
          <a:p>
            <a:pPr algn="ctr"/>
            <a:r>
              <a:rPr lang="el-GR" dirty="0" smtClean="0"/>
              <a:t>ΣΥΜΒΟΥΛΟΣ Β΄ ΙΕΠ ΦΙΛΟΛΟΓΩΝ</a:t>
            </a:r>
          </a:p>
          <a:p>
            <a:pPr algn="ctr"/>
            <a:r>
              <a:rPr lang="el-GR" dirty="0" smtClean="0"/>
              <a:t>6  ΦΕΒΡΟΥΑΡΙΟΥ 2017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dirty="0" smtClean="0"/>
              <a:t>Στο πλαίσιο της Δημιουργικής Γραφής, οι μαθητές μπορούν: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βρουν έναν διαφορετικό τίτλο για ένα έργο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</a:t>
            </a:r>
            <a:r>
              <a:rPr lang="el-GR" dirty="0" err="1" smtClean="0"/>
              <a:t>αναδιηγηθούν</a:t>
            </a:r>
            <a:r>
              <a:rPr lang="el-GR" dirty="0" smtClean="0"/>
              <a:t> μια ιστορία από την οπτική γωνία ενός άλλου ήρωα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αλλάξουν τους χρόνους των ρημάτων ενός αποσπάσματος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/>
          <a:lstStyle/>
          <a:p>
            <a:r>
              <a:rPr lang="el-GR" dirty="0" smtClean="0"/>
              <a:t>Να σκιαγραφήσουν τον χαρακτήρα ενός ήρωα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γράψουν ένα διήγημα/ένα ποίημα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μετατρέψουν ένα ποίημα σε πεζό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προσθέσουν ή να αλλάξουν διαλόγους ή μονολόγους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/>
          <a:lstStyle/>
          <a:p>
            <a:endParaRPr lang="el-GR" dirty="0" smtClean="0"/>
          </a:p>
          <a:p>
            <a:r>
              <a:rPr lang="el-GR" dirty="0" smtClean="0"/>
              <a:t>Να αλλάξουν το τέλος μιας ιστορίας</a:t>
            </a:r>
          </a:p>
          <a:p>
            <a:endParaRPr lang="el-GR" dirty="0" smtClean="0"/>
          </a:p>
          <a:p>
            <a:r>
              <a:rPr lang="el-GR" dirty="0" smtClean="0"/>
              <a:t>Να γράψουν σελίδα ημερολογίου ή επιστολής με αφορμή γεγονότα της ιστορίας ως ήρωες του έργου ή μάρτυρες μιας σκηνής του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μετατρέψουν το αρχικό κείμενο σε άλλο </a:t>
            </a:r>
            <a:r>
              <a:rPr lang="el-GR" dirty="0" err="1" smtClean="0"/>
              <a:t>κειμενικό</a:t>
            </a:r>
            <a:r>
              <a:rPr lang="el-GR" dirty="0" smtClean="0"/>
              <a:t> είδος αξιοποιώντας τις συμβάσεις του νέου </a:t>
            </a:r>
            <a:r>
              <a:rPr lang="el-GR" dirty="0" err="1" smtClean="0"/>
              <a:t>κειμενικού</a:t>
            </a:r>
            <a:r>
              <a:rPr lang="el-GR" dirty="0" smtClean="0"/>
              <a:t> είδους</a:t>
            </a:r>
          </a:p>
          <a:p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/>
          <a:lstStyle/>
          <a:p>
            <a:r>
              <a:rPr lang="el-GR" dirty="0" smtClean="0"/>
              <a:t>Να μετατρέψουν ένα έμμετρο ποίημα σε ποίημα με ελεύθερο στίχο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πάρουν μια υποθετική συνέντευξη από κάποιον από τους ήρωες ή τον αφηγητή ή τον συγγραφέα του κειμένου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αφηγηθούν συνοπτικά την ιστορία</a:t>
            </a:r>
          </a:p>
          <a:p>
            <a:endParaRPr lang="el-GR" dirty="0" smtClean="0"/>
          </a:p>
          <a:p>
            <a:r>
              <a:rPr lang="el-GR" dirty="0" smtClean="0"/>
              <a:t>Να δημιουργήσουν ακροστιχίδα</a:t>
            </a:r>
            <a:r>
              <a:rPr lang="en-US" dirty="0" smtClean="0"/>
              <a:t>, </a:t>
            </a:r>
            <a:r>
              <a:rPr lang="el-GR" dirty="0" smtClean="0"/>
              <a:t>κ.ά. 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>
                <a:latin typeface="Calibri" pitchFamily="34" charset="0"/>
              </a:rPr>
              <a:t>BI</a:t>
            </a:r>
            <a:r>
              <a:rPr lang="el-GR" sz="4000" dirty="0" smtClean="0">
                <a:latin typeface="Calibri" pitchFamily="34" charset="0"/>
              </a:rPr>
              <a:t>ΒΛΙΟΓΡΑΦΙΑ </a:t>
            </a:r>
            <a:endParaRPr lang="en-US" sz="40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l-GR" sz="1300" dirty="0" smtClean="0">
                <a:latin typeface="Calibri" pitchFamily="34" charset="0"/>
              </a:rPr>
              <a:t>1.   Οδηγίες  για τη Διδασκαλία</a:t>
            </a:r>
            <a:r>
              <a:rPr lang="en-US" sz="1300" dirty="0" smtClean="0">
                <a:latin typeface="Calibri" pitchFamily="34" charset="0"/>
              </a:rPr>
              <a:t> </a:t>
            </a:r>
            <a:r>
              <a:rPr lang="el-GR" sz="1300" dirty="0" smtClean="0">
                <a:latin typeface="Calibri" pitchFamily="34" charset="0"/>
              </a:rPr>
              <a:t>του μαθήματος Γενικής Παιδείας  «Νέα Ελληνικά»</a:t>
            </a:r>
            <a:r>
              <a:rPr lang="en-US" sz="1300" dirty="0" smtClean="0">
                <a:latin typeface="Calibri" pitchFamily="34" charset="0"/>
              </a:rPr>
              <a:t> </a:t>
            </a:r>
            <a:r>
              <a:rPr lang="el-GR" sz="1300" dirty="0" smtClean="0">
                <a:latin typeface="Calibri" pitchFamily="34" charset="0"/>
              </a:rPr>
              <a:t>της Α΄ και Β΄ τάξης Ημερήσιου και</a:t>
            </a:r>
            <a:r>
              <a:rPr lang="en-US" sz="1300" dirty="0" smtClean="0">
                <a:latin typeface="Calibri" pitchFamily="34" charset="0"/>
              </a:rPr>
              <a:t> </a:t>
            </a:r>
            <a:r>
              <a:rPr lang="el-GR" sz="1300" dirty="0" smtClean="0">
                <a:latin typeface="Calibri" pitchFamily="34" charset="0"/>
              </a:rPr>
              <a:t>Εσπερινού ΕΠΑ.Λ., σχ. έτους  2016-2017», Εγκύκλιος  της Δ/</a:t>
            </a:r>
            <a:r>
              <a:rPr lang="el-GR" sz="1300" dirty="0" err="1" smtClean="0">
                <a:latin typeface="Calibri" pitchFamily="34" charset="0"/>
              </a:rPr>
              <a:t>νσης </a:t>
            </a:r>
            <a:r>
              <a:rPr lang="el-GR" sz="1300" dirty="0" smtClean="0">
                <a:latin typeface="Calibri" pitchFamily="34" charset="0"/>
              </a:rPr>
              <a:t>Επαγγελματικής Εκπαίδευσης – Τμήμα Α΄ του ΥΠΠΕΘ, αρ. </a:t>
            </a:r>
            <a:r>
              <a:rPr lang="el-GR" sz="1300" dirty="0" err="1" smtClean="0">
                <a:latin typeface="Calibri" pitchFamily="34" charset="0"/>
              </a:rPr>
              <a:t>πρωτ</a:t>
            </a:r>
            <a:r>
              <a:rPr lang="el-GR" sz="1300" dirty="0" smtClean="0">
                <a:latin typeface="Calibri" pitchFamily="34" charset="0"/>
              </a:rPr>
              <a:t>. Φ3/159794/Δ4/28-09-2016</a:t>
            </a:r>
            <a:endParaRPr lang="el-GR" sz="13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F8FD-1A63-4783-91F7-A5F1CEE81337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222</TotalTime>
  <Words>211</Words>
  <Application>Microsoft Office PowerPoint</Application>
  <PresentationFormat>Προβολή στην οθόνη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Αστικό</vt:lpstr>
      <vt:lpstr>ΔΗΜΙΟΥΡΓΙΚΗ  ΓΡΑΦΗ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ΔΗΜΙΟΥΡΓΙΚΗ  ΓΡΑΦΗ</dc:title>
  <dc:creator>ΜΑΡΙΑ</dc:creator>
  <cp:lastModifiedBy>ΜΑΡΙΑ</cp:lastModifiedBy>
  <cp:revision>19</cp:revision>
  <dcterms:created xsi:type="dcterms:W3CDTF">2017-02-03T23:11:39Z</dcterms:created>
  <dcterms:modified xsi:type="dcterms:W3CDTF">2017-02-09T07:41:57Z</dcterms:modified>
</cp:coreProperties>
</file>